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81950b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81950b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81950b6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81950b6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a941e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2a941e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2a941e3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2a941e3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2a941e3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2a941e3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81950b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81950b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81950b6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81950b6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81950b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281950b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81950b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81950b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81950b6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81950b6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81950b6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81950b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08630834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0863083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863083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0863083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Addition and Multiplication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Sebastian Capuyan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Multiply Matrices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29450" y="1916475"/>
            <a:ext cx="79806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 shown in an example…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4127" r="2072" t="0"/>
          <a:stretch/>
        </p:blipFill>
        <p:spPr>
          <a:xfrm>
            <a:off x="844975" y="2280350"/>
            <a:ext cx="1914700" cy="8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49" y="3045874"/>
            <a:ext cx="5914824" cy="18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4423350" y="4650950"/>
            <a:ext cx="3994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(From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eMathHelp)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Application of Matrix Addition/Multiplication in the World</a:t>
            </a:r>
            <a:endParaRPr sz="2040"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257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-Physics.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 physics, matrices are used to represent vectors as </a:t>
            </a:r>
            <a:r>
              <a:rPr lang="en"/>
              <a:t>individual</a:t>
            </a:r>
            <a:r>
              <a:rPr lang="en"/>
              <a:t> components (x, y, and z).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-Vectors are things such as force, position, velocity, acceleration, etc.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7612" l="0" r="0" t="0"/>
          <a:stretch/>
        </p:blipFill>
        <p:spPr>
          <a:xfrm>
            <a:off x="4365450" y="1977400"/>
            <a:ext cx="3686175" cy="2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8529"/>
              <a:buFont typeface="Arial"/>
              <a:buNone/>
            </a:pPr>
            <a:r>
              <a:rPr lang="en" sz="2040"/>
              <a:t>Application of Matrix Addition/Multiplication in the World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457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-Computer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 Computer Science, matrices are often represented as a 2D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-2D arrays can be used to store data such as numbers or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-Can even be used to represent vectors from physics in order to simplify matrix addition and multiplication without doing the work by hand.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875" y="2324900"/>
            <a:ext cx="3538050" cy="17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6989375" y="4093925"/>
            <a:ext cx="25674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(From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Geeks4Geeks)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Used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37800" y="2087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“C++ Return 2D Array from Function.”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GeeksforGeeks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GeeksforGeeks, 22 Dec. 2022, www.geeksforgeeks.org/cpp-return-2d-array-from-function/#.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“Matrix Multiplication Calculator.”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eMathHelp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www.emathhelp.net/en/calculators/linear-algebra/matrix-multiplication-calculator/. Accessed 5 Dec. 2023.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“Multiplying Matrices.”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MathBootCamps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25 Sept. 2017, www.mathbootcamps.com/multiplying-matrices/.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Rosen, Kenneth H. “Matrices.”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Mathematics and Its Applications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McGraw-Hill Education, New York, NY, New York, 2019, pp. 188–190.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2489925" y="2023475"/>
            <a:ext cx="63096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6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Matrix?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65725"/>
            <a:ext cx="83748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/>
              <a:t>-A Matrix is a two dimensional array of numbers, expressions, or symbols.</a:t>
            </a:r>
            <a:endParaRPr sz="274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44"/>
              <a:t>-Matrix size is always denoted by “</a:t>
            </a:r>
            <a:r>
              <a:rPr lang="en" sz="2744"/>
              <a:t>rows</a:t>
            </a:r>
            <a:r>
              <a:rPr lang="en" sz="2744"/>
              <a:t> x columns.”</a:t>
            </a:r>
            <a:endParaRPr sz="274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44"/>
              <a:t>-The Matrix below would be considered a 2x4 Matrix.</a:t>
            </a:r>
            <a:endParaRPr sz="27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44"/>
              <a:t>-The defined sets of rows and columns can be used to identify specific elements within the matrix.</a:t>
            </a:r>
            <a:endParaRPr sz="274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37" y="3683275"/>
            <a:ext cx="3252120" cy="1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Elements in Matrix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 identify the element in the matrix we often say first the row that the element is in and then the column that the element is 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-For example “2” would be 1st row, 2nd column.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-For example “8” would be 2nd row, 4nd column.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737" y="3578825"/>
            <a:ext cx="3252120" cy="1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Addition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25175"/>
            <a:ext cx="76887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One of the simplest operations performed on Matrices (plural of Matrix).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-Before adding two Matrices, check if they are of the same size (same amount of rows and columns).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-Matrix addition is undefined for adding two matrices of different sizes.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-The definition of matrix addition is…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50" y="3616225"/>
            <a:ext cx="62388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935475" y="4197250"/>
            <a:ext cx="3533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(From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Discrete Math and Its Applications)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Addition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-Though the </a:t>
            </a:r>
            <a:r>
              <a:rPr lang="en"/>
              <a:t>definition</a:t>
            </a:r>
            <a:r>
              <a:rPr lang="en"/>
              <a:t> may sound wordy, Matrix addition is quite simple!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-Just add the two elements from each matrix that share the same spot.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is why only Matrices of equal size may be added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525" y="3381200"/>
            <a:ext cx="4850950" cy="10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 of Addition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2638"/>
            <a:ext cx="47434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63521"/>
            <a:ext cx="4743450" cy="94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7650" y="2009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 bit more complex…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-The basic </a:t>
            </a:r>
            <a:r>
              <a:rPr lang="en"/>
              <a:t>definition</a:t>
            </a:r>
            <a:r>
              <a:rPr lang="en"/>
              <a:t> of matrix multiplication is…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37" y="2898700"/>
            <a:ext cx="7464524" cy="15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5118225" y="4457775"/>
            <a:ext cx="3141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(From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Discrete Math and Its Applications)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(cont.)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2009250"/>
            <a:ext cx="44340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-That explanation is a bit complicated to understand so let’s break it down.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-Matrices can only be multiplied if the number of columns of the first matrix matches the number of rows from the second matrix.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-One example would be that you could multiply a 2x3 matrix by a 3x5 matrix, but not a 3x2 matrix by a 3x5 matrix.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property makes matrix multiplication </a:t>
            </a:r>
            <a:r>
              <a:rPr lang="en"/>
              <a:t>noncommutative</a:t>
            </a:r>
            <a:r>
              <a:rPr lang="en"/>
              <a:t> unlike addition.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means that the order in which you multiply </a:t>
            </a:r>
            <a:r>
              <a:rPr lang="en"/>
              <a:t>matrices</a:t>
            </a:r>
            <a:r>
              <a:rPr lang="en"/>
              <a:t> matter.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-One example would be that you can not multiply a 3x5 matrix by a 2x3 matrix, although you could multiply them if your switch the order.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600" y="1614625"/>
            <a:ext cx="335231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6402600" y="4599475"/>
            <a:ext cx="27414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(From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MathBootCamps)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(cont.)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650" y="2009250"/>
            <a:ext cx="44340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resultant matrix from multiplying two matrices has the number of rows from the first matrix and the number of columns from the second matrix.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-For example multiplying a 2x3 matrix by a 3x5 matrix will give a 2x5 matrix.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-Another example would be multiplying a 3x4 matrix by a 4x5 matrix will give a 3x5 matrix.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