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557172a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557172a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557172a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557172a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373fe54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373fe54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in </a:t>
            </a:r>
            <a:r>
              <a:rPr lang="en"/>
              <a:t>Algorithms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Zachary Zenner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Time Complexity?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650" y="1158450"/>
            <a:ext cx="5678688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Different ways to describe each time complexity (fastest to slowest)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62875"/>
            <a:ext cx="44739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0(1) - Constant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0(log n) - Logarithmic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0(n) - Linear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0(nlog n) - Linearithmic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0(n²) - Quadratic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0(2</a:t>
            </a:r>
            <a:r>
              <a:rPr baseline="30000" lang="en"/>
              <a:t>n</a:t>
            </a:r>
            <a:r>
              <a:rPr lang="en"/>
              <a:t>) - Exponential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0(n!) - Factorial Complexity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275" y="981875"/>
            <a:ext cx="4473900" cy="4035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programmers quickly share their algorithms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Concrete description of the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programs and systems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