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Task 3: Dashboard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Power BI Dashboard Summary - Superstore Sales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design an interactive dashboard for business stakeholders using Power BI.</a:t>
            </a:r>
          </a:p>
          <a:p>
            <a:r>
              <a:t>The dashboard helps analyze sales, profit, and performance by region, category, and time.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KPI Cards for Total Sales, Profit, Discount</a:t>
            </a:r>
          </a:p>
          <a:p>
            <a:r>
              <a:t>- Line Chart: Sales &amp; Profit over Time</a:t>
            </a:r>
          </a:p>
          <a:p>
            <a:r>
              <a:t>- Bar Chart: Sales by Category</a:t>
            </a:r>
          </a:p>
          <a:p>
            <a:r>
              <a:t>- Pie Chart: Sales by Segment</a:t>
            </a:r>
          </a:p>
          <a:p>
            <a:r>
              <a:t>- Map: Sales by Region</a:t>
            </a:r>
          </a:p>
          <a:p>
            <a:r>
              <a:t>- Slicers: Region, Category, Year</a:t>
            </a:r>
          </a:p>
          <a:p>
            <a:r>
              <a:t>- Consistent Theme and Interactive Filters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Power BI (Microsoft)</a:t>
            </a:r>
          </a:p>
          <a:p>
            <a:r>
              <a:t>- Dataset: Superstore Sales (100 records)</a:t>
            </a:r>
          </a:p>
          <a:p>
            <a:r>
              <a:t>- Format: CSV file with Order Date, Region, Category, Sales, Profit, 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easy-to-understand interactive dashboard that provides insights into business performance.</a:t>
            </a:r>
          </a:p>
          <a:p>
            <a:r>
              <a:t>Useful for making informed decisions related to product categories and regional sales trends.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