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20AA1-7BF5-47FE-BF85-2284445706AA}" type="datetimeFigureOut">
              <a:rPr lang="en-CA" smtClean="0"/>
              <a:pPr/>
              <a:t>22/11/2016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02EA9-B604-47AF-AA27-B527D74F725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TITLE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2EA9-B604-47AF-AA27-B527D74F725A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SYSTEM DIAGRAM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2EA9-B604-47AF-AA27-B527D74F725A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ERD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2EA9-B604-47AF-AA27-B527D74F725A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pPr/>
              <a:t>22/11/2016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pPr/>
              <a:t>22/11/2016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pPr/>
              <a:t>22/11/2016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pPr/>
              <a:t>22/11/2016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pPr/>
              <a:t>22/11/2016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pPr/>
              <a:t>22/11/2016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pPr/>
              <a:t>22/11/2016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pPr/>
              <a:t>22/11/2016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pPr/>
              <a:t>22/11/2016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pPr/>
              <a:t>22/11/2016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1C8-5C68-45C9-88DE-06462BE91111}" type="datetimeFigureOut">
              <a:rPr lang="en-CA" smtClean="0"/>
              <a:pPr/>
              <a:t>22/11/2016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34AF-7435-451A-8B2A-C591ACD043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81C8-5C68-45C9-88DE-06462BE91111}" type="datetimeFigureOut">
              <a:rPr lang="en-CA" smtClean="0"/>
              <a:pPr/>
              <a:t>22/11/2016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34AF-7435-451A-8B2A-C591ACD0432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TEC V2 Coloured Roun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412776"/>
            <a:ext cx="2242138" cy="2232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896" y="1628800"/>
            <a:ext cx="4392488" cy="1728191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sz="10700" b="1" dirty="0" smtClean="0">
                <a:ln w="38100">
                  <a:solidFill>
                    <a:schemeClr val="bg1"/>
                  </a:solidFill>
                </a:ln>
                <a:latin typeface="Aharoni" pitchFamily="2" charset="-79"/>
                <a:cs typeface="Aharoni" pitchFamily="2" charset="-79"/>
              </a:rPr>
              <a:t>HI</a:t>
            </a:r>
            <a:r>
              <a:rPr lang="en-CA" sz="10700" b="1" dirty="0" smtClean="0">
                <a:ln w="38100">
                  <a:noFill/>
                </a:ln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Wingdings"/>
              </a:rPr>
              <a:t>-</a:t>
            </a:r>
            <a:r>
              <a:rPr lang="en-CA" sz="10700" b="1" dirty="0" smtClean="0">
                <a:ln w="38100">
                  <a:solidFill>
                    <a:schemeClr val="bg1"/>
                  </a:solidFill>
                </a:ln>
                <a:latin typeface="Aharoni" pitchFamily="2" charset="-79"/>
                <a:cs typeface="Aharoni" pitchFamily="2" charset="-79"/>
              </a:rPr>
              <a:t>TEC</a:t>
            </a:r>
            <a:endParaRPr lang="en-CA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2996952"/>
            <a:ext cx="363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Electronic Supply Ltd</a:t>
            </a:r>
            <a:endParaRPr lang="en-C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4908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M³CS</a:t>
            </a:r>
            <a:r>
              <a:rPr lang="en-CA" sz="4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en-CA" sz="4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WAREHOUSE MANAGEMENT SYSTEM </a:t>
            </a:r>
          </a:p>
          <a:p>
            <a:pPr algn="ctr"/>
            <a:r>
              <a:rPr lang="en-CA" sz="2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DEMO VERSION 0.61b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SYSTEM OVERVIEW</a:t>
            </a:r>
            <a:endParaRPr lang="en-CA" sz="40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3923928" y="908720"/>
            <a:ext cx="2016224" cy="259228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Warehouse</a:t>
            </a:r>
          </a:p>
          <a:p>
            <a:pPr algn="ctr"/>
            <a:r>
              <a:rPr lang="en-CA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  <a:endParaRPr lang="en-CA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5364088" y="3789040"/>
            <a:ext cx="2448272" cy="2304256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M³CS Application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683568" y="3356992"/>
            <a:ext cx="2468846" cy="2304256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Ordering Website</a:t>
            </a:r>
            <a:endParaRPr lang="en-CA" sz="28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123728" y="2276872"/>
            <a:ext cx="1800200" cy="936104"/>
          </a:xfrm>
          <a:prstGeom prst="line">
            <a:avLst/>
          </a:prstGeom>
          <a:ln w="762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012160" y="2708920"/>
            <a:ext cx="648072" cy="1008112"/>
          </a:xfrm>
          <a:prstGeom prst="line">
            <a:avLst/>
          </a:prstGeom>
          <a:ln w="762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 flipH="1">
            <a:off x="7524328" y="5085184"/>
            <a:ext cx="1619672" cy="93610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ORDERS</a:t>
            </a:r>
            <a:endParaRPr lang="en-CA" b="1" dirty="0">
              <a:solidFill>
                <a:schemeClr val="accent6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30"/>
          <p:cNvSpPr/>
          <p:nvPr/>
        </p:nvSpPr>
        <p:spPr>
          <a:xfrm flipH="1">
            <a:off x="7524328" y="4077072"/>
            <a:ext cx="1619672" cy="93610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SHIPMENTS</a:t>
            </a:r>
            <a:endParaRPr lang="en-CA" b="1" dirty="0">
              <a:solidFill>
                <a:schemeClr val="accent6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51520" y="2996952"/>
            <a:ext cx="792088" cy="792088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Client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115616" y="2492896"/>
            <a:ext cx="792088" cy="792088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Client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43608" y="5517232"/>
            <a:ext cx="792088" cy="792088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Client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771800" y="5013176"/>
            <a:ext cx="792088" cy="792088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Client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979712" y="5517232"/>
            <a:ext cx="792088" cy="792088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Client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028384" y="3356992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Staff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092280" y="2924944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Staff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76256" y="5805264"/>
            <a:ext cx="79208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Staff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12160" y="1340768"/>
            <a:ext cx="864096" cy="7920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Admin</a:t>
            </a:r>
            <a:endParaRPr lang="en-CA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R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04" y="620688"/>
            <a:ext cx="8928992" cy="6120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DATABASE ERD</a:t>
            </a:r>
            <a:endParaRPr lang="en-CA" sz="40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HI-TEC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HI-TEC</dc:title>
  <dc:creator>Matt</dc:creator>
  <cp:lastModifiedBy>Matt</cp:lastModifiedBy>
  <cp:revision>9</cp:revision>
  <dcterms:created xsi:type="dcterms:W3CDTF">2016-11-22T04:14:39Z</dcterms:created>
  <dcterms:modified xsi:type="dcterms:W3CDTF">2016-11-22T09:50:10Z</dcterms:modified>
</cp:coreProperties>
</file>