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-3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500" dirty="0" smtClean="0"/>
              <a:t>Testes automatizados na ficha de preenchimento da FGTAS para geração da guia de recolhimento. </a:t>
            </a:r>
            <a:endParaRPr lang="pt-BR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Jurley Colares Ribeiro</a:t>
            </a:r>
          </a:p>
          <a:p>
            <a:endParaRPr lang="pt-BR" dirty="0"/>
          </a:p>
          <a:p>
            <a:fld id="{97FCD74B-BB82-462F-AB75-F6C94B437212}" type="datetime1">
              <a:rPr lang="pt-BR"/>
              <a:pPr/>
              <a:t>18/10/2018</a:t>
            </a:fld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2099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339" y="694939"/>
            <a:ext cx="4410075" cy="991913"/>
          </a:xfrm>
        </p:spPr>
        <p:txBody>
          <a:bodyPr>
            <a:normAutofit/>
          </a:bodyPr>
          <a:lstStyle/>
          <a:p>
            <a:r>
              <a:rPr lang="pt-BR" dirty="0" smtClean="0"/>
              <a:t>Teste verifica se o arquivo pdf é gerado passando valor randômico Ascii no campo nome 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83" y="519384"/>
            <a:ext cx="4410075" cy="1343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648" y="2719931"/>
            <a:ext cx="6094221" cy="392470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40230" y="4511041"/>
            <a:ext cx="4718110" cy="18679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Testa se o arquvio pdf está visível para download</a:t>
            </a:r>
          </a:p>
          <a:p>
            <a:r>
              <a:rPr lang="pt-BR" dirty="0" smtClean="0"/>
              <a:t>Faz o donwload da guia de recolhimento;</a:t>
            </a:r>
          </a:p>
          <a:p>
            <a:r>
              <a:rPr lang="pt-BR" dirty="0" smtClean="0"/>
              <a:t>Verifica se o arquivo está na pasta de destino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8270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380" y="4250650"/>
            <a:ext cx="8431803" cy="768302"/>
          </a:xfrm>
        </p:spPr>
        <p:txBody>
          <a:bodyPr>
            <a:normAutofit/>
          </a:bodyPr>
          <a:lstStyle/>
          <a:p>
            <a:r>
              <a:rPr lang="pt-BR" dirty="0" smtClean="0"/>
              <a:t>Testa se o Pop Up Alert está presente;</a:t>
            </a:r>
          </a:p>
          <a:p>
            <a:r>
              <a:rPr lang="pt-BR" dirty="0" smtClean="0"/>
              <a:t>Testa se a mensagem contida no alert é igual a actual.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79" y="2903085"/>
            <a:ext cx="10665853" cy="1137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991" y="1117456"/>
            <a:ext cx="4905851" cy="157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00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30" y="1574620"/>
            <a:ext cx="7110626" cy="17143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19" y="3387843"/>
            <a:ext cx="3768315" cy="306868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12494" y="3501055"/>
            <a:ext cx="6115323" cy="768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Testa se o Pop Up Alert está presente (Fail if False);</a:t>
            </a:r>
          </a:p>
          <a:p>
            <a:r>
              <a:rPr lang="pt-BR" dirty="0" smtClean="0"/>
              <a:t>Tira um screenshot da tela de erro;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4206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5368" y="478970"/>
            <a:ext cx="4303969" cy="827314"/>
          </a:xfrm>
        </p:spPr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254" y="1568405"/>
            <a:ext cx="9102392" cy="4475343"/>
          </a:xfrm>
        </p:spPr>
        <p:txBody>
          <a:bodyPr>
            <a:normAutofit/>
          </a:bodyPr>
          <a:lstStyle/>
          <a:p>
            <a:r>
              <a:rPr lang="pt-BR" dirty="0" smtClean="0"/>
              <a:t>A variedade de repositórios no Java e no Selenium, facilita e permite muitas possibilidades na codificação de testes;</a:t>
            </a:r>
          </a:p>
          <a:p>
            <a:r>
              <a:rPr lang="pt-BR" dirty="0" smtClean="0"/>
              <a:t>Há uma boa disponibilidade de material sobre teste automatizado na web;</a:t>
            </a:r>
          </a:p>
          <a:p>
            <a:r>
              <a:rPr lang="pt-BR" dirty="0" smtClean="0"/>
              <a:t>A importância de órgãos públicos se preocuparem com os serviços que fornecem, pois os cidadão é o maior prejudicado;</a:t>
            </a:r>
          </a:p>
          <a:p>
            <a:pPr marL="0" indent="0">
              <a:buNone/>
            </a:pPr>
            <a:r>
              <a:rPr lang="pt-BR" dirty="0" smtClean="0"/>
              <a:t> </a:t>
            </a:r>
          </a:p>
          <a:p>
            <a:r>
              <a:rPr lang="pt-BR" dirty="0" smtClean="0"/>
              <a:t>Dificuldades:</a:t>
            </a:r>
          </a:p>
          <a:p>
            <a:pPr lvl="1"/>
            <a:r>
              <a:rPr lang="pt-BR" dirty="0" smtClean="0"/>
              <a:t>Configuração do ambiente de trabalho;</a:t>
            </a:r>
          </a:p>
          <a:p>
            <a:pPr lvl="1"/>
            <a:r>
              <a:rPr lang="pt-BR" b="1" i="1" dirty="0"/>
              <a:t>“O primeiro passo é </a:t>
            </a:r>
            <a:r>
              <a:rPr lang="pt-BR" b="1" i="1" dirty="0" smtClean="0"/>
              <a:t>sempre </a:t>
            </a:r>
            <a:r>
              <a:rPr lang="pt-BR" b="1" i="1" dirty="0"/>
              <a:t>o mais difícil, o restante é consequência</a:t>
            </a:r>
            <a:r>
              <a:rPr lang="pt-BR" b="1" i="1" dirty="0" smtClean="0"/>
              <a:t>.”</a:t>
            </a:r>
          </a:p>
          <a:p>
            <a:pPr lvl="1"/>
            <a:r>
              <a:rPr lang="pt-BR" dirty="0" smtClean="0"/>
              <a:t>Estrura html de alguns sites dificultam o web scrapping;</a:t>
            </a:r>
          </a:p>
          <a:p>
            <a:pPr lvl="1"/>
            <a:r>
              <a:rPr lang="pt-BR" dirty="0" smtClean="0"/>
              <a:t>Trabalho individual;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6185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671" y="3161211"/>
            <a:ext cx="5322872" cy="1471749"/>
          </a:xfrm>
        </p:spPr>
        <p:txBody>
          <a:bodyPr/>
          <a:lstStyle/>
          <a:p>
            <a:r>
              <a:rPr lang="pt-BR" dirty="0" smtClean="0"/>
              <a:t>Muito 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73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0" y="471832"/>
            <a:ext cx="5490813" cy="3881437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848866" y="1622855"/>
            <a:ext cx="4695566" cy="4866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Programa faz o cadastramento do artesão, fornecendo-lhe a Carteira do Artesão, que lhe dará o reconhecimento como profissional </a:t>
            </a:r>
            <a:r>
              <a:rPr lang="pt-BR" dirty="0" smtClean="0"/>
              <a:t>autônomo;</a:t>
            </a:r>
          </a:p>
          <a:p>
            <a:r>
              <a:rPr lang="pt-BR" dirty="0" smtClean="0"/>
              <a:t>Otençao da Carteira:</a:t>
            </a:r>
          </a:p>
          <a:p>
            <a:pPr lvl="1"/>
            <a:r>
              <a:rPr lang="pt-BR" dirty="0" smtClean="0"/>
              <a:t>preenchimento </a:t>
            </a:r>
            <a:r>
              <a:rPr lang="pt-BR" dirty="0"/>
              <a:t>correto da ficha de cadastro - fornecida no teste de habilidade</a:t>
            </a:r>
          </a:p>
          <a:p>
            <a:pPr lvl="1"/>
            <a:r>
              <a:rPr lang="pt-BR" dirty="0"/>
              <a:t>P</a:t>
            </a:r>
            <a:r>
              <a:rPr lang="pt-BR" dirty="0" smtClean="0"/>
              <a:t>agar </a:t>
            </a:r>
            <a:r>
              <a:rPr lang="pt-BR" dirty="0"/>
              <a:t>taxa de custos </a:t>
            </a:r>
            <a:r>
              <a:rPr lang="pt-BR" dirty="0" smtClean="0"/>
              <a:t>(guia SEFAZ) de </a:t>
            </a:r>
            <a:r>
              <a:rPr lang="pt-BR" dirty="0"/>
              <a:t>serviço no valor de R$ 22,00 -  acesse </a:t>
            </a:r>
            <a:r>
              <a:rPr lang="pt-BR" dirty="0" smtClean="0"/>
              <a:t>link</a:t>
            </a:r>
          </a:p>
          <a:p>
            <a:pPr lvl="1"/>
            <a:r>
              <a:rPr lang="pt-BR" dirty="0" smtClean="0"/>
              <a:t>Apresentar </a:t>
            </a:r>
            <a:r>
              <a:rPr lang="pt-BR" dirty="0"/>
              <a:t>conprovante de pagamento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192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9918" y="338632"/>
            <a:ext cx="5608136" cy="889686"/>
          </a:xfrm>
        </p:spPr>
        <p:txBody>
          <a:bodyPr/>
          <a:lstStyle/>
          <a:p>
            <a:r>
              <a:rPr lang="pt-BR" dirty="0" smtClean="0"/>
              <a:t>Ferramentas utilizadas</a:t>
            </a:r>
            <a:endParaRPr lang="pt-B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24" y="1777412"/>
            <a:ext cx="2070175" cy="15301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02" y="1736173"/>
            <a:ext cx="1571368" cy="15713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997" y="1362948"/>
            <a:ext cx="1289636" cy="12896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566" y="2917925"/>
            <a:ext cx="2376348" cy="55844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55" y="5448585"/>
            <a:ext cx="2063593" cy="6716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952" y="4222809"/>
            <a:ext cx="1389236" cy="10997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909" y="4959693"/>
            <a:ext cx="1656077" cy="1160533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6867332" y="1260389"/>
            <a:ext cx="2995126" cy="2471856"/>
          </a:xfrm>
          <a:prstGeom prst="roundRect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ounded Rectangle 18"/>
          <p:cNvSpPr/>
          <p:nvPr/>
        </p:nvSpPr>
        <p:spPr>
          <a:xfrm>
            <a:off x="690465" y="4068147"/>
            <a:ext cx="4254759" cy="2230016"/>
          </a:xfrm>
          <a:prstGeom prst="roundRect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01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Relatórios dos testes exploratórios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17" y="1538515"/>
            <a:ext cx="4818982" cy="388143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146" y="1270000"/>
            <a:ext cx="3918857" cy="5557319"/>
          </a:xfrm>
          <a:prstGeom prst="rect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1373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602" y="148908"/>
            <a:ext cx="4776301" cy="2550749"/>
          </a:xfrm>
          <a:prstGeom prst="rect">
            <a:avLst/>
          </a:prstGeom>
          <a:ln w="19050">
            <a:solidFill>
              <a:srgbClr val="92D05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810" y="148908"/>
            <a:ext cx="4492883" cy="3624060"/>
          </a:xfrm>
          <a:prstGeom prst="rect">
            <a:avLst/>
          </a:prstGeom>
          <a:ln w="19050">
            <a:solidFill>
              <a:srgbClr val="92D05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957" y="4188822"/>
            <a:ext cx="3269000" cy="2577738"/>
          </a:xfrm>
          <a:prstGeom prst="rect">
            <a:avLst/>
          </a:prstGeom>
          <a:ln w="19050">
            <a:solidFill>
              <a:srgbClr val="92D05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47" y="4537165"/>
            <a:ext cx="3802622" cy="1881053"/>
          </a:xfrm>
          <a:prstGeom prst="rect">
            <a:avLst/>
          </a:prstGeom>
        </p:spPr>
      </p:pic>
      <p:sp>
        <p:nvSpPr>
          <p:cNvPr id="12" name="Chevron 11"/>
          <p:cNvSpPr/>
          <p:nvPr/>
        </p:nvSpPr>
        <p:spPr>
          <a:xfrm>
            <a:off x="5889914" y="1386173"/>
            <a:ext cx="391885" cy="57476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 rot="8461838">
            <a:off x="9125149" y="4596447"/>
            <a:ext cx="391885" cy="57476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 rot="10800000">
            <a:off x="4725016" y="5091669"/>
            <a:ext cx="391885" cy="57476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91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8766" y="2542903"/>
            <a:ext cx="7053316" cy="1320800"/>
          </a:xfrm>
        </p:spPr>
        <p:txBody>
          <a:bodyPr>
            <a:normAutofit/>
          </a:bodyPr>
          <a:lstStyle/>
          <a:p>
            <a:r>
              <a:rPr lang="pt-BR" sz="5000" b="1" dirty="0" smtClean="0"/>
              <a:t>Automation Tests</a:t>
            </a:r>
            <a:endParaRPr lang="pt-BR" sz="5000" dirty="0"/>
          </a:p>
        </p:txBody>
      </p:sp>
    </p:spTree>
    <p:extLst>
      <p:ext uri="{BB962C8B-B14F-4D97-AF65-F5344CB8AC3E}">
        <p14:creationId xmlns:p14="http://schemas.microsoft.com/office/powerpoint/2010/main" val="211795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5653" y="1803330"/>
            <a:ext cx="4225593" cy="3526315"/>
          </a:xfrm>
        </p:spPr>
        <p:txBody>
          <a:bodyPr/>
          <a:lstStyle/>
          <a:p>
            <a:r>
              <a:rPr lang="pt-BR" dirty="0"/>
              <a:t>Page factory</a:t>
            </a:r>
          </a:p>
          <a:p>
            <a:pPr lvl="1"/>
            <a:r>
              <a:rPr lang="pt-BR" dirty="0"/>
              <a:t>inicializa os elementos da classe Page sem ter que usar "FindElement</a:t>
            </a:r>
            <a:r>
              <a:rPr lang="pt-BR" dirty="0" smtClean="0"/>
              <a:t>;</a:t>
            </a:r>
          </a:p>
          <a:p>
            <a:pPr lvl="1"/>
            <a:r>
              <a:rPr lang="pt-BR" dirty="0"/>
              <a:t>anotação @</a:t>
            </a:r>
            <a:r>
              <a:rPr lang="pt-BR" dirty="0" smtClean="0"/>
              <a:t>CacheLookup: Maior agilidade, </a:t>
            </a:r>
            <a:r>
              <a:rPr lang="pt-BR" dirty="0"/>
              <a:t>o Selenium não tentará procurar o </a:t>
            </a:r>
            <a:r>
              <a:rPr lang="pt-BR" dirty="0" smtClean="0"/>
              <a:t>Webelement na </a:t>
            </a:r>
            <a:r>
              <a:rPr lang="pt-BR" dirty="0"/>
              <a:t>página da Web, apenas retornará a versão em cache do </a:t>
            </a:r>
            <a:r>
              <a:rPr lang="pt-BR" dirty="0" smtClean="0"/>
              <a:t>elemento.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33" y="313644"/>
            <a:ext cx="537210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63" y="0"/>
            <a:ext cx="4522838" cy="4005943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48191" y="5582194"/>
            <a:ext cx="3833706" cy="114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import java.io.File;</a:t>
            </a:r>
          </a:p>
          <a:p>
            <a:r>
              <a:rPr lang="pt-BR" dirty="0" smtClean="0"/>
              <a:t>import java.util.Random;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492" y="2582092"/>
            <a:ext cx="6595445" cy="414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14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5222" y="235132"/>
            <a:ext cx="3796938" cy="748936"/>
          </a:xfrm>
        </p:spPr>
        <p:txBody>
          <a:bodyPr/>
          <a:lstStyle/>
          <a:p>
            <a:r>
              <a:rPr lang="pt-BR" dirty="0"/>
              <a:t>JUnit annotations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5" y="165462"/>
            <a:ext cx="4867547" cy="38317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692" y="3997234"/>
            <a:ext cx="6305925" cy="267447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332411" y="5922771"/>
            <a:ext cx="4672560" cy="748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Teste: Verifica se o nome contém o número 0 [zero]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96960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518</TotalTime>
  <Words>329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Testes automatizados na ficha de preenchimento da FGTAS para geração da guia de recolhimento. </vt:lpstr>
      <vt:lpstr>PowerPoint Presentation</vt:lpstr>
      <vt:lpstr>Ferramentas utilizadas</vt:lpstr>
      <vt:lpstr>Relatórios dos testes exploratórios</vt:lpstr>
      <vt:lpstr>PowerPoint Presentation</vt:lpstr>
      <vt:lpstr>Automation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Conclusões</vt:lpstr>
      <vt:lpstr>Muito Obrigado!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Testes automatizados</dc:title>
  <dc:creator>Jurley C. Ribeiro</dc:creator>
  <cp:lastModifiedBy>Jurley C. Ribeiro</cp:lastModifiedBy>
  <cp:revision>22</cp:revision>
  <dcterms:created xsi:type="dcterms:W3CDTF">2018-10-18T06:43:18Z</dcterms:created>
  <dcterms:modified xsi:type="dcterms:W3CDTF">2018-10-18T15:22:12Z</dcterms:modified>
</cp:coreProperties>
</file>