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1C244-2FCF-4E5A-A079-4FAFF838F5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F66CD0-9E1C-4154-87D9-0474572286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F8A677-D59A-4E35-9E7C-226C3FC95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4B975-BCE8-4C68-8F97-CFED35EE66E8}" type="datetimeFigureOut">
              <a:rPr lang="en-GB" smtClean="0"/>
              <a:t>24/01/2021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27895-2814-43AB-A5C0-F2E46FD53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30411-4066-464B-849C-BFFC42B73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25127-67AC-470C-85B5-96E61FA3A7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9528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35FB2-CF9D-4FCE-9B3E-99595A8E0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6C79EC-EC2E-4546-B743-DB32B75DE7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39B0C-24DC-4E5B-8EC7-0C06CFAB2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4B975-BCE8-4C68-8F97-CFED35EE66E8}" type="datetimeFigureOut">
              <a:rPr lang="en-GB" smtClean="0"/>
              <a:t>24/01/2021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0F9B2D-BFD4-42A4-8B55-FE3B4DDE5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17754F-F95A-4375-ACD0-686C28C28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25127-67AC-470C-85B5-96E61FA3A7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3836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0C6BE5-7142-42AC-A629-E402E88F47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E26158-E55D-41F5-A1ED-EEA88C764B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6765DE-DC7A-4F65-96C6-D9BE5ED5C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4B975-BCE8-4C68-8F97-CFED35EE66E8}" type="datetimeFigureOut">
              <a:rPr lang="en-GB" smtClean="0"/>
              <a:t>24/01/2021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43A91-2540-4F14-A763-CCFBB880A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10EC65-6E98-49B2-9ED8-D4E3E1D79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25127-67AC-470C-85B5-96E61FA3A7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8760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1048A-BBCD-4EE4-9C7A-B50D8134A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77815-AFB2-48FE-AE5B-23AA32906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F13D40-B971-415A-BB4E-96A4D8DAF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4B975-BCE8-4C68-8F97-CFED35EE66E8}" type="datetimeFigureOut">
              <a:rPr lang="en-GB" smtClean="0"/>
              <a:t>24/01/2021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6DCAE-C1C1-4AB9-B767-CD3948B1B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8F264C-B8D1-4B90-A9BE-D7C50603A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25127-67AC-470C-85B5-96E61FA3A7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2577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E1208-6482-4B0B-8052-FCC4CACED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1B1902-59DF-44D3-AAE2-FE7FCCC86A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C46B8-BD67-4408-A619-6EFD60816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4B975-BCE8-4C68-8F97-CFED35EE66E8}" type="datetimeFigureOut">
              <a:rPr lang="en-GB" smtClean="0"/>
              <a:t>24/01/2021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F6076-B06C-4C1F-8808-EF8556587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806FE-6A6D-44B6-B860-B87D3A419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25127-67AC-470C-85B5-96E61FA3A7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7029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939DB-42BD-40F1-A7C5-11E9F2589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B7AAF-235B-43DE-8D73-5602223B1E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E70B46-5831-4BCE-B4E1-721CDEFF8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6E0515-68D1-4F49-AD56-5ED23C9CD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4B975-BCE8-4C68-8F97-CFED35EE66E8}" type="datetimeFigureOut">
              <a:rPr lang="en-GB" smtClean="0"/>
              <a:t>24/01/2021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007019-E72E-4B63-979E-365900981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B7577B-0782-4850-91A0-AA55F9739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25127-67AC-470C-85B5-96E61FA3A7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6083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CD0A5-F38D-453B-98E7-15875EAB8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AAC6BF-A179-40BA-8434-3CAD0D102E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A6A006-DFAE-4568-A07E-9C83D1C6DD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DE9225-4D97-4EA9-8924-8AE4B61993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BD4A2F-0C30-4935-BFDF-331E5F2052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79910A-6B1D-4559-B62B-4476F0C32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4B975-BCE8-4C68-8F97-CFED35EE66E8}" type="datetimeFigureOut">
              <a:rPr lang="en-GB" smtClean="0"/>
              <a:t>24/01/2021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C85C87-DC20-475E-AFA2-1F80E5E86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3083A3-A3FB-4DCE-8138-A2BE0AC33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25127-67AC-470C-85B5-96E61FA3A7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4557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F8DEB-85EA-4263-9B2B-DDEA342EC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42B174-8FA7-4C02-AFF7-4888B516D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4B975-BCE8-4C68-8F97-CFED35EE66E8}" type="datetimeFigureOut">
              <a:rPr lang="en-GB" smtClean="0"/>
              <a:t>24/01/2021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19130C-E44C-4E20-93FA-41BAC6DE9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40A695-6713-4E41-AD65-91EF5FD7F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25127-67AC-470C-85B5-96E61FA3A7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8429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0F1EBC-402B-4C4A-A0B4-A4A5AF6CC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4B975-BCE8-4C68-8F97-CFED35EE66E8}" type="datetimeFigureOut">
              <a:rPr lang="en-GB" smtClean="0"/>
              <a:t>24/01/2021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30802F-CE68-46E0-8D4D-A364F359D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7440B6-C88F-4CA9-8464-AFFA61BD6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25127-67AC-470C-85B5-96E61FA3A7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9227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62FB1-82C3-487B-8BCF-AD3E76DF0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2EA6C-93BD-4208-8D4E-92DD0C3FE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32EF65-26E0-4E8B-8410-CDEBFCCC8F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2EEA99-F1F6-4731-B82B-E20DB52C3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4B975-BCE8-4C68-8F97-CFED35EE66E8}" type="datetimeFigureOut">
              <a:rPr lang="en-GB" smtClean="0"/>
              <a:t>24/01/2021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CE4862-EDB9-4653-AFFA-2D32753DE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FA9835-A6F0-468C-9D7A-A13101BA5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25127-67AC-470C-85B5-96E61FA3A7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972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2A3BC-2288-4E8C-99BE-AEFADAB0A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881F5F-7D5B-4857-BBAF-6BC28D2E54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3927D2-8DD7-4B2A-824C-8161F63AB0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B64858-B282-4ECC-94F8-A38FCD551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4B975-BCE8-4C68-8F97-CFED35EE66E8}" type="datetimeFigureOut">
              <a:rPr lang="en-GB" smtClean="0"/>
              <a:t>24/01/2021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44727F-DC0B-49FB-BEDD-70A9F75AB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A4FACF-ECD9-4CCD-B62B-63A38E3B2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25127-67AC-470C-85B5-96E61FA3A7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0972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156AC8-E854-4AA8-B27C-B8D150C4B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EBC2C0-8911-4754-94BA-621C9C625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9CBE4D-61B1-4CF5-A6C4-AD31C6F636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4B975-BCE8-4C68-8F97-CFED35EE66E8}" type="datetimeFigureOut">
              <a:rPr lang="en-GB" smtClean="0"/>
              <a:t>24/01/2021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DD394-8FA4-408B-B05B-B0CEDF5F4E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3146EC-FBC7-4524-98C0-D4A80F58A8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25127-67AC-470C-85B5-96E61FA3A7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9834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6ADF1BA-46EA-4FA4-8603-2D099F895C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6721039"/>
              </p:ext>
            </p:extLst>
          </p:nvPr>
        </p:nvGraphicFramePr>
        <p:xfrm>
          <a:off x="1311214" y="448573"/>
          <a:ext cx="9627079" cy="54777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7628">
                  <a:extLst>
                    <a:ext uri="{9D8B030D-6E8A-4147-A177-3AD203B41FA5}">
                      <a16:colId xmlns:a16="http://schemas.microsoft.com/office/drawing/2014/main" val="2996182190"/>
                    </a:ext>
                  </a:extLst>
                </a:gridCol>
                <a:gridCol w="4494199">
                  <a:extLst>
                    <a:ext uri="{9D8B030D-6E8A-4147-A177-3AD203B41FA5}">
                      <a16:colId xmlns:a16="http://schemas.microsoft.com/office/drawing/2014/main" val="2222123634"/>
                    </a:ext>
                  </a:extLst>
                </a:gridCol>
                <a:gridCol w="3525252">
                  <a:extLst>
                    <a:ext uri="{9D8B030D-6E8A-4147-A177-3AD203B41FA5}">
                      <a16:colId xmlns:a16="http://schemas.microsoft.com/office/drawing/2014/main" val="2753857524"/>
                    </a:ext>
                  </a:extLst>
                </a:gridCol>
              </a:tblGrid>
              <a:tr h="1043862">
                <a:tc>
                  <a:txBody>
                    <a:bodyPr/>
                    <a:lstStyle/>
                    <a:p>
                      <a:pPr algn="ctr"/>
                      <a:endParaRPr lang="en-GB" sz="2800" i="1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Random Assignment</a:t>
                      </a:r>
                      <a:endParaRPr lang="en-GB" sz="1800" i="1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Without Random Assignment</a:t>
                      </a:r>
                      <a:endParaRPr lang="en-GB" sz="1800" i="1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09267553"/>
                  </a:ext>
                </a:extLst>
              </a:tr>
              <a:tr h="2216956"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Random Sampling</a:t>
                      </a:r>
                      <a:endParaRPr lang="en-GB" sz="1800" i="1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Causal &amp; Generalizable</a:t>
                      </a:r>
                      <a:endParaRPr lang="en-GB" sz="28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NOT causal but Generalizable</a:t>
                      </a:r>
                      <a:endParaRPr lang="en-GB" sz="28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48178005"/>
                  </a:ext>
                </a:extLst>
              </a:tr>
              <a:tr h="221695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Without Random Sampling</a:t>
                      </a:r>
                      <a:endParaRPr lang="en-GB" sz="1800" i="1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  <a:p>
                      <a:pPr algn="ctr"/>
                      <a:endParaRPr lang="en-GB" sz="18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Causal but NOT generalizable</a:t>
                      </a:r>
                      <a:endParaRPr lang="en-GB" sz="28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Neither causal &amp; generalizable</a:t>
                      </a:r>
                      <a:endParaRPr lang="en-GB" sz="28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57990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8083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25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Roboto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Debayan Das</dc:creator>
  <cp:lastModifiedBy>Debayan Das</cp:lastModifiedBy>
  <cp:revision>2</cp:revision>
  <dcterms:created xsi:type="dcterms:W3CDTF">2021-01-24T13:19:01Z</dcterms:created>
  <dcterms:modified xsi:type="dcterms:W3CDTF">2021-01-24T14:23:07Z</dcterms:modified>
</cp:coreProperties>
</file>