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7" r:id="rId5"/>
    <p:sldId id="260" r:id="rId6"/>
    <p:sldId id="262" r:id="rId7"/>
    <p:sldId id="263" r:id="rId8"/>
    <p:sldId id="265" r:id="rId9"/>
    <p:sldId id="266" r:id="rId10"/>
    <p:sldId id="268" r:id="rId11"/>
    <p:sldId id="269" r:id="rId12"/>
    <p:sldId id="272" r:id="rId13"/>
    <p:sldId id="261" r:id="rId14"/>
    <p:sldId id="273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530AC5-8C9A-4A8A-9036-200236D42F96}">
          <p14:sldIdLst>
            <p14:sldId id="256"/>
          </p14:sldIdLst>
        </p14:section>
        <p14:section name="Contexte" id="{23D6C372-D9FE-47E4-BBF0-C6DA5DFD41BA}">
          <p14:sldIdLst>
            <p14:sldId id="258"/>
            <p14:sldId id="259"/>
            <p14:sldId id="267"/>
            <p14:sldId id="260"/>
            <p14:sldId id="262"/>
          </p14:sldIdLst>
        </p14:section>
        <p14:section name="MVC &amp; Symfony" id="{70BC0D6F-D3BA-49B2-9FC6-572DEC3A5C9C}">
          <p14:sldIdLst>
            <p14:sldId id="263"/>
            <p14:sldId id="265"/>
            <p14:sldId id="266"/>
          </p14:sldIdLst>
        </p14:section>
        <p14:section name="Organisation" id="{5F05BC3E-CF89-492E-AD66-ADE8E8B85A73}">
          <p14:sldIdLst>
            <p14:sldId id="268"/>
            <p14:sldId id="269"/>
            <p14:sldId id="272"/>
          </p14:sldIdLst>
        </p14:section>
        <p14:section name="Réalisation" id="{D03606ED-84F0-4764-BBA7-23B9C29770FB}">
          <p14:sldIdLst>
            <p14:sldId id="261"/>
            <p14:sldId id="273"/>
          </p14:sldIdLst>
        </p14:section>
        <p14:section name="Demo" id="{790AA0AA-23A4-4B3D-AD20-F1806A8B0D6A}">
          <p14:sldIdLst>
            <p14:sldId id="270"/>
            <p14:sldId id="271"/>
          </p14:sldIdLst>
        </p14:section>
        <p14:section name="Conclusion" id="{00B36EDF-BB5A-4946-B039-A200D1F4564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1FFF4-3281-4088-906A-AE92540947B7}" type="doc">
      <dgm:prSet loTypeId="urn:microsoft.com/office/officeart/2005/8/layout/venn2" loCatId="relationship" qsTypeId="urn:microsoft.com/office/officeart/2005/8/quickstyle/simple3" qsCatId="simple" csTypeId="urn:microsoft.com/office/officeart/2005/8/colors/accent1_2" csCatId="accent1" phldr="1"/>
      <dgm:spPr>
        <a:scene3d>
          <a:camera prst="orthographicFront">
            <a:rot lat="0" lon="0" rev="10799999"/>
          </a:camera>
          <a:lightRig rig="threePt" dir="t"/>
        </a:scene3d>
      </dgm:spPr>
      <dgm:t>
        <a:bodyPr/>
        <a:lstStyle/>
        <a:p>
          <a:endParaRPr lang="fr-FR"/>
        </a:p>
      </dgm:t>
    </dgm:pt>
    <dgm:pt modelId="{85F0CE69-A1B4-48EB-BCC8-3CBB0AEB4C88}">
      <dgm:prSet phldrT="[Texte]"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dirty="0"/>
            <a:t>Administrateur</a:t>
          </a:r>
        </a:p>
      </dgm:t>
    </dgm:pt>
    <dgm:pt modelId="{0C5D3DA7-5A84-455C-BE15-85A5AB21C6A6}" type="parTrans" cxnId="{194FFDAA-245E-41DB-8118-AF6864313BCA}">
      <dgm:prSet/>
      <dgm:spPr/>
      <dgm:t>
        <a:bodyPr/>
        <a:lstStyle/>
        <a:p>
          <a:endParaRPr lang="fr-FR"/>
        </a:p>
      </dgm:t>
    </dgm:pt>
    <dgm:pt modelId="{62547A5C-B08B-4867-9989-09B6BE37398B}" type="sibTrans" cxnId="{194FFDAA-245E-41DB-8118-AF6864313BCA}">
      <dgm:prSet/>
      <dgm:spPr/>
      <dgm:t>
        <a:bodyPr/>
        <a:lstStyle/>
        <a:p>
          <a:endParaRPr lang="fr-FR"/>
        </a:p>
      </dgm:t>
    </dgm:pt>
    <dgm:pt modelId="{23590B49-A066-49FF-BE4C-F8B6C437E22B}">
      <dgm:prSet phldrT="[Texte]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dirty="0"/>
            <a:t>Connecté</a:t>
          </a:r>
        </a:p>
      </dgm:t>
    </dgm:pt>
    <dgm:pt modelId="{1634C2B2-57C6-461F-98AD-1C9351CCA3BE}" type="parTrans" cxnId="{97024AA4-6409-4DD3-A790-230B08B145FB}">
      <dgm:prSet/>
      <dgm:spPr/>
      <dgm:t>
        <a:bodyPr/>
        <a:lstStyle/>
        <a:p>
          <a:endParaRPr lang="fr-FR"/>
        </a:p>
      </dgm:t>
    </dgm:pt>
    <dgm:pt modelId="{3034EF91-4718-46A6-8462-ABC6D7BEAFEB}" type="sibTrans" cxnId="{97024AA4-6409-4DD3-A790-230B08B145FB}">
      <dgm:prSet/>
      <dgm:spPr/>
      <dgm:t>
        <a:bodyPr/>
        <a:lstStyle/>
        <a:p>
          <a:endParaRPr lang="fr-FR"/>
        </a:p>
      </dgm:t>
    </dgm:pt>
    <dgm:pt modelId="{1E18CD56-54C3-476A-A43E-730842AFFDAA}">
      <dgm:prSet phldrT="[Texte]"/>
      <dgm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scene3d>
          <a:camera prst="orthographicFront">
            <a:rot lat="0" lon="0" rev="10799999"/>
          </a:camera>
          <a:lightRig rig="threePt" dir="t"/>
        </a:scene3d>
        <a:sp3d/>
      </dgm:spPr>
      <dgm:t>
        <a:bodyPr>
          <a:flatTx/>
        </a:bodyPr>
        <a:lstStyle/>
        <a:p>
          <a:r>
            <a:rPr lang="fr-FR" dirty="0"/>
            <a:t>Anonyme</a:t>
          </a:r>
        </a:p>
      </dgm:t>
    </dgm:pt>
    <dgm:pt modelId="{C3F4E886-CDBC-458E-88E5-FFBBEB016907}" type="parTrans" cxnId="{94D39B11-F2A1-40B8-85E1-4C429801911D}">
      <dgm:prSet/>
      <dgm:spPr/>
      <dgm:t>
        <a:bodyPr/>
        <a:lstStyle/>
        <a:p>
          <a:endParaRPr lang="fr-FR"/>
        </a:p>
      </dgm:t>
    </dgm:pt>
    <dgm:pt modelId="{11E60C0E-28F2-4FEF-A164-6BAD6EEDFD2D}" type="sibTrans" cxnId="{94D39B11-F2A1-40B8-85E1-4C429801911D}">
      <dgm:prSet/>
      <dgm:spPr/>
      <dgm:t>
        <a:bodyPr/>
        <a:lstStyle/>
        <a:p>
          <a:endParaRPr lang="fr-FR"/>
        </a:p>
      </dgm:t>
    </dgm:pt>
    <dgm:pt modelId="{96B3D6EB-3C97-4799-B4D9-9D9B0EDEF9E0}" type="pres">
      <dgm:prSet presAssocID="{5031FFF4-3281-4088-906A-AE92540947B7}" presName="Name0" presStyleCnt="0">
        <dgm:presLayoutVars>
          <dgm:chMax val="7"/>
          <dgm:resizeHandles val="exact"/>
        </dgm:presLayoutVars>
      </dgm:prSet>
      <dgm:spPr/>
    </dgm:pt>
    <dgm:pt modelId="{41FF2EFD-DC9F-4114-8626-E22252EFD9CB}" type="pres">
      <dgm:prSet presAssocID="{5031FFF4-3281-4088-906A-AE92540947B7}" presName="comp1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EF15C108-0F97-4BB8-87C7-6FB15130DCCF}" type="pres">
      <dgm:prSet presAssocID="{5031FFF4-3281-4088-906A-AE92540947B7}" presName="circle1" presStyleLbl="node1" presStyleIdx="0" presStyleCnt="3"/>
      <dgm:spPr/>
    </dgm:pt>
    <dgm:pt modelId="{A0073CDA-3CF8-4F5E-81CF-95FEE2580B14}" type="pres">
      <dgm:prSet presAssocID="{5031FFF4-3281-4088-906A-AE92540947B7}" presName="c1text" presStyleLbl="node1" presStyleIdx="0" presStyleCnt="3">
        <dgm:presLayoutVars>
          <dgm:bulletEnabled val="1"/>
        </dgm:presLayoutVars>
      </dgm:prSet>
      <dgm:spPr/>
    </dgm:pt>
    <dgm:pt modelId="{AAF0DDE8-6333-4106-8CFC-C8F471E32E1D}" type="pres">
      <dgm:prSet presAssocID="{5031FFF4-3281-4088-906A-AE92540947B7}" presName="comp2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A453A66B-E67B-4737-9B63-7E9DCDD84539}" type="pres">
      <dgm:prSet presAssocID="{5031FFF4-3281-4088-906A-AE92540947B7}" presName="circle2" presStyleLbl="node1" presStyleIdx="1" presStyleCnt="3"/>
      <dgm:spPr/>
    </dgm:pt>
    <dgm:pt modelId="{EDF1614E-0ACC-4FC2-B9E2-DB4C02ED23E3}" type="pres">
      <dgm:prSet presAssocID="{5031FFF4-3281-4088-906A-AE92540947B7}" presName="c2text" presStyleLbl="node1" presStyleIdx="1" presStyleCnt="3">
        <dgm:presLayoutVars>
          <dgm:bulletEnabled val="1"/>
        </dgm:presLayoutVars>
      </dgm:prSet>
      <dgm:spPr/>
    </dgm:pt>
    <dgm:pt modelId="{3FFF0B83-33F1-47A6-92DD-948F8C383868}" type="pres">
      <dgm:prSet presAssocID="{5031FFF4-3281-4088-906A-AE92540947B7}" presName="comp3" presStyleCnt="0"/>
      <dgm:spPr>
        <a:scene3d>
          <a:camera prst="orthographicFront">
            <a:rot lat="0" lon="0" rev="10799999"/>
          </a:camera>
          <a:lightRig rig="threePt" dir="t"/>
        </a:scene3d>
        <a:sp3d/>
      </dgm:spPr>
    </dgm:pt>
    <dgm:pt modelId="{E314BF80-3A47-4F15-98C3-0842DA29C86F}" type="pres">
      <dgm:prSet presAssocID="{5031FFF4-3281-4088-906A-AE92540947B7}" presName="circle3" presStyleLbl="node1" presStyleIdx="2" presStyleCnt="3"/>
      <dgm:spPr/>
    </dgm:pt>
    <dgm:pt modelId="{53EDB20E-D5D0-4F09-BA65-714734FE2B04}" type="pres">
      <dgm:prSet presAssocID="{5031FFF4-3281-4088-906A-AE92540947B7}" presName="c3text" presStyleLbl="node1" presStyleIdx="2" presStyleCnt="3">
        <dgm:presLayoutVars>
          <dgm:bulletEnabled val="1"/>
        </dgm:presLayoutVars>
      </dgm:prSet>
      <dgm:spPr/>
    </dgm:pt>
  </dgm:ptLst>
  <dgm:cxnLst>
    <dgm:cxn modelId="{1C5D490B-76F6-4AA0-BAB5-170B85A97DF9}" type="presOf" srcId="{85F0CE69-A1B4-48EB-BCC8-3CBB0AEB4C88}" destId="{A0073CDA-3CF8-4F5E-81CF-95FEE2580B14}" srcOrd="1" destOrd="0" presId="urn:microsoft.com/office/officeart/2005/8/layout/venn2"/>
    <dgm:cxn modelId="{94D39B11-F2A1-40B8-85E1-4C429801911D}" srcId="{5031FFF4-3281-4088-906A-AE92540947B7}" destId="{1E18CD56-54C3-476A-A43E-730842AFFDAA}" srcOrd="2" destOrd="0" parTransId="{C3F4E886-CDBC-458E-88E5-FFBBEB016907}" sibTransId="{11E60C0E-28F2-4FEF-A164-6BAD6EEDFD2D}"/>
    <dgm:cxn modelId="{92B34F21-83C8-40AB-A02E-2A1EE842BF9C}" type="presOf" srcId="{1E18CD56-54C3-476A-A43E-730842AFFDAA}" destId="{53EDB20E-D5D0-4F09-BA65-714734FE2B04}" srcOrd="1" destOrd="0" presId="urn:microsoft.com/office/officeart/2005/8/layout/venn2"/>
    <dgm:cxn modelId="{93CD8431-4F2C-4DC1-B531-01E02378FAFB}" type="presOf" srcId="{85F0CE69-A1B4-48EB-BCC8-3CBB0AEB4C88}" destId="{EF15C108-0F97-4BB8-87C7-6FB15130DCCF}" srcOrd="0" destOrd="0" presId="urn:microsoft.com/office/officeart/2005/8/layout/venn2"/>
    <dgm:cxn modelId="{F2966A68-6DE9-46D9-83E2-EF5978B35D86}" type="presOf" srcId="{1E18CD56-54C3-476A-A43E-730842AFFDAA}" destId="{E314BF80-3A47-4F15-98C3-0842DA29C86F}" srcOrd="0" destOrd="0" presId="urn:microsoft.com/office/officeart/2005/8/layout/venn2"/>
    <dgm:cxn modelId="{1E0C5151-E9A2-4BC0-AE12-0B53E206004B}" type="presOf" srcId="{5031FFF4-3281-4088-906A-AE92540947B7}" destId="{96B3D6EB-3C97-4799-B4D9-9D9B0EDEF9E0}" srcOrd="0" destOrd="0" presId="urn:microsoft.com/office/officeart/2005/8/layout/venn2"/>
    <dgm:cxn modelId="{A654BA97-595B-4F0D-82D3-E017B9D8EE77}" type="presOf" srcId="{23590B49-A066-49FF-BE4C-F8B6C437E22B}" destId="{EDF1614E-0ACC-4FC2-B9E2-DB4C02ED23E3}" srcOrd="1" destOrd="0" presId="urn:microsoft.com/office/officeart/2005/8/layout/venn2"/>
    <dgm:cxn modelId="{97024AA4-6409-4DD3-A790-230B08B145FB}" srcId="{5031FFF4-3281-4088-906A-AE92540947B7}" destId="{23590B49-A066-49FF-BE4C-F8B6C437E22B}" srcOrd="1" destOrd="0" parTransId="{1634C2B2-57C6-461F-98AD-1C9351CCA3BE}" sibTransId="{3034EF91-4718-46A6-8462-ABC6D7BEAFEB}"/>
    <dgm:cxn modelId="{194FFDAA-245E-41DB-8118-AF6864313BCA}" srcId="{5031FFF4-3281-4088-906A-AE92540947B7}" destId="{85F0CE69-A1B4-48EB-BCC8-3CBB0AEB4C88}" srcOrd="0" destOrd="0" parTransId="{0C5D3DA7-5A84-455C-BE15-85A5AB21C6A6}" sibTransId="{62547A5C-B08B-4867-9989-09B6BE37398B}"/>
    <dgm:cxn modelId="{E210DEAC-E072-46B2-94BE-2BE8C01CFC3D}" type="presOf" srcId="{23590B49-A066-49FF-BE4C-F8B6C437E22B}" destId="{A453A66B-E67B-4737-9B63-7E9DCDD84539}" srcOrd="0" destOrd="0" presId="urn:microsoft.com/office/officeart/2005/8/layout/venn2"/>
    <dgm:cxn modelId="{CBEBE3D2-D19F-473B-9A47-89BEB9F8CC42}" type="presParOf" srcId="{96B3D6EB-3C97-4799-B4D9-9D9B0EDEF9E0}" destId="{41FF2EFD-DC9F-4114-8626-E22252EFD9CB}" srcOrd="0" destOrd="0" presId="urn:microsoft.com/office/officeart/2005/8/layout/venn2"/>
    <dgm:cxn modelId="{74C4A21D-3C87-4DEF-BB7A-ECCB1EB4AA26}" type="presParOf" srcId="{41FF2EFD-DC9F-4114-8626-E22252EFD9CB}" destId="{EF15C108-0F97-4BB8-87C7-6FB15130DCCF}" srcOrd="0" destOrd="0" presId="urn:microsoft.com/office/officeart/2005/8/layout/venn2"/>
    <dgm:cxn modelId="{ECFA7711-99FF-4D2A-8785-3D309669203E}" type="presParOf" srcId="{41FF2EFD-DC9F-4114-8626-E22252EFD9CB}" destId="{A0073CDA-3CF8-4F5E-81CF-95FEE2580B14}" srcOrd="1" destOrd="0" presId="urn:microsoft.com/office/officeart/2005/8/layout/venn2"/>
    <dgm:cxn modelId="{0C37FEFF-1096-4B7C-8B50-FC90593FEC57}" type="presParOf" srcId="{96B3D6EB-3C97-4799-B4D9-9D9B0EDEF9E0}" destId="{AAF0DDE8-6333-4106-8CFC-C8F471E32E1D}" srcOrd="1" destOrd="0" presId="urn:microsoft.com/office/officeart/2005/8/layout/venn2"/>
    <dgm:cxn modelId="{BDF64BCE-2C67-46EF-8278-E45C7046B9EE}" type="presParOf" srcId="{AAF0DDE8-6333-4106-8CFC-C8F471E32E1D}" destId="{A453A66B-E67B-4737-9B63-7E9DCDD84539}" srcOrd="0" destOrd="0" presId="urn:microsoft.com/office/officeart/2005/8/layout/venn2"/>
    <dgm:cxn modelId="{267DE01B-A952-44DA-B334-DC62528D4E82}" type="presParOf" srcId="{AAF0DDE8-6333-4106-8CFC-C8F471E32E1D}" destId="{EDF1614E-0ACC-4FC2-B9E2-DB4C02ED23E3}" srcOrd="1" destOrd="0" presId="urn:microsoft.com/office/officeart/2005/8/layout/venn2"/>
    <dgm:cxn modelId="{D626947B-98E8-4317-A6ED-B3A04E29F16D}" type="presParOf" srcId="{96B3D6EB-3C97-4799-B4D9-9D9B0EDEF9E0}" destId="{3FFF0B83-33F1-47A6-92DD-948F8C383868}" srcOrd="2" destOrd="0" presId="urn:microsoft.com/office/officeart/2005/8/layout/venn2"/>
    <dgm:cxn modelId="{E4624B17-62E9-4F2B-84F7-5447CBC3CCE4}" type="presParOf" srcId="{3FFF0B83-33F1-47A6-92DD-948F8C383868}" destId="{E314BF80-3A47-4F15-98C3-0842DA29C86F}" srcOrd="0" destOrd="0" presId="urn:microsoft.com/office/officeart/2005/8/layout/venn2"/>
    <dgm:cxn modelId="{3C85FA3F-39A5-4F49-882C-B042114C3BAC}" type="presParOf" srcId="{3FFF0B83-33F1-47A6-92DD-948F8C383868}" destId="{53EDB20E-D5D0-4F09-BA65-714734FE2B04}" srcOrd="1" destOrd="0" presId="urn:microsoft.com/office/officeart/2005/8/layout/ven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5C108-0F97-4BB8-87C7-6FB15130DCCF}">
      <dsp:nvSpPr>
        <dsp:cNvPr id="0" name=""/>
        <dsp:cNvSpPr/>
      </dsp:nvSpPr>
      <dsp:spPr>
        <a:xfrm>
          <a:off x="1296" y="0"/>
          <a:ext cx="4022725" cy="4022725"/>
        </a:xfrm>
        <a:prstGeom prst="ellipse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  <a:flatTx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Administrateur</a:t>
          </a:r>
        </a:p>
      </dsp:txBody>
      <dsp:txXfrm>
        <a:off x="1309687" y="201136"/>
        <a:ext cx="1405942" cy="603408"/>
      </dsp:txXfrm>
    </dsp:sp>
    <dsp:sp modelId="{A453A66B-E67B-4737-9B63-7E9DCDD84539}">
      <dsp:nvSpPr>
        <dsp:cNvPr id="0" name=""/>
        <dsp:cNvSpPr/>
      </dsp:nvSpPr>
      <dsp:spPr>
        <a:xfrm>
          <a:off x="504136" y="1005681"/>
          <a:ext cx="3017043" cy="3017043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  <a:flatTx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Connecté</a:t>
          </a:r>
        </a:p>
      </dsp:txBody>
      <dsp:txXfrm>
        <a:off x="1309687" y="1194246"/>
        <a:ext cx="1405942" cy="565695"/>
      </dsp:txXfrm>
    </dsp:sp>
    <dsp:sp modelId="{E314BF80-3A47-4F15-98C3-0842DA29C86F}">
      <dsp:nvSpPr>
        <dsp:cNvPr id="0" name=""/>
        <dsp:cNvSpPr/>
      </dsp:nvSpPr>
      <dsp:spPr>
        <a:xfrm>
          <a:off x="1006977" y="2011362"/>
          <a:ext cx="2011362" cy="2011362"/>
        </a:xfrm>
        <a:prstGeom prst="ellipse">
          <a:avLst/>
        </a:prstGeom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effectLst/>
        <a:scene3d>
          <a:camera prst="orthographicFront">
            <a:rot lat="0" lon="0" rev="10799999"/>
          </a:camera>
          <a:lightRig rig="threeP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  <a:flatTx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Anonyme</a:t>
          </a:r>
        </a:p>
      </dsp:txBody>
      <dsp:txXfrm>
        <a:off x="1301534" y="2514203"/>
        <a:ext cx="1422248" cy="1005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D83CE59-AAD7-4BD6-A741-403E635384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77992E5-7E7F-464E-8D72-DEDFF9743E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484F3-E9B1-4147-BA48-FC09D99FF563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E80030-4723-4945-81C5-DDA61BA9B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8C5E56-8975-42B9-93DD-A7CF539F82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6FD6A-EA3F-4466-9EC5-C74147DA1C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4810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58477-CB09-4F23-A236-9E87FF4CBDB9}" type="datetimeFigureOut">
              <a:rPr lang="fr-FR" smtClean="0"/>
              <a:t>02/06/2020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E9D0A-0D4D-4103-A069-496353309B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249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1184-F05B-400A-8A17-582BFB35CEC7}" type="datetime1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2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37033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33339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2336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7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43244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02/06/2020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87845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D7D2C-C368-49AA-ABB9-59757E9049E2}" type="datetime1">
              <a:rPr lang="fr-FR" smtClean="0"/>
              <a:t>02/06/2020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56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02B7-1C66-4DE8-B9AF-37C9BE30BA80}" type="datetime1">
              <a:rPr lang="fr-FR" smtClean="0"/>
              <a:t>02/06/2020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70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B14172-D5F5-4BFB-89B6-FE98C0A91CE9}" type="datetime1">
              <a:rPr lang="fr-FR" smtClean="0"/>
              <a:t>02/06/2020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42292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84F3-64A9-4428-BDB0-8FB8732EE96B}" type="datetime1">
              <a:rPr lang="fr-FR" smtClean="0"/>
              <a:t>02/06/2020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3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B14172-D5F5-4BFB-89B6-FE98C0A91CE9}" type="datetime1">
              <a:rPr lang="fr-FR" smtClean="0"/>
              <a:t>02/06/2020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Sylvain ALLAIN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86E8C7-F2FE-4BD9-8CCD-17179851D3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39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fbox.sylvainallain.fr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DB54FD-6566-4965-89DE-98B97C70D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9600" b="1" dirty="0">
                <a:latin typeface="+mn-lt"/>
                <a:cs typeface="Adobe Arabic" panose="02040503050201020203" pitchFamily="18" charset="-78"/>
              </a:rPr>
              <a:t>Projet</a:t>
            </a:r>
            <a:r>
              <a:rPr lang="fr-FR" sz="9600" b="1" dirty="0">
                <a:latin typeface="+mn-lt"/>
              </a:rPr>
              <a:t> </a:t>
            </a:r>
            <a:r>
              <a:rPr lang="fr-FR" sz="9600" b="1" dirty="0" err="1">
                <a:latin typeface="+mn-lt"/>
              </a:rPr>
              <a:t>Tof’Box</a:t>
            </a:r>
            <a:endParaRPr lang="fr-FR" sz="9600" b="1" dirty="0">
              <a:latin typeface="+mn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8F7D9D-678E-478B-AC77-B11F3E91E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>
                <a:latin typeface="+mn-lt"/>
              </a:rPr>
              <a:t>Sylvain ALLAIN</a:t>
            </a:r>
          </a:p>
          <a:p>
            <a:r>
              <a:rPr lang="fr-FR" dirty="0">
                <a:latin typeface="+mn-lt"/>
              </a:rPr>
              <a:t>Développeur web &amp; web mobile</a:t>
            </a:r>
          </a:p>
          <a:p>
            <a:r>
              <a:rPr lang="fr-FR" dirty="0">
                <a:latin typeface="+mn-lt"/>
              </a:rPr>
              <a:t>Octobre 2020 – Juin 2020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F4A86-208B-4A96-8098-F3EF2D5D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362E-E33C-4E8F-B180-2B873F5382AB}" type="datetime1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1FE746-6051-46CA-9174-0E8FA930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EB783D-A334-4172-8F94-EBD7EFF7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04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354F388-8EFE-48EC-8AF5-42F84DC0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F069C0B-76FE-40D8-96DA-6FD9D4175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Outils de gestion de projet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C41482-5E32-4879-A0C3-29CB0F96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202B7-1C66-4DE8-B9AF-37C9BE30BA80}" type="datetime1">
              <a:rPr lang="fr-FR" smtClean="0"/>
              <a:t>02/06/2020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D56753-3A01-4B04-9BE7-B302C3B1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B3BBF0-A07D-45AD-B7A4-9DB323B7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48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FCA65B8-A022-4881-9F20-61B842C2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Gantt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F9598977-47D9-4177-B3F6-54EB054F0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5282"/>
            <a:ext cx="12034849" cy="2999888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E9B31-9614-4A14-B9D4-451969D1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81C8B-AD98-40B4-9617-FE6B0E08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4875A-31D5-4186-B844-63ED22FB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687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9FB24-C25C-4D84-88C1-F3892916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Trello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07936C-7051-43CC-90C6-AE7C9C02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1FC30-C3D6-476C-A7EE-1963949A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FB1590-E713-4490-A676-65DDEC6C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12</a:t>
            </a:fld>
            <a:endParaRPr lang="fr-FR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83BBB5A7-F793-4280-9FD6-BFF3A2091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357" y="1737360"/>
            <a:ext cx="9010281" cy="4473592"/>
          </a:xfrm>
        </p:spPr>
      </p:pic>
    </p:spTree>
    <p:extLst>
      <p:ext uri="{BB962C8B-B14F-4D97-AF65-F5344CB8AC3E}">
        <p14:creationId xmlns:p14="http://schemas.microsoft.com/office/powerpoint/2010/main" val="134936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F3C3933-4994-4C4E-A349-1A6B3850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du projet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C60ACAE-7F44-4C07-99B4-488F9E42E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Conception et mise en </a:t>
            </a:r>
            <a:r>
              <a:rPr lang="fr-FR" dirty="0" err="1"/>
              <a:t>oeuvre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230F77-0F97-4651-9092-66455EA8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30C5ED-55FC-4477-A2C3-C220D015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8AD6E9-B0E6-45E9-9BF5-BAF133EB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451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F95CD83-B5B9-46E7-828A-5CAF8C14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MCD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433C4-D0F9-462B-A1C9-E53F60C0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E2677-DDF4-4DED-B224-AF36222B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23D95-6E95-483F-97E6-CA39E441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14</a:t>
            </a:fld>
            <a:endParaRPr lang="fr-FR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FE49C720-ED27-4C3A-8587-C944E385D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68" y="1812861"/>
            <a:ext cx="8206592" cy="45100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301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FD8A63F-13FF-43AC-83AC-7CD9497E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Démonstration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313C54E-4308-4AA1-A43E-FE540E327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Démonstration en ligne de l’application </a:t>
            </a:r>
            <a:r>
              <a:rPr lang="fr-FR" dirty="0" err="1"/>
              <a:t>Tof’box</a:t>
            </a:r>
            <a:endParaRPr lang="fr-FR" dirty="0"/>
          </a:p>
          <a:p>
            <a:pPr algn="ctr"/>
            <a:r>
              <a:rPr lang="fr-FR" dirty="0">
                <a:hlinkClick r:id="rId2"/>
              </a:rPr>
              <a:t>https://www.tofbox.sylvainallain.fr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F80816-E319-463A-A972-B97FB586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EED1B2-5743-4BD0-8A66-E1AF6951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C32FE5-5A6A-4C83-9132-9A138EBD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63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592182-AC83-47C8-985A-5145F51F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CCF2A6-49E9-4F0D-AF9D-4D38E5F9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F29818-1E8C-4733-BB7B-D2C12245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77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E134DA37-23B1-4309-BF34-86CB4095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F1B2DE85-5EA5-4F17-A1DB-052E09C60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Contexte, fonctionnalité et technologies de développement</a:t>
            </a:r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3FAFA562-151E-4BF8-A42A-AA25D9DA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1A4C-2841-4F4E-8F6D-B6FF22F006E0}" type="datetime1">
              <a:rPr lang="fr-FR" smtClean="0"/>
              <a:t>02/06/2020</a:t>
            </a:fld>
            <a:endParaRPr lang="fr-FR" dirty="0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90B0E18F-3AB9-4C17-9C81-D6D7A9C7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Sylvain</a:t>
            </a:r>
            <a:r>
              <a:rPr lang="fr-FR" b="1" dirty="0"/>
              <a:t> ALLAIN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EE3A52EB-947D-4831-96CB-141960A6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b="1" smtClean="0"/>
              <a:t>2</a:t>
            </a:fld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95993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B098FDD-3C78-425B-AFEC-EE9C45D4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0A51A2F-EAA9-4AB8-B882-C7B2C56FD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dirty="0" err="1"/>
              <a:t>Tof’Box</a:t>
            </a:r>
            <a:r>
              <a:rPr lang="fr-FR" dirty="0"/>
              <a:t> est un réseau social de photographie permettant de voir, de partager des photos et d’</a:t>
            </a:r>
            <a:r>
              <a:rPr lang="fr-FR" dirty="0" err="1"/>
              <a:t>intéragir</a:t>
            </a:r>
            <a:r>
              <a:rPr lang="fr-FR" dirty="0"/>
              <a:t> autour de celles-ci.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Selon le cadre dans lequel il est mis en place ce projet peut s’adresser a un public large ou a une association de photographes par exemple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EFC05-08DC-4096-986B-A28CD7D5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FF5CD2-805F-4C3A-BB99-2A1794D9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09E641-676B-428D-82B8-AED15902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05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83F19D-B916-47AB-A5E8-3E5F0B11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F17C6B-7781-4860-87FB-8A70FA4C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48022A-33F5-4EC5-8E3A-8CF78D95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4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262619-5165-4FAA-99A6-29D749985F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233975"/>
            <a:ext cx="10058400" cy="775190"/>
          </a:xfrm>
        </p:spPr>
        <p:txBody>
          <a:bodyPr/>
          <a:lstStyle/>
          <a:p>
            <a:pPr algn="ctr"/>
            <a:r>
              <a:rPr lang="fr-FR" dirty="0"/>
              <a:t>Fonctionnalités</a:t>
            </a:r>
          </a:p>
        </p:txBody>
      </p:sp>
      <p:graphicFrame>
        <p:nvGraphicFramePr>
          <p:cNvPr id="13" name="Espace réservé du contenu 12">
            <a:extLst>
              <a:ext uri="{FF2B5EF4-FFF2-40B4-BE49-F238E27FC236}">
                <a16:creationId xmlns:a16="http://schemas.microsoft.com/office/drawing/2014/main" id="{84CCF576-1A4A-4219-B1B8-E1481A202B4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08431517"/>
              </p:ext>
            </p:extLst>
          </p:nvPr>
        </p:nvGraphicFramePr>
        <p:xfrm>
          <a:off x="979517" y="1417637"/>
          <a:ext cx="402531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3FCD69E3-25E7-4EB9-B9BB-E979A34F75DA}"/>
              </a:ext>
            </a:extLst>
          </p:cNvPr>
          <p:cNvSpPr txBox="1"/>
          <p:nvPr/>
        </p:nvSpPr>
        <p:spPr>
          <a:xfrm>
            <a:off x="5617027" y="1009165"/>
            <a:ext cx="55954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Anonyme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/>
              <a:t>Voir des photos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/>
              <a:t>Voir une photo, ses caractéristiques, ses commentaires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/>
              <a:t>Voir le profil d’un utilisateur, voir ses photos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Connecté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/>
              <a:t>CRUD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/>
              <a:t>CRUD ses Commentaires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/>
              <a:t>Mettre un « j’aime » sur une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/>
              <a:t>« Suivre » un utilisateur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/>
              <a:t>CRUD son compte utilisateur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/>
              <a:t>Signaler une photo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/>
              <a:t>Oublie de mot de passe avec envoi d’email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/>
              <a:t>Changer de mot de passe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/>
              <a:t>Administrateur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/>
              <a:t>Accès a un espace d’administration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/>
              <a:t>A accès a toute les fonctionnalités d’un utilisateur connecté. Sauf changement d’adresse e-mail et mot de passe</a:t>
            </a:r>
          </a:p>
        </p:txBody>
      </p:sp>
    </p:spTree>
    <p:extLst>
      <p:ext uri="{BB962C8B-B14F-4D97-AF65-F5344CB8AC3E}">
        <p14:creationId xmlns:p14="http://schemas.microsoft.com/office/powerpoint/2010/main" val="32834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314BF80-3A47-4F15-98C3-0842DA29C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graphicEl>
                                              <a:dgm id="{E314BF80-3A47-4F15-98C3-0842DA29C8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453A66B-E67B-4737-9B63-7E9DCDD84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graphicEl>
                                              <a:dgm id="{A453A66B-E67B-4737-9B63-7E9DCDD845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F15C108-0F97-4BB8-87C7-6FB15130D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>
                                            <p:graphicEl>
                                              <a:dgm id="{EF15C108-0F97-4BB8-87C7-6FB15130D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 bld="one" rev="1"/>
        </p:bldSub>
      </p:bldGraphic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3A998-33FE-419D-AB51-6C72CEE1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Outils de développement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5E3985-44E0-4F20-9E8A-83F0433F4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078478"/>
            <a:ext cx="4937760" cy="38820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Gestion de projet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Conceptualisation</a:t>
            </a:r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E52DDDB-7834-4DD8-B47A-BCE9EE7C0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078478"/>
            <a:ext cx="4937760" cy="3882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Outil de </a:t>
            </a:r>
            <a:r>
              <a:rPr lang="fr-FR" dirty="0" err="1"/>
              <a:t>versionning</a:t>
            </a: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Outils lié au développement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244E94-9A4C-4414-946C-AF645334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53F44D-EABF-4F79-96D3-519C6F28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003363-B67E-4849-8422-FB7FC0A2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5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B72A04-6B9F-4CE3-8BD3-7FC3CE999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79" y="2604793"/>
            <a:ext cx="1075266" cy="10752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17EDAF6D-93FD-48EC-840F-BF253B3F8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09" y="2604793"/>
            <a:ext cx="1075266" cy="107526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322FFDF-433B-4AF1-BECC-6AA515470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90" y="4840077"/>
            <a:ext cx="1192355" cy="643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E30A574A-BAE3-434D-9A9F-7395A5559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48" y="4840077"/>
            <a:ext cx="1309424" cy="643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3BA9F58-9EB0-4912-90C7-D20AFBD2C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475" y="4869675"/>
            <a:ext cx="828299" cy="8282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55B59D11-8DA8-4CD8-A423-9237D2F52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49" y="2800515"/>
            <a:ext cx="1421777" cy="5940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536EE71-E497-45AF-B9B5-A268CF7BD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559" y="2604793"/>
            <a:ext cx="1932775" cy="967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BB379378-A67E-4B16-98AB-43DEC0D9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43" y="4342696"/>
            <a:ext cx="860000" cy="8578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23E31C9-A34F-4F5A-B690-6B83ABEA4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711" y="4380157"/>
            <a:ext cx="860000" cy="8204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E2DE1E1B-1AE0-4868-B60B-2B9C36DD0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43" y="5350160"/>
            <a:ext cx="859999" cy="859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A69F47A-672F-46A5-A1EA-81F38047C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717" y="5483097"/>
            <a:ext cx="661987" cy="6619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31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717CE-3945-4B64-A3DF-BD0F60D0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Langages, bibliothèque et environnement de développement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E8CFED-54BA-4F23-A9C5-256FC9E8F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87524"/>
            <a:ext cx="4749847" cy="237384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Côté client</a:t>
            </a:r>
          </a:p>
          <a:p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E6107F-59B2-4E6D-9E2B-47B12D779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7127" y="1887524"/>
            <a:ext cx="5308553" cy="25083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 Côté serveur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5B76EC-DE9E-4DBF-9496-83010AA0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02/06/2020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EE65DB4-F4ED-455F-A32B-3D97E3AB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B391E6-F056-4B54-8C1C-B9232EEC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6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A976FC-5F43-41B7-9F8F-EE9C1DBE5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467428"/>
            <a:ext cx="859985" cy="8599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4316796A-647D-4DE6-8EDE-5DAEB43ED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72" y="2456529"/>
            <a:ext cx="668855" cy="9433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8BCD1CFA-F18E-4EBD-A91A-1C6CE6F70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67" y="2456529"/>
            <a:ext cx="691776" cy="97247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DBDA76A-AE5F-4D0F-B30B-43E6EDF10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26" y="3491450"/>
            <a:ext cx="1425707" cy="7100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26AD1FBE-762A-4793-B968-34680A317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26" y="5239997"/>
            <a:ext cx="1676793" cy="40756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1AA81BF-C041-48FF-8040-BA1C8B560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624" y="5148901"/>
            <a:ext cx="1286043" cy="5015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Espace réservé du contenu 5">
            <a:extLst>
              <a:ext uri="{FF2B5EF4-FFF2-40B4-BE49-F238E27FC236}">
                <a16:creationId xmlns:a16="http://schemas.microsoft.com/office/drawing/2014/main" id="{E82C0C62-D749-401B-BAFE-2A06C335E149}"/>
              </a:ext>
            </a:extLst>
          </p:cNvPr>
          <p:cNvSpPr txBox="1">
            <a:spLocks/>
          </p:cNvSpPr>
          <p:nvPr/>
        </p:nvSpPr>
        <p:spPr>
          <a:xfrm>
            <a:off x="1097280" y="4566718"/>
            <a:ext cx="9459775" cy="12007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v"/>
            </a:pPr>
            <a:r>
              <a:rPr lang="fr-FR" dirty="0"/>
              <a:t> Bibliothèques et </a:t>
            </a:r>
            <a:r>
              <a:rPr lang="fr-FR" dirty="0" err="1"/>
              <a:t>Frameworks</a:t>
            </a:r>
            <a:endParaRPr lang="fr-FR" dirty="0"/>
          </a:p>
        </p:txBody>
      </p:sp>
      <p:pic>
        <p:nvPicPr>
          <p:cNvPr id="3081" name="Picture 9">
            <a:extLst>
              <a:ext uri="{FF2B5EF4-FFF2-40B4-BE49-F238E27FC236}">
                <a16:creationId xmlns:a16="http://schemas.microsoft.com/office/drawing/2014/main" id="{53DC4D4D-1988-4ABD-964D-51B609C1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86" y="2750702"/>
            <a:ext cx="1766835" cy="952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4841DA4-07D2-4483-8707-1CAC37AAF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72" y="2717305"/>
            <a:ext cx="2037458" cy="109191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1">
            <a:extLst>
              <a:ext uri="{FF2B5EF4-FFF2-40B4-BE49-F238E27FC236}">
                <a16:creationId xmlns:a16="http://schemas.microsoft.com/office/drawing/2014/main" id="{1D2A3500-59C1-43A9-91C8-BC197E9EB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858" y="4748558"/>
            <a:ext cx="2444183" cy="13022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37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8841AB7C-EA34-436F-955B-C6001B79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B6BF11F-33B3-404F-AFD3-F3787FDFA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du MVC et de sa représentation dans Symfony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E72084-8563-4910-9444-3BDEBFF5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4172-D5F5-4BFB-89B6-FE98C0A91CE9}" type="datetime1">
              <a:rPr lang="fr-FR" smtClean="0"/>
              <a:t>02/06/2020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CE2637-56C1-4F19-87A3-6BA865CD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B39919-4C2B-4532-AA50-BF6320DE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88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6C93D7-1E7C-4064-A2A0-2955C358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B5B9F-6FB2-4FBC-9FE6-30E779A3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912303-FDCB-4F1A-9371-78E7EB39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8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3786BC7C-B76E-4ED9-BE23-27FDE6B7EA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8448" y="286952"/>
            <a:ext cx="11593356" cy="1046898"/>
          </a:xfrm>
        </p:spPr>
        <p:txBody>
          <a:bodyPr/>
          <a:lstStyle/>
          <a:p>
            <a:pPr algn="ctr"/>
            <a:r>
              <a:rPr lang="fr-FR" dirty="0"/>
              <a:t>Model – </a:t>
            </a:r>
            <a:r>
              <a:rPr lang="fr-FR" dirty="0" err="1"/>
              <a:t>View</a:t>
            </a:r>
            <a:r>
              <a:rPr lang="fr-FR" dirty="0"/>
              <a:t> – Controller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86DD380-0704-4886-8E85-EE2D749C5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442" y="1509449"/>
            <a:ext cx="8679517" cy="46574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CAF1124C-C55C-482A-9202-10EDDD2E0B28}"/>
              </a:ext>
            </a:extLst>
          </p:cNvPr>
          <p:cNvGrpSpPr/>
          <p:nvPr/>
        </p:nvGrpSpPr>
        <p:grpSpPr>
          <a:xfrm>
            <a:off x="2868717" y="2689327"/>
            <a:ext cx="520117" cy="501242"/>
            <a:chOff x="2868717" y="2689327"/>
            <a:chExt cx="520117" cy="50124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256FDDB-C5FA-468E-A618-770C434C42A5}"/>
                </a:ext>
              </a:extLst>
            </p:cNvPr>
            <p:cNvSpPr txBox="1"/>
            <p:nvPr/>
          </p:nvSpPr>
          <p:spPr>
            <a:xfrm>
              <a:off x="2977932" y="27455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24390BE-F2CD-4268-AC71-8A85503997AB}"/>
                </a:ext>
              </a:extLst>
            </p:cNvPr>
            <p:cNvSpPr/>
            <p:nvPr/>
          </p:nvSpPr>
          <p:spPr>
            <a:xfrm>
              <a:off x="2868717" y="2689327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5219624-C6ED-4639-B742-F1800A191C5C}"/>
              </a:ext>
            </a:extLst>
          </p:cNvPr>
          <p:cNvGrpSpPr/>
          <p:nvPr/>
        </p:nvGrpSpPr>
        <p:grpSpPr>
          <a:xfrm>
            <a:off x="5760440" y="1536061"/>
            <a:ext cx="520117" cy="501242"/>
            <a:chOff x="5760440" y="1536061"/>
            <a:chExt cx="520117" cy="501242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4A9D21A2-6B4D-4370-809E-30FAF26DFFC9}"/>
                </a:ext>
              </a:extLst>
            </p:cNvPr>
            <p:cNvSpPr txBox="1"/>
            <p:nvPr/>
          </p:nvSpPr>
          <p:spPr>
            <a:xfrm>
              <a:off x="5869655" y="15922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1E27EA1-ED07-46E5-821C-AE31B9BAC17E}"/>
                </a:ext>
              </a:extLst>
            </p:cNvPr>
            <p:cNvSpPr/>
            <p:nvPr/>
          </p:nvSpPr>
          <p:spPr>
            <a:xfrm>
              <a:off x="5760440" y="1536061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6B68B117-D8E8-4A34-A980-DD17380D7D00}"/>
              </a:ext>
            </a:extLst>
          </p:cNvPr>
          <p:cNvGrpSpPr/>
          <p:nvPr/>
        </p:nvGrpSpPr>
        <p:grpSpPr>
          <a:xfrm>
            <a:off x="9715900" y="2037303"/>
            <a:ext cx="520117" cy="501242"/>
            <a:chOff x="9715900" y="2037303"/>
            <a:chExt cx="520117" cy="501242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20F7CAD-B35E-491A-96EB-C2513954E8BF}"/>
                </a:ext>
              </a:extLst>
            </p:cNvPr>
            <p:cNvSpPr txBox="1"/>
            <p:nvPr/>
          </p:nvSpPr>
          <p:spPr>
            <a:xfrm>
              <a:off x="9825115" y="20934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6E679D9-1822-4F60-B3AF-803C2969CE20}"/>
                </a:ext>
              </a:extLst>
            </p:cNvPr>
            <p:cNvSpPr/>
            <p:nvPr/>
          </p:nvSpPr>
          <p:spPr>
            <a:xfrm>
              <a:off x="9715900" y="2037303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8C67E72-7C8A-424E-AE5F-788B7D9C802A}"/>
              </a:ext>
            </a:extLst>
          </p:cNvPr>
          <p:cNvGrpSpPr/>
          <p:nvPr/>
        </p:nvGrpSpPr>
        <p:grpSpPr>
          <a:xfrm>
            <a:off x="5835941" y="3178379"/>
            <a:ext cx="520117" cy="501242"/>
            <a:chOff x="5835941" y="3178379"/>
            <a:chExt cx="520117" cy="50124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DD2DCC6-CAFC-422C-942A-0DB14160301B}"/>
                </a:ext>
              </a:extLst>
            </p:cNvPr>
            <p:cNvSpPr txBox="1"/>
            <p:nvPr/>
          </p:nvSpPr>
          <p:spPr>
            <a:xfrm>
              <a:off x="5945156" y="32345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31B2E35-4076-42E7-8C82-F4745E15D780}"/>
                </a:ext>
              </a:extLst>
            </p:cNvPr>
            <p:cNvSpPr/>
            <p:nvPr/>
          </p:nvSpPr>
          <p:spPr>
            <a:xfrm>
              <a:off x="5835941" y="3178379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8D77A2F2-6224-4364-A04B-50B92ADFBAD3}"/>
              </a:ext>
            </a:extLst>
          </p:cNvPr>
          <p:cNvGrpSpPr/>
          <p:nvPr/>
        </p:nvGrpSpPr>
        <p:grpSpPr>
          <a:xfrm>
            <a:off x="4630405" y="5097930"/>
            <a:ext cx="520117" cy="501242"/>
            <a:chOff x="4630405" y="5097930"/>
            <a:chExt cx="520117" cy="501242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D59766A-3873-4C6A-BF3A-3AB03D70EF1B}"/>
                </a:ext>
              </a:extLst>
            </p:cNvPr>
            <p:cNvSpPr txBox="1"/>
            <p:nvPr/>
          </p:nvSpPr>
          <p:spPr>
            <a:xfrm>
              <a:off x="4739620" y="51541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738AD2CE-0186-42E2-9DAE-9C6BDEBCFD31}"/>
                </a:ext>
              </a:extLst>
            </p:cNvPr>
            <p:cNvSpPr/>
            <p:nvPr/>
          </p:nvSpPr>
          <p:spPr>
            <a:xfrm>
              <a:off x="4630405" y="5097930"/>
              <a:ext cx="520117" cy="501242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03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6C93D7-1E7C-4064-A2A0-2955C358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5921B-C4F6-4949-BEE6-7B8822AEE9B3}" type="datetime1">
              <a:rPr lang="fr-FR" smtClean="0"/>
              <a:t>02/06/2020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B5B9F-6FB2-4FBC-9FE6-30E779A3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Sylvain ALLAIN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912303-FDCB-4F1A-9371-78E7EB39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E8C7-F2FE-4BD9-8CCD-17179851D3F5}" type="slidenum">
              <a:rPr lang="fr-FR" smtClean="0"/>
              <a:t>9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3786BC7C-B76E-4ED9-BE23-27FDE6B7EA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8448" y="286952"/>
            <a:ext cx="11593356" cy="1046898"/>
          </a:xfrm>
        </p:spPr>
        <p:txBody>
          <a:bodyPr/>
          <a:lstStyle/>
          <a:p>
            <a:pPr algn="ctr"/>
            <a:r>
              <a:rPr lang="fr-FR" dirty="0"/>
              <a:t>MVC adapté à Symfony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769986D-3102-4C6F-8F76-D6F7AD931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14" y="1481226"/>
            <a:ext cx="8325644" cy="45754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43422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442</TotalTime>
  <Words>325</Words>
  <Application>Microsoft Office PowerPoint</Application>
  <PresentationFormat>Grand écran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Adobe Arabic</vt:lpstr>
      <vt:lpstr>Calibri</vt:lpstr>
      <vt:lpstr>Calibri Light</vt:lpstr>
      <vt:lpstr>Wingdings</vt:lpstr>
      <vt:lpstr>Rétrospective</vt:lpstr>
      <vt:lpstr>Projet Tof’Box</vt:lpstr>
      <vt:lpstr>Présentation du projet</vt:lpstr>
      <vt:lpstr>Contexte</vt:lpstr>
      <vt:lpstr>Fonctionnalités</vt:lpstr>
      <vt:lpstr>Outils de développement</vt:lpstr>
      <vt:lpstr>Langages, bibliothèque et environnement de développement</vt:lpstr>
      <vt:lpstr>Design pattern</vt:lpstr>
      <vt:lpstr>Model – View – Controller</vt:lpstr>
      <vt:lpstr>MVC adapté à Symfony</vt:lpstr>
      <vt:lpstr>Organisation</vt:lpstr>
      <vt:lpstr>Diagramme de Gantt</vt:lpstr>
      <vt:lpstr>Trello</vt:lpstr>
      <vt:lpstr>Réalisation du projet</vt:lpstr>
      <vt:lpstr>MCD</vt:lpstr>
      <vt:lpstr>Démonstration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Stagiaire</dc:creator>
  <cp:lastModifiedBy>Stagiaire</cp:lastModifiedBy>
  <cp:revision>27</cp:revision>
  <dcterms:created xsi:type="dcterms:W3CDTF">2020-06-02T07:28:58Z</dcterms:created>
  <dcterms:modified xsi:type="dcterms:W3CDTF">2020-06-02T14:51:40Z</dcterms:modified>
</cp:coreProperties>
</file>