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4" r:id="rId13"/>
    <p:sldId id="275" r:id="rId14"/>
    <p:sldId id="276" r:id="rId15"/>
    <p:sldId id="263" r:id="rId16"/>
    <p:sldId id="265" r:id="rId17"/>
    <p:sldId id="273" r:id="rId18"/>
    <p:sldId id="278" r:id="rId19"/>
    <p:sldId id="279" r:id="rId20"/>
    <p:sldId id="280" r:id="rId21"/>
    <p:sldId id="282" r:id="rId22"/>
    <p:sldId id="283" r:id="rId23"/>
    <p:sldId id="285" r:id="rId24"/>
    <p:sldId id="286" r:id="rId25"/>
    <p:sldId id="288" r:id="rId26"/>
    <p:sldId id="289" r:id="rId27"/>
    <p:sldId id="291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73"/>
            <p14:sldId id="278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</a:t>
          </a:r>
          <a:r>
            <a:rPr lang="fr-FR" dirty="0" err="1"/>
            <a:t>intéragir</a:t>
          </a:r>
          <a:r>
            <a:rPr lang="fr-FR" dirty="0"/>
            <a:t>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Selon le cadre dans lequel il est mis en place ce projet peut s’adresser a un public large ou a une association de photographes par exemple</a:t>
          </a:r>
          <a:endParaRPr lang="en-US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Anonyme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Y="-38990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</a:t>
          </a:r>
          <a:r>
            <a:rPr lang="fr-FR" sz="2100" kern="1200" dirty="0" err="1"/>
            <a:t>intéragir</a:t>
          </a:r>
          <a:r>
            <a:rPr lang="fr-FR" sz="2100" kern="1200" dirty="0"/>
            <a:t>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Selon le cadre dans lequel il est mis en place ce projet peut s’adresser a un public large ou a une association de photographes par exemple</a:t>
          </a:r>
          <a:endParaRPr lang="en-US" sz="21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Anonyme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51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</a:t>
          </a:r>
        </a:p>
      </dsp:txBody>
      <dsp:txXfrm>
        <a:off x="119575" y="119575"/>
        <a:ext cx="6174350" cy="2210363"/>
      </dsp:txXfrm>
    </dsp:sp>
    <dsp:sp modelId="{2C8BDE9D-3836-48CC-A9DB-59054019079D}">
      <dsp:nvSpPr>
        <dsp:cNvPr id="0" name=""/>
        <dsp:cNvSpPr/>
      </dsp:nvSpPr>
      <dsp:spPr>
        <a:xfrm>
          <a:off x="0" y="2711645"/>
          <a:ext cx="6413500" cy="2685744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107" y="2842752"/>
        <a:ext cx="6151286" cy="2423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34049"/>
          <a:ext cx="6413663" cy="2405812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17442" y="151491"/>
        <a:ext cx="6178779" cy="2170928"/>
      </dsp:txXfrm>
    </dsp:sp>
    <dsp:sp modelId="{DD4F2317-82B1-4AEF-8408-855C145452CD}">
      <dsp:nvSpPr>
        <dsp:cNvPr id="0" name=""/>
        <dsp:cNvSpPr/>
      </dsp:nvSpPr>
      <dsp:spPr>
        <a:xfrm>
          <a:off x="0" y="2831982"/>
          <a:ext cx="6413663" cy="2405812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sp:txBody>
      <dsp:txXfrm>
        <a:off x="117442" y="2949424"/>
        <a:ext cx="6178779" cy="217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</a:t>
            </a:r>
            <a:r>
              <a:rPr lang="fr-FR" dirty="0" err="1"/>
              <a:t>retourn</a:t>
            </a:r>
            <a:r>
              <a:rPr lang="fr-FR" dirty="0"/>
              <a:t>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C362E-E33C-4E8F-B180-2B873F5382AB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Maquettage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Design </a:t>
            </a:r>
            <a:r>
              <a:rPr lang="en-US" dirty="0" err="1">
                <a:solidFill>
                  <a:srgbClr val="FFFFFF"/>
                </a:solidFill>
              </a:rPr>
              <a:t>PATtern</a:t>
            </a:r>
            <a:r>
              <a:rPr lang="en-US" dirty="0">
                <a:solidFill>
                  <a:srgbClr val="FFFFFF"/>
                </a:solidFill>
              </a:rPr>
              <a:t> &amp;</a:t>
            </a:r>
          </a:p>
          <a:p>
            <a:r>
              <a:rPr lang="en-US" dirty="0">
                <a:solidFill>
                  <a:srgbClr val="FFFFFF"/>
                </a:solidFill>
              </a:rPr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/>
              <a:t>MCD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868717" y="2689327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5760440" y="1536061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835941" y="3178379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4630405" y="5097930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MCD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pPr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2B1A4C-2841-4F4E-8F6D-B6FF22F006E0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Requête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2555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38731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04/06/2020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Dans le Repository, on retrouve des méthodes qui permettent de construire une requête DQL, que Doctrine va interpréter en SQL et solliciter la BDD.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04/06/2020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La Vue, géré par </a:t>
              </a:r>
              <a:r>
                <a:rPr lang="fr-FR" sz="2800" dirty="0" err="1"/>
                <a:t>Twig</a:t>
              </a:r>
              <a:r>
                <a:rPr lang="fr-FR" sz="2800" dirty="0"/>
                <a:t>, </a:t>
              </a:r>
              <a:r>
                <a:rPr lang="fr-FR" sz="2800"/>
                <a:t>permet d’organiser, </a:t>
              </a:r>
              <a:r>
                <a:rPr lang="fr-FR" sz="2800" dirty="0"/>
                <a:t>de conditionner le rendue de la page HTML que nous allons ensuite renvoyé à l’utilisateur.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26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364673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www.tofbox.sylvainallain.fr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fr-FR" smtClean="0"/>
              <a:pPr>
                <a:spcAft>
                  <a:spcPts val="600"/>
                </a:spcAft>
              </a:pPr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14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8238921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Anonyme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a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a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75921B-C4F6-4949-BEE6-7B8822AEE9B3}" type="datetime1">
              <a:rPr lang="en-US" smtClean="0"/>
              <a:pPr defTabSz="914400"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B14172-D5F5-4BFB-89B6-FE98C0A91CE9}" type="datetime1">
              <a:rPr lang="en-US" smtClean="0"/>
              <a:pPr defTabSz="914400">
                <a:spcAft>
                  <a:spcPts val="600"/>
                </a:spcAft>
              </a:pPr>
              <a:t>6/4/2020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692</Words>
  <Application>Microsoft Office PowerPoint</Application>
  <PresentationFormat>Grand écran</PresentationFormat>
  <Paragraphs>200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Adobe Arabic</vt:lpstr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 et environnement de développement</vt:lpstr>
      <vt:lpstr>Organisation</vt:lpstr>
      <vt:lpstr>Diagramme de Gantt</vt:lpstr>
      <vt:lpstr>Trello</vt:lpstr>
      <vt:lpstr>Réalisation du projet</vt:lpstr>
      <vt:lpstr>Conception</vt:lpstr>
      <vt:lpstr>Maquettage</vt:lpstr>
      <vt:lpstr>Maquettage</vt:lpstr>
      <vt:lpstr>Maquettage</vt:lpstr>
      <vt:lpstr>Design pattern</vt:lpstr>
      <vt:lpstr>Model – View – Presenter</vt:lpstr>
      <vt:lpstr>MCD</vt:lpstr>
      <vt:lpstr>MCD</vt:lpstr>
      <vt:lpstr>Cheminement d’une fonctionnalité</vt:lpstr>
      <vt:lpstr>Requête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Stagiaire</cp:lastModifiedBy>
  <cp:revision>16</cp:revision>
  <dcterms:created xsi:type="dcterms:W3CDTF">2020-06-03T14:12:24Z</dcterms:created>
  <dcterms:modified xsi:type="dcterms:W3CDTF">2020-06-04T15:00:16Z</dcterms:modified>
</cp:coreProperties>
</file>