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4" r:id="rId13"/>
    <p:sldId id="275" r:id="rId14"/>
    <p:sldId id="276" r:id="rId15"/>
    <p:sldId id="263" r:id="rId16"/>
    <p:sldId id="265" r:id="rId17"/>
    <p:sldId id="273" r:id="rId18"/>
    <p:sldId id="278" r:id="rId19"/>
    <p:sldId id="279" r:id="rId20"/>
    <p:sldId id="280" r:id="rId21"/>
    <p:sldId id="282" r:id="rId22"/>
    <p:sldId id="283" r:id="rId23"/>
    <p:sldId id="285" r:id="rId24"/>
    <p:sldId id="286" r:id="rId25"/>
    <p:sldId id="288" r:id="rId26"/>
    <p:sldId id="289" r:id="rId27"/>
    <p:sldId id="291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73"/>
            <p14:sldId id="278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9766" autoAdjust="0"/>
  </p:normalViewPr>
  <p:slideViewPr>
    <p:cSldViewPr snapToGrid="0">
      <p:cViewPr varScale="1">
        <p:scale>
          <a:sx n="61" d="100"/>
          <a:sy n="61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d’interagir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Selon le cadre dans lequel il est mis en place ce projet peut s’adresser à un public large ou à une association de photographes, par exemple</a:t>
          </a:r>
          <a:endParaRPr lang="en-US" dirty="0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Non connecté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</a:t>
          </a:r>
        </a:p>
        <a:p>
          <a:r>
            <a:rPr lang="fr-FR" dirty="0"/>
            <a:t>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Y="-38990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d’interagir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Selon le cadre dans lequel il est mis en place ce projet peut s’adresser à un public large ou à une association de photographes, par exemple</a:t>
          </a:r>
          <a:endParaRPr lang="en-US" sz="21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Non connecté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33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Route.</a:t>
          </a:r>
        </a:p>
      </dsp:txBody>
      <dsp:txXfrm>
        <a:off x="119567" y="119567"/>
        <a:ext cx="6174366" cy="2210199"/>
      </dsp:txXfrm>
    </dsp:sp>
    <dsp:sp modelId="{2C8BDE9D-3836-48CC-A9DB-59054019079D}">
      <dsp:nvSpPr>
        <dsp:cNvPr id="0" name=""/>
        <dsp:cNvSpPr/>
      </dsp:nvSpPr>
      <dsp:spPr>
        <a:xfrm>
          <a:off x="0" y="2711478"/>
          <a:ext cx="6413500" cy="268554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98" y="2842576"/>
        <a:ext cx="6151304" cy="242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0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26837" y="126837"/>
        <a:ext cx="6159989" cy="2344603"/>
      </dsp:txXfrm>
    </dsp:sp>
    <dsp:sp modelId="{DD4F2317-82B1-4AEF-8408-855C145452CD}">
      <dsp:nvSpPr>
        <dsp:cNvPr id="0" name=""/>
        <dsp:cNvSpPr/>
      </dsp:nvSpPr>
      <dsp:spPr>
        <a:xfrm>
          <a:off x="0" y="2831982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Pour cela, il va faire appel au Repository.</a:t>
          </a:r>
        </a:p>
      </dsp:txBody>
      <dsp:txXfrm>
        <a:off x="126837" y="2958819"/>
        <a:ext cx="6159989" cy="234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retourne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08/06/2020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C362E-E33C-4E8F-B180-2B873F5382AB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Maquettage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Design </a:t>
            </a:r>
            <a:r>
              <a:rPr lang="en-US" dirty="0" err="1">
                <a:solidFill>
                  <a:srgbClr val="FFFFFF"/>
                </a:solidFill>
              </a:rPr>
              <a:t>PATtern</a:t>
            </a:r>
            <a:r>
              <a:rPr lang="en-US" dirty="0">
                <a:solidFill>
                  <a:srgbClr val="FFFFFF"/>
                </a:solidFill>
              </a:rPr>
              <a:t> &amp;</a:t>
            </a:r>
          </a:p>
          <a:p>
            <a:r>
              <a:rPr lang="en-US" dirty="0">
                <a:solidFill>
                  <a:srgbClr val="FFFFFF"/>
                </a:solidFill>
              </a:rPr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/>
              <a:t>MCD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3569551" y="2212206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6364207" y="1478315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717407" y="3130372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6254991" y="4627823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CCBC4F-54CC-4722-B249-0861DC0369DA}"/>
              </a:ext>
            </a:extLst>
          </p:cNvPr>
          <p:cNvSpPr txBox="1"/>
          <p:nvPr/>
        </p:nvSpPr>
        <p:spPr>
          <a:xfrm>
            <a:off x="6884324" y="3033290"/>
            <a:ext cx="17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Entité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pPr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2B1A4C-2841-4F4E-8F6D-B6FF22F006E0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Request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33353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09293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08/06/2020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Dans le Repository, on retrouve des méthodes qui permettent de construire une requête DQL, que Doctrine va interpréter en SQL et solliciter la BDD.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08/06/2020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La Vue, gérée par </a:t>
              </a:r>
              <a:r>
                <a:rPr lang="fr-FR" sz="2800" dirty="0" err="1"/>
                <a:t>Twig</a:t>
              </a:r>
              <a:r>
                <a:rPr lang="fr-FR" sz="2800" dirty="0"/>
                <a:t>, permet d’organiser, de conditionner le rendu de la page HTML que nous allons ensuite renvoyer à l’utilisateur.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26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291566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fr-FR" smtClean="0"/>
              <a:pPr>
                <a:spcAft>
                  <a:spcPts val="600"/>
                </a:spcAft>
              </a:pPr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40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66499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Non 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à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à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liés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bibliothèques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75921B-C4F6-4949-BEE6-7B8822AEE9B3}" type="datetime1">
              <a:rPr lang="en-US" smtClean="0"/>
              <a:pPr defTabSz="914400"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B14172-D5F5-4BFB-89B6-FE98C0A91CE9}" type="datetime1">
              <a:rPr lang="en-US" smtClean="0"/>
              <a:pPr defTabSz="914400">
                <a:spcAft>
                  <a:spcPts val="600"/>
                </a:spcAft>
              </a:pPr>
              <a:t>6/8/2020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696</Words>
  <Application>Microsoft Office PowerPoint</Application>
  <PresentationFormat>Grand écran</PresentationFormat>
  <Paragraphs>203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Adobe Arabic</vt:lpstr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bibliothèques et environnement de développement</vt:lpstr>
      <vt:lpstr>Organisation</vt:lpstr>
      <vt:lpstr>Diagramme de Gantt</vt:lpstr>
      <vt:lpstr>Trello</vt:lpstr>
      <vt:lpstr>Réalisation du projet</vt:lpstr>
      <vt:lpstr>Conception</vt:lpstr>
      <vt:lpstr>Maquettage</vt:lpstr>
      <vt:lpstr>Maquettage</vt:lpstr>
      <vt:lpstr>Maquettage</vt:lpstr>
      <vt:lpstr>Design pattern</vt:lpstr>
      <vt:lpstr>Model – View – Presenter</vt:lpstr>
      <vt:lpstr>MCD</vt:lpstr>
      <vt:lpstr>MCD</vt:lpstr>
      <vt:lpstr>Cheminement d’une fonctionnalité</vt:lpstr>
      <vt:lpstr>Request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Stagiaire</cp:lastModifiedBy>
  <cp:revision>20</cp:revision>
  <dcterms:created xsi:type="dcterms:W3CDTF">2020-06-03T14:12:24Z</dcterms:created>
  <dcterms:modified xsi:type="dcterms:W3CDTF">2020-06-08T12:42:01Z</dcterms:modified>
</cp:coreProperties>
</file>