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iBPV2Y/RRS0TZp+SL+1toCQKP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7.xml"/><Relationship Id="rId22" Type="http://schemas.openxmlformats.org/officeDocument/2006/relationships/font" Target="fonts/ProximaNova-boldItalic.fntdata"/><Relationship Id="rId10" Type="http://schemas.openxmlformats.org/officeDocument/2006/relationships/slide" Target="slides/slide6.xml"/><Relationship Id="rId21" Type="http://schemas.openxmlformats.org/officeDocument/2006/relationships/font" Target="fonts/ProximaNova-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roximaNova-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6EA5FF"/>
        </a:solidFill>
      </p:bgPr>
    </p:bg>
    <p:spTree>
      <p:nvGrpSpPr>
        <p:cNvPr id="11" name="Shape 11"/>
        <p:cNvGrpSpPr/>
        <p:nvPr/>
      </p:nvGrpSpPr>
      <p:grpSpPr>
        <a:xfrm>
          <a:off x="0" y="0"/>
          <a:ext cx="0" cy="0"/>
          <a:chOff x="0" y="0"/>
          <a:chExt cx="0" cy="0"/>
        </a:xfrm>
      </p:grpSpPr>
      <p:sp>
        <p:nvSpPr>
          <p:cNvPr id="12" name="Google Shape;12;p16"/>
          <p:cNvSpPr txBox="1"/>
          <p:nvPr>
            <p:ph type="ctrTitle"/>
          </p:nvPr>
        </p:nvSpPr>
        <p:spPr>
          <a:xfrm>
            <a:off x="3221150" y="1247140"/>
            <a:ext cx="7891760" cy="345084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FFFFFF"/>
              </a:buClr>
              <a:buSzPts val="6000"/>
              <a:buFont typeface="Arial"/>
              <a:buNone/>
              <a:defRPr sz="6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3221150" y="4818126"/>
            <a:ext cx="7891760" cy="1268984"/>
          </a:xfrm>
          <a:prstGeom prst="rect">
            <a:avLst/>
          </a:prstGeom>
          <a:noFill/>
          <a:ln>
            <a:noFill/>
          </a:ln>
        </p:spPr>
        <p:txBody>
          <a:bodyPr anchorCtr="0" anchor="b" bIns="45700" lIns="91425" spcFirstLastPara="1" rIns="91425" wrap="square" tIns="45700">
            <a:normAutofit/>
          </a:bodyPr>
          <a:lstStyle>
            <a:lvl1pPr lvl="0" algn="l">
              <a:lnSpc>
                <a:spcPct val="110000"/>
              </a:lnSpc>
              <a:spcBef>
                <a:spcPts val="1200"/>
              </a:spcBef>
              <a:spcAft>
                <a:spcPts val="0"/>
              </a:spcAft>
              <a:buClr>
                <a:srgbClr val="FFFFFF"/>
              </a:buClr>
              <a:buSzPts val="2400"/>
              <a:buNone/>
              <a:defRPr sz="2400">
                <a:solidFill>
                  <a:srgbClr val="FFFFFF"/>
                </a:solidFill>
              </a:defRPr>
            </a:lvl1pPr>
            <a:lvl2pPr lvl="1" algn="ctr">
              <a:lnSpc>
                <a:spcPct val="110000"/>
              </a:lnSpc>
              <a:spcBef>
                <a:spcPts val="600"/>
              </a:spcBef>
              <a:spcAft>
                <a:spcPts val="0"/>
              </a:spcAft>
              <a:buSzPts val="2000"/>
              <a:buNone/>
              <a:defRPr sz="2000"/>
            </a:lvl2pPr>
            <a:lvl3pPr lvl="2" algn="ctr">
              <a:lnSpc>
                <a:spcPct val="110000"/>
              </a:lnSpc>
              <a:spcBef>
                <a:spcPts val="600"/>
              </a:spcBef>
              <a:spcAft>
                <a:spcPts val="0"/>
              </a:spcAft>
              <a:buSzPts val="1800"/>
              <a:buNone/>
              <a:defRPr sz="1800"/>
            </a:lvl3pPr>
            <a:lvl4pPr lvl="3" algn="ctr">
              <a:lnSpc>
                <a:spcPct val="110000"/>
              </a:lnSpc>
              <a:spcBef>
                <a:spcPts val="600"/>
              </a:spcBef>
              <a:spcAft>
                <a:spcPts val="0"/>
              </a:spcAft>
              <a:buSzPts val="1600"/>
              <a:buNone/>
              <a:defRPr sz="1600"/>
            </a:lvl4pPr>
            <a:lvl5pPr lvl="4" algn="ctr">
              <a:lnSpc>
                <a:spcPct val="110000"/>
              </a:lnSpc>
              <a:spcBef>
                <a:spcPts val="600"/>
              </a:spcBef>
              <a:spcAft>
                <a:spcPts val="0"/>
              </a:spcAft>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16"/>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
          <p:cNvSpPr txBox="1"/>
          <p:nvPr>
            <p:ph idx="11" type="ftr"/>
          </p:nvPr>
        </p:nvSpPr>
        <p:spPr>
          <a:xfrm>
            <a:off x="3221150"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0" name="Shape 80"/>
        <p:cNvGrpSpPr/>
        <p:nvPr/>
      </p:nvGrpSpPr>
      <p:grpSpPr>
        <a:xfrm>
          <a:off x="0" y="0"/>
          <a:ext cx="0" cy="0"/>
          <a:chOff x="0" y="0"/>
          <a:chExt cx="0" cy="0"/>
        </a:xfrm>
      </p:grpSpPr>
      <p:sp>
        <p:nvSpPr>
          <p:cNvPr id="81" name="Google Shape;81;p25"/>
          <p:cNvSpPr txBox="1"/>
          <p:nvPr>
            <p:ph type="title"/>
          </p:nvPr>
        </p:nvSpPr>
        <p:spPr>
          <a:xfrm>
            <a:off x="1587710" y="455362"/>
            <a:ext cx="9525200" cy="155041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5"/>
          <p:cNvSpPr txBox="1"/>
          <p:nvPr>
            <p:ph idx="1" type="body"/>
          </p:nvPr>
        </p:nvSpPr>
        <p:spPr>
          <a:xfrm rot="5400000">
            <a:off x="4387234" y="-639508"/>
            <a:ext cx="3926152" cy="95252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20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42900" lvl="3" marL="1828800" algn="l">
              <a:lnSpc>
                <a:spcPct val="110000"/>
              </a:lnSpc>
              <a:spcBef>
                <a:spcPts val="600"/>
              </a:spcBef>
              <a:spcAft>
                <a:spcPts val="0"/>
              </a:spcAft>
              <a:buSzPts val="1800"/>
              <a:buChar char="•"/>
              <a:defRPr/>
            </a:lvl4pPr>
            <a:lvl5pPr indent="-342900" lvl="4" marL="2286000" algn="l">
              <a:lnSpc>
                <a:spcPct val="110000"/>
              </a:lnSpc>
              <a:spcBef>
                <a:spcPts val="6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3" name="Google Shape;83;p25"/>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5"/>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25"/>
          <p:cNvSpPr/>
          <p:nvPr/>
        </p:nvSpPr>
        <p:spPr>
          <a:xfrm>
            <a:off x="0" y="565153"/>
            <a:ext cx="1133856" cy="6292847"/>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 name="Google Shape;87;p25"/>
          <p:cNvSpPr/>
          <p:nvPr/>
        </p:nvSpPr>
        <p:spPr>
          <a:xfrm>
            <a:off x="0" y="-3"/>
            <a:ext cx="565150" cy="6857999"/>
          </a:xfrm>
          <a:prstGeom prst="rect">
            <a:avLst/>
          </a:prstGeom>
          <a:gradFill>
            <a:gsLst>
              <a:gs pos="0">
                <a:srgbClr val="0BA5E8">
                  <a:alpha val="49803"/>
                </a:srgbClr>
              </a:gs>
              <a:gs pos="25000">
                <a:srgbClr val="5066E1">
                  <a:alpha val="60000"/>
                </a:srgbClr>
              </a:gs>
              <a:gs pos="49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26"/>
          <p:cNvSpPr txBox="1"/>
          <p:nvPr>
            <p:ph type="title"/>
          </p:nvPr>
        </p:nvSpPr>
        <p:spPr>
          <a:xfrm rot="5400000">
            <a:off x="7173739" y="2237791"/>
            <a:ext cx="5611813" cy="226653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6"/>
          <p:cNvSpPr txBox="1"/>
          <p:nvPr>
            <p:ph idx="1" type="body"/>
          </p:nvPr>
        </p:nvSpPr>
        <p:spPr>
          <a:xfrm rot="5400000">
            <a:off x="2326268" y="-173409"/>
            <a:ext cx="5611813" cy="7088929"/>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20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42900" lvl="3" marL="1828800" algn="l">
              <a:lnSpc>
                <a:spcPct val="110000"/>
              </a:lnSpc>
              <a:spcBef>
                <a:spcPts val="600"/>
              </a:spcBef>
              <a:spcAft>
                <a:spcPts val="0"/>
              </a:spcAft>
              <a:buSzPts val="1800"/>
              <a:buChar char="•"/>
              <a:defRPr/>
            </a:lvl4pPr>
            <a:lvl5pPr indent="-342900" lvl="4" marL="2286000" algn="l">
              <a:lnSpc>
                <a:spcPct val="110000"/>
              </a:lnSpc>
              <a:spcBef>
                <a:spcPts val="6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1" name="Google Shape;91;p26"/>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6"/>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6"/>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4" name="Google Shape;94;p26"/>
          <p:cNvSpPr/>
          <p:nvPr/>
        </p:nvSpPr>
        <p:spPr>
          <a:xfrm>
            <a:off x="0" y="565153"/>
            <a:ext cx="1133856" cy="6292847"/>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 name="Google Shape;95;p26"/>
          <p:cNvSpPr/>
          <p:nvPr/>
        </p:nvSpPr>
        <p:spPr>
          <a:xfrm>
            <a:off x="0" y="-3"/>
            <a:ext cx="565150" cy="6857999"/>
          </a:xfrm>
          <a:prstGeom prst="rect">
            <a:avLst/>
          </a:prstGeom>
          <a:gradFill>
            <a:gsLst>
              <a:gs pos="0">
                <a:srgbClr val="0BA5E8">
                  <a:alpha val="49803"/>
                </a:srgbClr>
              </a:gs>
              <a:gs pos="25000">
                <a:srgbClr val="5066E1">
                  <a:alpha val="60000"/>
                </a:srgbClr>
              </a:gs>
              <a:gs pos="49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17"/>
          <p:cNvSpPr txBox="1"/>
          <p:nvPr>
            <p:ph type="title"/>
          </p:nvPr>
        </p:nvSpPr>
        <p:spPr>
          <a:xfrm>
            <a:off x="1587700" y="455525"/>
            <a:ext cx="9486600" cy="9111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2000"/>
              <a:buNone/>
              <a:defRPr sz="4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7"/>
          <p:cNvSpPr txBox="1"/>
          <p:nvPr>
            <p:ph idx="1" type="body"/>
          </p:nvPr>
        </p:nvSpPr>
        <p:spPr>
          <a:xfrm>
            <a:off x="1587700" y="1366625"/>
            <a:ext cx="9486600" cy="5491500"/>
          </a:xfrm>
          <a:prstGeom prst="rect">
            <a:avLst/>
          </a:prstGeom>
          <a:noFill/>
          <a:ln>
            <a:noFill/>
          </a:ln>
        </p:spPr>
        <p:txBody>
          <a:bodyPr anchorCtr="0" anchor="t" bIns="45700" lIns="91425" spcFirstLastPara="1" rIns="91425" wrap="square" tIns="45700">
            <a:normAutofit/>
          </a:bodyPr>
          <a:lstStyle>
            <a:lvl1pPr indent="-349250" lvl="0" marL="457200" algn="l">
              <a:lnSpc>
                <a:spcPct val="110000"/>
              </a:lnSpc>
              <a:spcBef>
                <a:spcPts val="1200"/>
              </a:spcBef>
              <a:spcAft>
                <a:spcPts val="0"/>
              </a:spcAft>
              <a:buSzPts val="1900"/>
              <a:buChar char="•"/>
              <a:defRPr sz="2300"/>
            </a:lvl1pPr>
            <a:lvl2pPr indent="-349250" lvl="1" marL="914400" algn="l">
              <a:lnSpc>
                <a:spcPct val="110000"/>
              </a:lnSpc>
              <a:spcBef>
                <a:spcPts val="600"/>
              </a:spcBef>
              <a:spcAft>
                <a:spcPts val="0"/>
              </a:spcAft>
              <a:buSzPts val="1900"/>
              <a:buChar char="•"/>
              <a:defRPr sz="2000"/>
            </a:lvl2pPr>
            <a:lvl3pPr indent="-349250" lvl="2" marL="1371600" algn="l">
              <a:lnSpc>
                <a:spcPct val="110000"/>
              </a:lnSpc>
              <a:spcBef>
                <a:spcPts val="600"/>
              </a:spcBef>
              <a:spcAft>
                <a:spcPts val="0"/>
              </a:spcAft>
              <a:buSzPts val="1900"/>
              <a:buChar char="•"/>
              <a:defRPr sz="1800"/>
            </a:lvl3pPr>
            <a:lvl4pPr indent="-349250" lvl="3" marL="1828800" algn="l">
              <a:lnSpc>
                <a:spcPct val="110000"/>
              </a:lnSpc>
              <a:spcBef>
                <a:spcPts val="600"/>
              </a:spcBef>
              <a:spcAft>
                <a:spcPts val="0"/>
              </a:spcAft>
              <a:buSzPts val="1900"/>
              <a:buChar char="•"/>
              <a:defRPr sz="1600"/>
            </a:lvl4pPr>
            <a:lvl5pPr indent="-349250" lvl="4" marL="2286000" algn="l">
              <a:lnSpc>
                <a:spcPct val="110000"/>
              </a:lnSpc>
              <a:spcBef>
                <a:spcPts val="600"/>
              </a:spcBef>
              <a:spcAft>
                <a:spcPts val="0"/>
              </a:spcAft>
              <a:buSzPts val="1900"/>
              <a:buChar char="•"/>
              <a:defRPr sz="1600"/>
            </a:lvl5pPr>
            <a:lvl6pPr indent="-349250" lvl="5" marL="2743200" algn="l">
              <a:lnSpc>
                <a:spcPct val="90000"/>
              </a:lnSpc>
              <a:spcBef>
                <a:spcPts val="500"/>
              </a:spcBef>
              <a:spcAft>
                <a:spcPts val="0"/>
              </a:spcAft>
              <a:buClr>
                <a:schemeClr val="dk1"/>
              </a:buClr>
              <a:buSzPts val="1900"/>
              <a:buFont typeface="Proxima Nova"/>
              <a:buChar char="•"/>
              <a:defRPr sz="1900">
                <a:solidFill>
                  <a:schemeClr val="dk1"/>
                </a:solidFill>
                <a:latin typeface="Proxima Nova"/>
                <a:ea typeface="Proxima Nova"/>
                <a:cs typeface="Proxima Nova"/>
                <a:sym typeface="Proxima Nova"/>
              </a:defRPr>
            </a:lvl6pPr>
            <a:lvl7pPr indent="-349250" lvl="6" marL="3200400" algn="l">
              <a:lnSpc>
                <a:spcPct val="90000"/>
              </a:lnSpc>
              <a:spcBef>
                <a:spcPts val="500"/>
              </a:spcBef>
              <a:spcAft>
                <a:spcPts val="0"/>
              </a:spcAft>
              <a:buClr>
                <a:schemeClr val="dk1"/>
              </a:buClr>
              <a:buSzPts val="1900"/>
              <a:buFont typeface="Proxima Nova"/>
              <a:buChar char="•"/>
              <a:defRPr sz="1900">
                <a:solidFill>
                  <a:schemeClr val="dk1"/>
                </a:solidFill>
                <a:latin typeface="Proxima Nova"/>
                <a:ea typeface="Proxima Nova"/>
                <a:cs typeface="Proxima Nova"/>
                <a:sym typeface="Proxima Nova"/>
              </a:defRPr>
            </a:lvl7pPr>
            <a:lvl8pPr indent="-349250" lvl="7" marL="3657600" algn="l">
              <a:lnSpc>
                <a:spcPct val="90000"/>
              </a:lnSpc>
              <a:spcBef>
                <a:spcPts val="500"/>
              </a:spcBef>
              <a:spcAft>
                <a:spcPts val="0"/>
              </a:spcAft>
              <a:buClr>
                <a:schemeClr val="dk1"/>
              </a:buClr>
              <a:buSzPts val="1900"/>
              <a:buFont typeface="Proxima Nova"/>
              <a:buChar char="•"/>
              <a:defRPr sz="1900">
                <a:solidFill>
                  <a:schemeClr val="dk1"/>
                </a:solidFill>
                <a:latin typeface="Proxima Nova"/>
                <a:ea typeface="Proxima Nova"/>
                <a:cs typeface="Proxima Nova"/>
                <a:sym typeface="Proxima Nova"/>
              </a:defRPr>
            </a:lvl8pPr>
            <a:lvl9pPr indent="-349250" lvl="8" marL="4114800" algn="l">
              <a:lnSpc>
                <a:spcPct val="90000"/>
              </a:lnSpc>
              <a:spcBef>
                <a:spcPts val="500"/>
              </a:spcBef>
              <a:spcAft>
                <a:spcPts val="0"/>
              </a:spcAft>
              <a:buClr>
                <a:schemeClr val="dk1"/>
              </a:buClr>
              <a:buSzPts val="1900"/>
              <a:buFont typeface="Proxima Nova"/>
              <a:buChar char="•"/>
              <a:defRPr sz="1900">
                <a:solidFill>
                  <a:schemeClr val="dk1"/>
                </a:solidFill>
                <a:latin typeface="Proxima Nova"/>
                <a:ea typeface="Proxima Nova"/>
                <a:cs typeface="Proxima Nova"/>
                <a:sym typeface="Proxima Nova"/>
              </a:defRPr>
            </a:lvl9pPr>
          </a:lstStyle>
          <a:p/>
        </p:txBody>
      </p:sp>
      <p:sp>
        <p:nvSpPr>
          <p:cNvPr id="19" name="Google Shape;19;p17"/>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17"/>
          <p:cNvSpPr/>
          <p:nvPr/>
        </p:nvSpPr>
        <p:spPr>
          <a:xfrm>
            <a:off x="0" y="0"/>
            <a:ext cx="1134000" cy="6858000"/>
          </a:xfrm>
          <a:prstGeom prst="rect">
            <a:avLst/>
          </a:prstGeom>
          <a:solidFill>
            <a:srgbClr val="6EA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3" name="Google Shape;23;p17"/>
          <p:cNvPicPr preferRelativeResize="0"/>
          <p:nvPr/>
        </p:nvPicPr>
        <p:blipFill>
          <a:blip r:embed="rId2">
            <a:alphaModFix/>
          </a:blip>
          <a:stretch>
            <a:fillRect/>
          </a:stretch>
        </p:blipFill>
        <p:spPr>
          <a:xfrm>
            <a:off x="0" y="5724000"/>
            <a:ext cx="1133998" cy="113399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18"/>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8"/>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8" name="Google Shape;28;p18"/>
          <p:cNvSpPr/>
          <p:nvPr/>
        </p:nvSpPr>
        <p:spPr>
          <a:xfrm>
            <a:off x="0" y="0"/>
            <a:ext cx="1134000" cy="6858000"/>
          </a:xfrm>
          <a:prstGeom prst="rect">
            <a:avLst/>
          </a:prstGeom>
          <a:solidFill>
            <a:srgbClr val="6EA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9" name="Google Shape;29;p18"/>
          <p:cNvPicPr preferRelativeResize="0"/>
          <p:nvPr/>
        </p:nvPicPr>
        <p:blipFill>
          <a:blip r:embed="rId2">
            <a:alphaModFix/>
          </a:blip>
          <a:stretch>
            <a:fillRect/>
          </a:stretch>
        </p:blipFill>
        <p:spPr>
          <a:xfrm>
            <a:off x="0" y="5724000"/>
            <a:ext cx="1133998" cy="113399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9"/>
          <p:cNvSpPr/>
          <p:nvPr/>
        </p:nvSpPr>
        <p:spPr>
          <a:xfrm>
            <a:off x="0" y="0"/>
            <a:ext cx="4568700" cy="6858000"/>
          </a:xfrm>
          <a:prstGeom prst="rect">
            <a:avLst/>
          </a:prstGeom>
          <a:solidFill>
            <a:srgbClr val="6EA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 name="Google Shape;32;p19"/>
          <p:cNvSpPr txBox="1"/>
          <p:nvPr>
            <p:ph type="title"/>
          </p:nvPr>
        </p:nvSpPr>
        <p:spPr>
          <a:xfrm>
            <a:off x="455525" y="1385650"/>
            <a:ext cx="3657600" cy="36384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5000"/>
              <a:buFont typeface="Arial"/>
              <a:buNone/>
              <a:defRPr sz="50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3" name="Google Shape;33;p19"/>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20"/>
          <p:cNvSpPr txBox="1"/>
          <p:nvPr>
            <p:ph type="title"/>
          </p:nvPr>
        </p:nvSpPr>
        <p:spPr>
          <a:xfrm>
            <a:off x="1587710" y="455362"/>
            <a:ext cx="9486690" cy="155041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0"/>
          <p:cNvSpPr txBox="1"/>
          <p:nvPr>
            <p:ph idx="1" type="body"/>
          </p:nvPr>
        </p:nvSpPr>
        <p:spPr>
          <a:xfrm>
            <a:off x="1587709" y="2160016"/>
            <a:ext cx="4425437" cy="3927093"/>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20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42900" lvl="3" marL="1828800" algn="l">
              <a:lnSpc>
                <a:spcPct val="110000"/>
              </a:lnSpc>
              <a:spcBef>
                <a:spcPts val="600"/>
              </a:spcBef>
              <a:spcAft>
                <a:spcPts val="0"/>
              </a:spcAft>
              <a:buSzPts val="1800"/>
              <a:buChar char="•"/>
              <a:defRPr/>
            </a:lvl4pPr>
            <a:lvl5pPr indent="-342900" lvl="4" marL="2286000" algn="l">
              <a:lnSpc>
                <a:spcPct val="110000"/>
              </a:lnSpc>
              <a:spcBef>
                <a:spcPts val="6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8" name="Google Shape;38;p20"/>
          <p:cNvSpPr txBox="1"/>
          <p:nvPr>
            <p:ph idx="2" type="body"/>
          </p:nvPr>
        </p:nvSpPr>
        <p:spPr>
          <a:xfrm>
            <a:off x="6648963" y="2160016"/>
            <a:ext cx="4425437" cy="3927093"/>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200"/>
              </a:spcBef>
              <a:spcAft>
                <a:spcPts val="0"/>
              </a:spcAft>
              <a:buSzPts val="1800"/>
              <a:buChar char="•"/>
              <a:defRPr/>
            </a:lvl1pPr>
            <a:lvl2pPr indent="-342900" lvl="1" marL="914400" algn="l">
              <a:lnSpc>
                <a:spcPct val="110000"/>
              </a:lnSpc>
              <a:spcBef>
                <a:spcPts val="600"/>
              </a:spcBef>
              <a:spcAft>
                <a:spcPts val="0"/>
              </a:spcAft>
              <a:buSzPts val="1800"/>
              <a:buChar char="•"/>
              <a:defRPr/>
            </a:lvl2pPr>
            <a:lvl3pPr indent="-342900" lvl="2" marL="1371600" algn="l">
              <a:lnSpc>
                <a:spcPct val="110000"/>
              </a:lnSpc>
              <a:spcBef>
                <a:spcPts val="600"/>
              </a:spcBef>
              <a:spcAft>
                <a:spcPts val="0"/>
              </a:spcAft>
              <a:buSzPts val="1800"/>
              <a:buChar char="•"/>
              <a:defRPr/>
            </a:lvl3pPr>
            <a:lvl4pPr indent="-342900" lvl="3" marL="1828800" algn="l">
              <a:lnSpc>
                <a:spcPct val="110000"/>
              </a:lnSpc>
              <a:spcBef>
                <a:spcPts val="600"/>
              </a:spcBef>
              <a:spcAft>
                <a:spcPts val="0"/>
              </a:spcAft>
              <a:buSzPts val="1800"/>
              <a:buChar char="•"/>
              <a:defRPr/>
            </a:lvl4pPr>
            <a:lvl5pPr indent="-342900" lvl="4" marL="2286000" algn="l">
              <a:lnSpc>
                <a:spcPct val="110000"/>
              </a:lnSpc>
              <a:spcBef>
                <a:spcPts val="6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9" name="Google Shape;39;p20"/>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0"/>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0"/>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20"/>
          <p:cNvSpPr/>
          <p:nvPr/>
        </p:nvSpPr>
        <p:spPr>
          <a:xfrm>
            <a:off x="0" y="565153"/>
            <a:ext cx="1133856" cy="6292847"/>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 name="Google Shape;43;p20"/>
          <p:cNvSpPr/>
          <p:nvPr/>
        </p:nvSpPr>
        <p:spPr>
          <a:xfrm>
            <a:off x="0" y="-3"/>
            <a:ext cx="565150" cy="6857999"/>
          </a:xfrm>
          <a:prstGeom prst="rect">
            <a:avLst/>
          </a:prstGeom>
          <a:gradFill>
            <a:gsLst>
              <a:gs pos="0">
                <a:srgbClr val="0BA5E8">
                  <a:alpha val="49803"/>
                </a:srgbClr>
              </a:gs>
              <a:gs pos="25000">
                <a:srgbClr val="5066E1">
                  <a:alpha val="60000"/>
                </a:srgbClr>
              </a:gs>
              <a:gs pos="49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1"/>
          <p:cNvSpPr txBox="1"/>
          <p:nvPr>
            <p:ph type="title"/>
          </p:nvPr>
        </p:nvSpPr>
        <p:spPr>
          <a:xfrm>
            <a:off x="1591056" y="457200"/>
            <a:ext cx="9521854" cy="155448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1"/>
          <p:cNvSpPr txBox="1"/>
          <p:nvPr>
            <p:ph idx="1" type="body"/>
          </p:nvPr>
        </p:nvSpPr>
        <p:spPr>
          <a:xfrm>
            <a:off x="1591057" y="2165086"/>
            <a:ext cx="4425696"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200"/>
              </a:spcBef>
              <a:spcAft>
                <a:spcPts val="0"/>
              </a:spcAft>
              <a:buSzPts val="2200"/>
              <a:buNone/>
              <a:defRPr b="1" sz="2200"/>
            </a:lvl1pPr>
            <a:lvl2pPr indent="-228600" lvl="1" marL="914400" algn="l">
              <a:lnSpc>
                <a:spcPct val="110000"/>
              </a:lnSpc>
              <a:spcBef>
                <a:spcPts val="600"/>
              </a:spcBef>
              <a:spcAft>
                <a:spcPts val="0"/>
              </a:spcAft>
              <a:buSzPts val="2000"/>
              <a:buNone/>
              <a:defRPr b="1" sz="2000"/>
            </a:lvl2pPr>
            <a:lvl3pPr indent="-228600" lvl="2" marL="1371600" algn="l">
              <a:lnSpc>
                <a:spcPct val="110000"/>
              </a:lnSpc>
              <a:spcBef>
                <a:spcPts val="600"/>
              </a:spcBef>
              <a:spcAft>
                <a:spcPts val="0"/>
              </a:spcAft>
              <a:buSzPts val="1800"/>
              <a:buNone/>
              <a:defRPr b="1" sz="1800"/>
            </a:lvl3pPr>
            <a:lvl4pPr indent="-228600" lvl="3" marL="1828800" algn="l">
              <a:lnSpc>
                <a:spcPct val="110000"/>
              </a:lnSpc>
              <a:spcBef>
                <a:spcPts val="600"/>
              </a:spcBef>
              <a:spcAft>
                <a:spcPts val="0"/>
              </a:spcAft>
              <a:buSzPts val="1600"/>
              <a:buNone/>
              <a:defRPr b="1" sz="1600"/>
            </a:lvl4pPr>
            <a:lvl5pPr indent="-228600" lvl="4" marL="2286000" algn="l">
              <a:lnSpc>
                <a:spcPct val="110000"/>
              </a:lnSpc>
              <a:spcBef>
                <a:spcPts val="600"/>
              </a:spcBef>
              <a:spcAft>
                <a:spcPts val="0"/>
              </a:spcAft>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7" name="Google Shape;47;p21"/>
          <p:cNvSpPr txBox="1"/>
          <p:nvPr>
            <p:ph idx="2" type="body"/>
          </p:nvPr>
        </p:nvSpPr>
        <p:spPr>
          <a:xfrm>
            <a:off x="1591056" y="2988998"/>
            <a:ext cx="4425697" cy="3098112"/>
          </a:xfrm>
          <a:prstGeom prst="rect">
            <a:avLst/>
          </a:prstGeom>
          <a:noFill/>
          <a:ln>
            <a:noFill/>
          </a:ln>
        </p:spPr>
        <p:txBody>
          <a:bodyPr anchorCtr="0" anchor="t" bIns="45700" lIns="91425" spcFirstLastPara="1" rIns="91425" wrap="square" tIns="45700">
            <a:normAutofit/>
          </a:bodyPr>
          <a:lstStyle>
            <a:lvl1pPr indent="-355600" lvl="0" marL="457200" algn="l">
              <a:lnSpc>
                <a:spcPct val="110000"/>
              </a:lnSpc>
              <a:spcBef>
                <a:spcPts val="1200"/>
              </a:spcBef>
              <a:spcAft>
                <a:spcPts val="0"/>
              </a:spcAft>
              <a:buSzPts val="2000"/>
              <a:buChar char="•"/>
              <a:defRPr sz="2000"/>
            </a:lvl1pPr>
            <a:lvl2pPr indent="-342900" lvl="1" marL="914400" algn="l">
              <a:lnSpc>
                <a:spcPct val="110000"/>
              </a:lnSpc>
              <a:spcBef>
                <a:spcPts val="600"/>
              </a:spcBef>
              <a:spcAft>
                <a:spcPts val="0"/>
              </a:spcAft>
              <a:buSzPts val="1800"/>
              <a:buChar char="•"/>
              <a:defRPr sz="1800"/>
            </a:lvl2pPr>
            <a:lvl3pPr indent="-330200" lvl="2" marL="1371600" algn="l">
              <a:lnSpc>
                <a:spcPct val="110000"/>
              </a:lnSpc>
              <a:spcBef>
                <a:spcPts val="600"/>
              </a:spcBef>
              <a:spcAft>
                <a:spcPts val="0"/>
              </a:spcAft>
              <a:buSzPts val="1600"/>
              <a:buChar char="•"/>
              <a:defRPr sz="1600"/>
            </a:lvl3pPr>
            <a:lvl4pPr indent="-317500" lvl="3" marL="1828800" algn="l">
              <a:lnSpc>
                <a:spcPct val="110000"/>
              </a:lnSpc>
              <a:spcBef>
                <a:spcPts val="600"/>
              </a:spcBef>
              <a:spcAft>
                <a:spcPts val="0"/>
              </a:spcAft>
              <a:buSzPts val="1400"/>
              <a:buChar char="•"/>
              <a:defRPr sz="1400"/>
            </a:lvl4pPr>
            <a:lvl5pPr indent="-342900" lvl="4" marL="2286000" algn="l">
              <a:lnSpc>
                <a:spcPct val="110000"/>
              </a:lnSpc>
              <a:spcBef>
                <a:spcPts val="6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8" name="Google Shape;48;p21"/>
          <p:cNvSpPr txBox="1"/>
          <p:nvPr>
            <p:ph idx="3" type="body"/>
          </p:nvPr>
        </p:nvSpPr>
        <p:spPr>
          <a:xfrm>
            <a:off x="6687214" y="2165086"/>
            <a:ext cx="4425696"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200"/>
              </a:spcBef>
              <a:spcAft>
                <a:spcPts val="0"/>
              </a:spcAft>
              <a:buSzPts val="2200"/>
              <a:buNone/>
              <a:defRPr b="1" sz="2200"/>
            </a:lvl1pPr>
            <a:lvl2pPr indent="-228600" lvl="1" marL="914400" algn="l">
              <a:lnSpc>
                <a:spcPct val="110000"/>
              </a:lnSpc>
              <a:spcBef>
                <a:spcPts val="600"/>
              </a:spcBef>
              <a:spcAft>
                <a:spcPts val="0"/>
              </a:spcAft>
              <a:buSzPts val="2000"/>
              <a:buNone/>
              <a:defRPr b="1" sz="2000"/>
            </a:lvl2pPr>
            <a:lvl3pPr indent="-228600" lvl="2" marL="1371600" algn="l">
              <a:lnSpc>
                <a:spcPct val="110000"/>
              </a:lnSpc>
              <a:spcBef>
                <a:spcPts val="600"/>
              </a:spcBef>
              <a:spcAft>
                <a:spcPts val="0"/>
              </a:spcAft>
              <a:buSzPts val="1800"/>
              <a:buNone/>
              <a:defRPr b="1" sz="1800"/>
            </a:lvl3pPr>
            <a:lvl4pPr indent="-228600" lvl="3" marL="1828800" algn="l">
              <a:lnSpc>
                <a:spcPct val="110000"/>
              </a:lnSpc>
              <a:spcBef>
                <a:spcPts val="600"/>
              </a:spcBef>
              <a:spcAft>
                <a:spcPts val="0"/>
              </a:spcAft>
              <a:buSzPts val="1600"/>
              <a:buNone/>
              <a:defRPr b="1" sz="1600"/>
            </a:lvl4pPr>
            <a:lvl5pPr indent="-228600" lvl="4" marL="2286000" algn="l">
              <a:lnSpc>
                <a:spcPct val="110000"/>
              </a:lnSpc>
              <a:spcBef>
                <a:spcPts val="600"/>
              </a:spcBef>
              <a:spcAft>
                <a:spcPts val="0"/>
              </a:spcAft>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9" name="Google Shape;49;p21"/>
          <p:cNvSpPr txBox="1"/>
          <p:nvPr>
            <p:ph idx="4" type="body"/>
          </p:nvPr>
        </p:nvSpPr>
        <p:spPr>
          <a:xfrm>
            <a:off x="6687214" y="2988998"/>
            <a:ext cx="4425696" cy="3098112"/>
          </a:xfrm>
          <a:prstGeom prst="rect">
            <a:avLst/>
          </a:prstGeom>
          <a:noFill/>
          <a:ln>
            <a:noFill/>
          </a:ln>
        </p:spPr>
        <p:txBody>
          <a:bodyPr anchorCtr="0" anchor="t" bIns="45700" lIns="91425" spcFirstLastPara="1" rIns="91425" wrap="square" tIns="45700">
            <a:normAutofit/>
          </a:bodyPr>
          <a:lstStyle>
            <a:lvl1pPr indent="-355600" lvl="0" marL="457200" algn="l">
              <a:lnSpc>
                <a:spcPct val="110000"/>
              </a:lnSpc>
              <a:spcBef>
                <a:spcPts val="1200"/>
              </a:spcBef>
              <a:spcAft>
                <a:spcPts val="0"/>
              </a:spcAft>
              <a:buSzPts val="2000"/>
              <a:buChar char="•"/>
              <a:defRPr sz="2000"/>
            </a:lvl1pPr>
            <a:lvl2pPr indent="-342900" lvl="1" marL="914400" algn="l">
              <a:lnSpc>
                <a:spcPct val="110000"/>
              </a:lnSpc>
              <a:spcBef>
                <a:spcPts val="600"/>
              </a:spcBef>
              <a:spcAft>
                <a:spcPts val="0"/>
              </a:spcAft>
              <a:buSzPts val="1800"/>
              <a:buChar char="•"/>
              <a:defRPr sz="1800"/>
            </a:lvl2pPr>
            <a:lvl3pPr indent="-330200" lvl="2" marL="1371600" algn="l">
              <a:lnSpc>
                <a:spcPct val="110000"/>
              </a:lnSpc>
              <a:spcBef>
                <a:spcPts val="600"/>
              </a:spcBef>
              <a:spcAft>
                <a:spcPts val="0"/>
              </a:spcAft>
              <a:buSzPts val="1600"/>
              <a:buChar char="•"/>
              <a:defRPr sz="1600"/>
            </a:lvl3pPr>
            <a:lvl4pPr indent="-317500" lvl="3" marL="1828800" algn="l">
              <a:lnSpc>
                <a:spcPct val="110000"/>
              </a:lnSpc>
              <a:spcBef>
                <a:spcPts val="600"/>
              </a:spcBef>
              <a:spcAft>
                <a:spcPts val="0"/>
              </a:spcAft>
              <a:buSzPts val="1400"/>
              <a:buChar char="•"/>
              <a:defRPr sz="1400"/>
            </a:lvl4pPr>
            <a:lvl5pPr indent="-342900" lvl="4" marL="2286000" algn="l">
              <a:lnSpc>
                <a:spcPct val="110000"/>
              </a:lnSpc>
              <a:spcBef>
                <a:spcPts val="600"/>
              </a:spcBef>
              <a:spcAft>
                <a:spcPts val="0"/>
              </a:spcAft>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p21"/>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3" name="Google Shape;53;p21"/>
          <p:cNvSpPr/>
          <p:nvPr/>
        </p:nvSpPr>
        <p:spPr>
          <a:xfrm>
            <a:off x="0" y="565153"/>
            <a:ext cx="1133856" cy="6292847"/>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 name="Google Shape;54;p21"/>
          <p:cNvSpPr/>
          <p:nvPr/>
        </p:nvSpPr>
        <p:spPr>
          <a:xfrm>
            <a:off x="0" y="-3"/>
            <a:ext cx="565150" cy="6857999"/>
          </a:xfrm>
          <a:prstGeom prst="rect">
            <a:avLst/>
          </a:prstGeom>
          <a:gradFill>
            <a:gsLst>
              <a:gs pos="0">
                <a:srgbClr val="0BA5E8">
                  <a:alpha val="49803"/>
                </a:srgbClr>
              </a:gs>
              <a:gs pos="25000">
                <a:srgbClr val="5066E1">
                  <a:alpha val="60000"/>
                </a:srgbClr>
              </a:gs>
              <a:gs pos="49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22"/>
          <p:cNvSpPr txBox="1"/>
          <p:nvPr>
            <p:ph type="title"/>
          </p:nvPr>
        </p:nvSpPr>
        <p:spPr>
          <a:xfrm>
            <a:off x="1587710" y="455362"/>
            <a:ext cx="9486690" cy="155041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2"/>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2"/>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22"/>
          <p:cNvSpPr/>
          <p:nvPr/>
        </p:nvSpPr>
        <p:spPr>
          <a:xfrm>
            <a:off x="0" y="565153"/>
            <a:ext cx="1133856" cy="6292847"/>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 name="Google Shape;61;p22"/>
          <p:cNvSpPr/>
          <p:nvPr/>
        </p:nvSpPr>
        <p:spPr>
          <a:xfrm>
            <a:off x="0" y="-3"/>
            <a:ext cx="565150" cy="6857999"/>
          </a:xfrm>
          <a:prstGeom prst="rect">
            <a:avLst/>
          </a:prstGeom>
          <a:gradFill>
            <a:gsLst>
              <a:gs pos="0">
                <a:srgbClr val="0BA5E8">
                  <a:alpha val="49803"/>
                </a:srgbClr>
              </a:gs>
              <a:gs pos="25000">
                <a:srgbClr val="5066E1">
                  <a:alpha val="60000"/>
                </a:srgbClr>
              </a:gs>
              <a:gs pos="49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23"/>
          <p:cNvSpPr txBox="1"/>
          <p:nvPr>
            <p:ph type="title"/>
          </p:nvPr>
        </p:nvSpPr>
        <p:spPr>
          <a:xfrm>
            <a:off x="1587712" y="455362"/>
            <a:ext cx="4043440" cy="158451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3"/>
          <p:cNvSpPr txBox="1"/>
          <p:nvPr>
            <p:ph idx="1" type="body"/>
          </p:nvPr>
        </p:nvSpPr>
        <p:spPr>
          <a:xfrm>
            <a:off x="6271232" y="565151"/>
            <a:ext cx="5358384" cy="5521960"/>
          </a:xfrm>
          <a:prstGeom prst="rect">
            <a:avLst/>
          </a:prstGeom>
          <a:noFill/>
          <a:ln>
            <a:noFill/>
          </a:ln>
        </p:spPr>
        <p:txBody>
          <a:bodyPr anchorCtr="0" anchor="t" bIns="45700" lIns="91425" spcFirstLastPara="1" rIns="91425" wrap="square" tIns="45700">
            <a:normAutofit/>
          </a:bodyPr>
          <a:lstStyle>
            <a:lvl1pPr indent="-368300" lvl="0" marL="457200" algn="l">
              <a:lnSpc>
                <a:spcPct val="110000"/>
              </a:lnSpc>
              <a:spcBef>
                <a:spcPts val="1200"/>
              </a:spcBef>
              <a:spcAft>
                <a:spcPts val="0"/>
              </a:spcAft>
              <a:buSzPts val="2200"/>
              <a:buChar char="•"/>
              <a:defRPr sz="2200"/>
            </a:lvl1pPr>
            <a:lvl2pPr indent="-349250" lvl="1" marL="914400" algn="l">
              <a:lnSpc>
                <a:spcPct val="110000"/>
              </a:lnSpc>
              <a:spcBef>
                <a:spcPts val="600"/>
              </a:spcBef>
              <a:spcAft>
                <a:spcPts val="0"/>
              </a:spcAft>
              <a:buSzPts val="1900"/>
              <a:buChar char="•"/>
              <a:defRPr sz="1900"/>
            </a:lvl2pPr>
            <a:lvl3pPr indent="-336550" lvl="2" marL="1371600" algn="l">
              <a:lnSpc>
                <a:spcPct val="110000"/>
              </a:lnSpc>
              <a:spcBef>
                <a:spcPts val="600"/>
              </a:spcBef>
              <a:spcAft>
                <a:spcPts val="0"/>
              </a:spcAft>
              <a:buSzPts val="1700"/>
              <a:buChar char="•"/>
              <a:defRPr sz="1700"/>
            </a:lvl3pPr>
            <a:lvl4pPr indent="-323850" lvl="3" marL="1828800" algn="l">
              <a:lnSpc>
                <a:spcPct val="110000"/>
              </a:lnSpc>
              <a:spcBef>
                <a:spcPts val="600"/>
              </a:spcBef>
              <a:spcAft>
                <a:spcPts val="0"/>
              </a:spcAft>
              <a:buSzPts val="1500"/>
              <a:buChar char="•"/>
              <a:defRPr sz="1500"/>
            </a:lvl4pPr>
            <a:lvl5pPr indent="-323850" lvl="4" marL="2286000" algn="l">
              <a:lnSpc>
                <a:spcPct val="110000"/>
              </a:lnSpc>
              <a:spcBef>
                <a:spcPts val="600"/>
              </a:spcBef>
              <a:spcAft>
                <a:spcPts val="0"/>
              </a:spcAft>
              <a:buSzPts val="1500"/>
              <a:buChar char="•"/>
              <a:defRPr sz="15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5" name="Google Shape;65;p23"/>
          <p:cNvSpPr txBox="1"/>
          <p:nvPr>
            <p:ph idx="2" type="body"/>
          </p:nvPr>
        </p:nvSpPr>
        <p:spPr>
          <a:xfrm>
            <a:off x="1587712" y="2039874"/>
            <a:ext cx="4043440" cy="382911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600"/>
              <a:buNone/>
              <a:defRPr sz="1600"/>
            </a:lvl1pPr>
            <a:lvl2pPr indent="-228600" lvl="1" marL="914400" algn="l">
              <a:lnSpc>
                <a:spcPct val="110000"/>
              </a:lnSpc>
              <a:spcBef>
                <a:spcPts val="600"/>
              </a:spcBef>
              <a:spcAft>
                <a:spcPts val="0"/>
              </a:spcAft>
              <a:buSzPts val="1400"/>
              <a:buNone/>
              <a:defRPr sz="1400"/>
            </a:lvl2pPr>
            <a:lvl3pPr indent="-228600" lvl="2" marL="1371600" algn="l">
              <a:lnSpc>
                <a:spcPct val="110000"/>
              </a:lnSpc>
              <a:spcBef>
                <a:spcPts val="600"/>
              </a:spcBef>
              <a:spcAft>
                <a:spcPts val="0"/>
              </a:spcAft>
              <a:buSzPts val="1200"/>
              <a:buNone/>
              <a:defRPr sz="1200"/>
            </a:lvl3pPr>
            <a:lvl4pPr indent="-228600" lvl="3" marL="1828800" algn="l">
              <a:lnSpc>
                <a:spcPct val="110000"/>
              </a:lnSpc>
              <a:spcBef>
                <a:spcPts val="600"/>
              </a:spcBef>
              <a:spcAft>
                <a:spcPts val="0"/>
              </a:spcAft>
              <a:buSzPts val="1000"/>
              <a:buNone/>
              <a:defRPr sz="1000"/>
            </a:lvl4pPr>
            <a:lvl5pPr indent="-228600" lvl="4" marL="2286000" algn="l">
              <a:lnSpc>
                <a:spcPct val="110000"/>
              </a:lnSpc>
              <a:spcBef>
                <a:spcPts val="600"/>
              </a:spcBef>
              <a:spcAft>
                <a:spcPts val="0"/>
              </a:spcAft>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6" name="Google Shape;66;p23"/>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3"/>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23"/>
          <p:cNvSpPr/>
          <p:nvPr/>
        </p:nvSpPr>
        <p:spPr>
          <a:xfrm>
            <a:off x="0" y="565153"/>
            <a:ext cx="1133856" cy="6292847"/>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 name="Google Shape;70;p23"/>
          <p:cNvSpPr/>
          <p:nvPr/>
        </p:nvSpPr>
        <p:spPr>
          <a:xfrm>
            <a:off x="0" y="-3"/>
            <a:ext cx="565150" cy="6857999"/>
          </a:xfrm>
          <a:prstGeom prst="rect">
            <a:avLst/>
          </a:prstGeom>
          <a:gradFill>
            <a:gsLst>
              <a:gs pos="0">
                <a:srgbClr val="0BA5E8">
                  <a:alpha val="49803"/>
                </a:srgbClr>
              </a:gs>
              <a:gs pos="25000">
                <a:srgbClr val="5066E1">
                  <a:alpha val="60000"/>
                </a:srgbClr>
              </a:gs>
              <a:gs pos="49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4"/>
          <p:cNvSpPr txBox="1"/>
          <p:nvPr>
            <p:ph type="title"/>
          </p:nvPr>
        </p:nvSpPr>
        <p:spPr>
          <a:xfrm>
            <a:off x="1587711" y="455362"/>
            <a:ext cx="4043436" cy="158451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4"/>
          <p:cNvSpPr/>
          <p:nvPr>
            <p:ph idx="2" type="pic"/>
          </p:nvPr>
        </p:nvSpPr>
        <p:spPr>
          <a:xfrm>
            <a:off x="6271232" y="565150"/>
            <a:ext cx="5355607" cy="5522677"/>
          </a:xfrm>
          <a:prstGeom prst="rect">
            <a:avLst/>
          </a:prstGeom>
          <a:noFill/>
          <a:ln>
            <a:noFill/>
          </a:ln>
        </p:spPr>
      </p:sp>
      <p:sp>
        <p:nvSpPr>
          <p:cNvPr id="74" name="Google Shape;74;p24"/>
          <p:cNvSpPr txBox="1"/>
          <p:nvPr>
            <p:ph idx="1" type="body"/>
          </p:nvPr>
        </p:nvSpPr>
        <p:spPr>
          <a:xfrm>
            <a:off x="1587711" y="2039874"/>
            <a:ext cx="4043436" cy="382911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200"/>
              </a:spcBef>
              <a:spcAft>
                <a:spcPts val="0"/>
              </a:spcAft>
              <a:buSzPts val="1600"/>
              <a:buNone/>
              <a:defRPr sz="1600"/>
            </a:lvl1pPr>
            <a:lvl2pPr indent="-228600" lvl="1" marL="914400" algn="l">
              <a:lnSpc>
                <a:spcPct val="110000"/>
              </a:lnSpc>
              <a:spcBef>
                <a:spcPts val="600"/>
              </a:spcBef>
              <a:spcAft>
                <a:spcPts val="0"/>
              </a:spcAft>
              <a:buSzPts val="1400"/>
              <a:buNone/>
              <a:defRPr sz="1400"/>
            </a:lvl2pPr>
            <a:lvl3pPr indent="-228600" lvl="2" marL="1371600" algn="l">
              <a:lnSpc>
                <a:spcPct val="110000"/>
              </a:lnSpc>
              <a:spcBef>
                <a:spcPts val="600"/>
              </a:spcBef>
              <a:spcAft>
                <a:spcPts val="0"/>
              </a:spcAft>
              <a:buSzPts val="1200"/>
              <a:buNone/>
              <a:defRPr sz="1200"/>
            </a:lvl3pPr>
            <a:lvl4pPr indent="-228600" lvl="3" marL="1828800" algn="l">
              <a:lnSpc>
                <a:spcPct val="110000"/>
              </a:lnSpc>
              <a:spcBef>
                <a:spcPts val="600"/>
              </a:spcBef>
              <a:spcAft>
                <a:spcPts val="0"/>
              </a:spcAft>
              <a:buSzPts val="1000"/>
              <a:buNone/>
              <a:defRPr sz="1000"/>
            </a:lvl4pPr>
            <a:lvl5pPr indent="-228600" lvl="4" marL="2286000" algn="l">
              <a:lnSpc>
                <a:spcPct val="110000"/>
              </a:lnSpc>
              <a:spcBef>
                <a:spcPts val="600"/>
              </a:spcBef>
              <a:spcAft>
                <a:spcPts val="0"/>
              </a:spcAft>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24"/>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24"/>
          <p:cNvSpPr/>
          <p:nvPr/>
        </p:nvSpPr>
        <p:spPr>
          <a:xfrm>
            <a:off x="0" y="565153"/>
            <a:ext cx="1133856" cy="6292847"/>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 name="Google Shape;79;p24"/>
          <p:cNvSpPr/>
          <p:nvPr/>
        </p:nvSpPr>
        <p:spPr>
          <a:xfrm>
            <a:off x="0" y="-3"/>
            <a:ext cx="565150" cy="6857999"/>
          </a:xfrm>
          <a:prstGeom prst="rect">
            <a:avLst/>
          </a:prstGeom>
          <a:gradFill>
            <a:gsLst>
              <a:gs pos="0">
                <a:srgbClr val="0BA5E8">
                  <a:alpha val="49803"/>
                </a:srgbClr>
              </a:gs>
              <a:gs pos="25000">
                <a:srgbClr val="5066E1">
                  <a:alpha val="60000"/>
                </a:srgbClr>
              </a:gs>
              <a:gs pos="49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1587710" y="455362"/>
            <a:ext cx="9486690" cy="1550419"/>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dk1"/>
              </a:buClr>
              <a:buSzPts val="4400"/>
              <a:buFont typeface="Proxima Nova"/>
              <a:buNone/>
              <a:defRPr b="1" i="0" sz="4400" u="none" cap="none" strike="noStrike">
                <a:solidFill>
                  <a:schemeClr val="dk1"/>
                </a:solidFill>
                <a:latin typeface="Proxima Nova"/>
                <a:ea typeface="Proxima Nova"/>
                <a:cs typeface="Proxima Nova"/>
                <a:sym typeface="Proxima Nova"/>
              </a:defRPr>
            </a:lvl1pPr>
            <a:lvl2pPr lvl="1">
              <a:spcBef>
                <a:spcPts val="0"/>
              </a:spcBef>
              <a:spcAft>
                <a:spcPts val="0"/>
              </a:spcAft>
              <a:buClr>
                <a:schemeClr val="dk1"/>
              </a:buClr>
              <a:buSzPts val="1400"/>
              <a:buFont typeface="Proxima Nova"/>
              <a:buNone/>
              <a:defRPr sz="1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1400"/>
              <a:buFont typeface="Proxima Nova"/>
              <a:buNone/>
              <a:defRPr sz="1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1400"/>
              <a:buFont typeface="Proxima Nova"/>
              <a:buNone/>
              <a:defRPr sz="1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1400"/>
              <a:buFont typeface="Proxima Nova"/>
              <a:buNone/>
              <a:defRPr sz="1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1400"/>
              <a:buFont typeface="Proxima Nova"/>
              <a:buNone/>
              <a:defRPr sz="1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1400"/>
              <a:buFont typeface="Proxima Nova"/>
              <a:buNone/>
              <a:defRPr sz="1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1400"/>
              <a:buFont typeface="Proxima Nova"/>
              <a:buNone/>
              <a:defRPr sz="1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1400"/>
              <a:buFont typeface="Proxima Nova"/>
              <a:buNone/>
              <a:defRPr sz="1800">
                <a:solidFill>
                  <a:schemeClr val="dk1"/>
                </a:solidFill>
                <a:latin typeface="Proxima Nova"/>
                <a:ea typeface="Proxima Nova"/>
                <a:cs typeface="Proxima Nova"/>
                <a:sym typeface="Proxima Nova"/>
              </a:defRPr>
            </a:lvl9pPr>
          </a:lstStyle>
          <a:p/>
        </p:txBody>
      </p:sp>
      <p:sp>
        <p:nvSpPr>
          <p:cNvPr id="7" name="Google Shape;7;p15"/>
          <p:cNvSpPr txBox="1"/>
          <p:nvPr>
            <p:ph idx="1" type="body"/>
          </p:nvPr>
        </p:nvSpPr>
        <p:spPr>
          <a:xfrm>
            <a:off x="1587710" y="2160016"/>
            <a:ext cx="9486690" cy="3926152"/>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110000"/>
              </a:lnSpc>
              <a:spcBef>
                <a:spcPts val="1200"/>
              </a:spcBef>
              <a:spcAft>
                <a:spcPts val="0"/>
              </a:spcAft>
              <a:buClr>
                <a:schemeClr val="dk1"/>
              </a:buClr>
              <a:buSzPts val="2200"/>
              <a:buFont typeface="Proxima Nova"/>
              <a:buChar char="•"/>
              <a:defRPr i="0" sz="2200" u="none" cap="none" strike="noStrike">
                <a:solidFill>
                  <a:schemeClr val="dk1"/>
                </a:solidFill>
                <a:latin typeface="Proxima Nova"/>
                <a:ea typeface="Proxima Nova"/>
                <a:cs typeface="Proxima Nova"/>
                <a:sym typeface="Proxima Nova"/>
              </a:defRPr>
            </a:lvl1pPr>
            <a:lvl2pPr indent="-349250" lvl="1" marL="914400" marR="0" rtl="0" algn="l">
              <a:lnSpc>
                <a:spcPct val="110000"/>
              </a:lnSpc>
              <a:spcBef>
                <a:spcPts val="600"/>
              </a:spcBef>
              <a:spcAft>
                <a:spcPts val="0"/>
              </a:spcAft>
              <a:buClr>
                <a:schemeClr val="dk1"/>
              </a:buClr>
              <a:buSzPts val="1900"/>
              <a:buFont typeface="Proxima Nova"/>
              <a:buChar char="•"/>
              <a:defRPr i="0" sz="1900" u="none" cap="none" strike="noStrike">
                <a:solidFill>
                  <a:schemeClr val="dk1"/>
                </a:solidFill>
                <a:latin typeface="Proxima Nova"/>
                <a:ea typeface="Proxima Nova"/>
                <a:cs typeface="Proxima Nova"/>
                <a:sym typeface="Proxima Nova"/>
              </a:defRPr>
            </a:lvl2pPr>
            <a:lvl3pPr indent="-336550" lvl="2" marL="1371600" marR="0" rtl="0" algn="l">
              <a:lnSpc>
                <a:spcPct val="110000"/>
              </a:lnSpc>
              <a:spcBef>
                <a:spcPts val="600"/>
              </a:spcBef>
              <a:spcAft>
                <a:spcPts val="0"/>
              </a:spcAft>
              <a:buClr>
                <a:schemeClr val="dk1"/>
              </a:buClr>
              <a:buSzPts val="1700"/>
              <a:buFont typeface="Proxima Nova"/>
              <a:buChar char="•"/>
              <a:defRPr i="0" sz="1700" u="none" cap="none" strike="noStrike">
                <a:solidFill>
                  <a:schemeClr val="dk1"/>
                </a:solidFill>
                <a:latin typeface="Proxima Nova"/>
                <a:ea typeface="Proxima Nova"/>
                <a:cs typeface="Proxima Nova"/>
                <a:sym typeface="Proxima Nova"/>
              </a:defRPr>
            </a:lvl3pPr>
            <a:lvl4pPr indent="-323850" lvl="3" marL="1828800" marR="0" rtl="0" algn="l">
              <a:lnSpc>
                <a:spcPct val="110000"/>
              </a:lnSpc>
              <a:spcBef>
                <a:spcPts val="600"/>
              </a:spcBef>
              <a:spcAft>
                <a:spcPts val="0"/>
              </a:spcAft>
              <a:buClr>
                <a:schemeClr val="dk1"/>
              </a:buClr>
              <a:buSzPts val="1500"/>
              <a:buFont typeface="Proxima Nova"/>
              <a:buChar char="•"/>
              <a:defRPr i="0" sz="1500" u="none" cap="none" strike="noStrike">
                <a:solidFill>
                  <a:schemeClr val="dk1"/>
                </a:solidFill>
                <a:latin typeface="Proxima Nova"/>
                <a:ea typeface="Proxima Nova"/>
                <a:cs typeface="Proxima Nova"/>
                <a:sym typeface="Proxima Nova"/>
              </a:defRPr>
            </a:lvl4pPr>
            <a:lvl5pPr indent="-323850" lvl="4" marL="2286000" marR="0" rtl="0" algn="l">
              <a:lnSpc>
                <a:spcPct val="110000"/>
              </a:lnSpc>
              <a:spcBef>
                <a:spcPts val="600"/>
              </a:spcBef>
              <a:spcAft>
                <a:spcPts val="0"/>
              </a:spcAft>
              <a:buClr>
                <a:schemeClr val="dk1"/>
              </a:buClr>
              <a:buSzPts val="1500"/>
              <a:buFont typeface="Proxima Nova"/>
              <a:buChar char="•"/>
              <a:defRPr i="0" sz="1500" u="none" cap="none" strike="noStrike">
                <a:solidFill>
                  <a:schemeClr val="dk1"/>
                </a:solidFill>
                <a:latin typeface="Proxima Nova"/>
                <a:ea typeface="Proxima Nova"/>
                <a:cs typeface="Proxima Nova"/>
                <a:sym typeface="Proxima Nova"/>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8" name="Google Shape;8;p15"/>
          <p:cNvSpPr txBox="1"/>
          <p:nvPr>
            <p:ph idx="10" type="dt"/>
          </p:nvPr>
        </p:nvSpPr>
        <p:spPr>
          <a:xfrm>
            <a:off x="8018632" y="6292850"/>
            <a:ext cx="3094278"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p15"/>
          <p:cNvSpPr txBox="1"/>
          <p:nvPr>
            <p:ph idx="11" type="ftr"/>
          </p:nvPr>
        </p:nvSpPr>
        <p:spPr>
          <a:xfrm>
            <a:off x="1587711" y="6292850"/>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0" name="Google Shape;10;p15"/>
          <p:cNvSpPr txBox="1"/>
          <p:nvPr>
            <p:ph idx="12" type="sldNum"/>
          </p:nvPr>
        </p:nvSpPr>
        <p:spPr>
          <a:xfrm>
            <a:off x="11149574" y="6292850"/>
            <a:ext cx="813816"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lt1"/>
                </a:solidFill>
                <a:latin typeface="Arial"/>
                <a:ea typeface="Arial"/>
                <a:cs typeface="Arial"/>
                <a:sym typeface="Arial"/>
              </a:defRPr>
            </a:lvl1pPr>
            <a:lvl2pPr indent="0" lvl="1" marL="0" marR="0" rtl="0" algn="r">
              <a:spcBef>
                <a:spcPts val="0"/>
              </a:spcBef>
              <a:buNone/>
              <a:defRPr b="0" i="0" sz="1100" u="none" cap="none" strike="noStrike">
                <a:solidFill>
                  <a:schemeClr val="lt1"/>
                </a:solidFill>
                <a:latin typeface="Arial"/>
                <a:ea typeface="Arial"/>
                <a:cs typeface="Arial"/>
                <a:sym typeface="Arial"/>
              </a:defRPr>
            </a:lvl2pPr>
            <a:lvl3pPr indent="0" lvl="2" marL="0" marR="0" rtl="0" algn="r">
              <a:spcBef>
                <a:spcPts val="0"/>
              </a:spcBef>
              <a:buNone/>
              <a:defRPr b="0" i="0" sz="1100" u="none" cap="none" strike="noStrike">
                <a:solidFill>
                  <a:schemeClr val="lt1"/>
                </a:solidFill>
                <a:latin typeface="Arial"/>
                <a:ea typeface="Arial"/>
                <a:cs typeface="Arial"/>
                <a:sym typeface="Arial"/>
              </a:defRPr>
            </a:lvl3pPr>
            <a:lvl4pPr indent="0" lvl="3" marL="0" marR="0" rtl="0" algn="r">
              <a:spcBef>
                <a:spcPts val="0"/>
              </a:spcBef>
              <a:buNone/>
              <a:defRPr b="0" i="0" sz="1100" u="none" cap="none" strike="noStrike">
                <a:solidFill>
                  <a:schemeClr val="lt1"/>
                </a:solidFill>
                <a:latin typeface="Arial"/>
                <a:ea typeface="Arial"/>
                <a:cs typeface="Arial"/>
                <a:sym typeface="Arial"/>
              </a:defRPr>
            </a:lvl4pPr>
            <a:lvl5pPr indent="0" lvl="4" marL="0" marR="0" rtl="0" algn="r">
              <a:spcBef>
                <a:spcPts val="0"/>
              </a:spcBef>
              <a:buNone/>
              <a:defRPr b="0" i="0" sz="1100" u="none" cap="none" strike="noStrike">
                <a:solidFill>
                  <a:schemeClr val="lt1"/>
                </a:solidFill>
                <a:latin typeface="Arial"/>
                <a:ea typeface="Arial"/>
                <a:cs typeface="Arial"/>
                <a:sym typeface="Arial"/>
              </a:defRPr>
            </a:lvl5pPr>
            <a:lvl6pPr indent="0" lvl="5" marL="0" marR="0" rtl="0" algn="r">
              <a:spcBef>
                <a:spcPts val="0"/>
              </a:spcBef>
              <a:buNone/>
              <a:defRPr b="0" i="0" sz="1100" u="none" cap="none" strike="noStrike">
                <a:solidFill>
                  <a:schemeClr val="lt1"/>
                </a:solidFill>
                <a:latin typeface="Arial"/>
                <a:ea typeface="Arial"/>
                <a:cs typeface="Arial"/>
                <a:sym typeface="Arial"/>
              </a:defRPr>
            </a:lvl6pPr>
            <a:lvl7pPr indent="0" lvl="6" marL="0" marR="0" rtl="0" algn="r">
              <a:spcBef>
                <a:spcPts val="0"/>
              </a:spcBef>
              <a:buNone/>
              <a:defRPr b="0" i="0" sz="1100" u="none" cap="none" strike="noStrike">
                <a:solidFill>
                  <a:schemeClr val="lt1"/>
                </a:solidFill>
                <a:latin typeface="Arial"/>
                <a:ea typeface="Arial"/>
                <a:cs typeface="Arial"/>
                <a:sym typeface="Arial"/>
              </a:defRPr>
            </a:lvl7pPr>
            <a:lvl8pPr indent="0" lvl="7" marL="0" marR="0" rtl="0" algn="r">
              <a:spcBef>
                <a:spcPts val="0"/>
              </a:spcBef>
              <a:buNone/>
              <a:defRPr b="0" i="0" sz="1100" u="none" cap="none" strike="noStrike">
                <a:solidFill>
                  <a:schemeClr val="lt1"/>
                </a:solidFill>
                <a:latin typeface="Arial"/>
                <a:ea typeface="Arial"/>
                <a:cs typeface="Arial"/>
                <a:sym typeface="Arial"/>
              </a:defRPr>
            </a:lvl8pPr>
            <a:lvl9pPr indent="0" lvl="8" marL="0" marR="0" rtl="0" algn="r">
              <a:spcBef>
                <a:spcPts val="0"/>
              </a:spcBef>
              <a:buNone/>
              <a:defRPr b="0" i="0" sz="11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x21321771@student.ncirl.ie" TargetMode="External"/><Relationship Id="rId4" Type="http://schemas.openxmlformats.org/officeDocument/2006/relationships/hyperlink" Target="mailto:x21178691@student.ncirl.ie" TargetMode="External"/><Relationship Id="rId5" Type="http://schemas.openxmlformats.org/officeDocument/2006/relationships/hyperlink" Target="mailto:x21226695@student.ncirl.ie" TargetMode="External"/><Relationship Id="rId6" Type="http://schemas.openxmlformats.org/officeDocument/2006/relationships/hyperlink" Target="mailto:x21437616@student.ncirl.ie" TargetMode="External"/><Relationship Id="rId7"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mailto:x21321771@student.ncirl.ie" TargetMode="External"/><Relationship Id="rId4" Type="http://schemas.openxmlformats.org/officeDocument/2006/relationships/hyperlink" Target="mailto:x21178691@student.ncirl.ie" TargetMode="External"/><Relationship Id="rId5" Type="http://schemas.openxmlformats.org/officeDocument/2006/relationships/hyperlink" Target="mailto:x21226695@student.ncirl.ie" TargetMode="External"/><Relationship Id="rId6" Type="http://schemas.openxmlformats.org/officeDocument/2006/relationships/hyperlink" Target="mailto:x21437616@student.ncirl.i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EA5FF"/>
        </a:solidFill>
      </p:bgPr>
    </p:bg>
    <p:spTree>
      <p:nvGrpSpPr>
        <p:cNvPr id="99" name="Shape 99"/>
        <p:cNvGrpSpPr/>
        <p:nvPr/>
      </p:nvGrpSpPr>
      <p:grpSpPr>
        <a:xfrm>
          <a:off x="0" y="0"/>
          <a:ext cx="0" cy="0"/>
          <a:chOff x="0" y="0"/>
          <a:chExt cx="0" cy="0"/>
        </a:xfrm>
      </p:grpSpPr>
      <p:sp>
        <p:nvSpPr>
          <p:cNvPr id="100" name="Google Shape;100;p1"/>
          <p:cNvSpPr txBox="1"/>
          <p:nvPr>
            <p:ph type="ctrTitle"/>
          </p:nvPr>
        </p:nvSpPr>
        <p:spPr>
          <a:xfrm>
            <a:off x="3600050" y="874150"/>
            <a:ext cx="7512900" cy="2024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6000"/>
              <a:buFont typeface="Arial"/>
              <a:buNone/>
            </a:pPr>
            <a:r>
              <a:rPr lang="en-US"/>
              <a:t>Group 19</a:t>
            </a:r>
            <a:endParaRPr/>
          </a:p>
          <a:p>
            <a:pPr indent="0" lvl="0" marL="0" rtl="0" algn="l">
              <a:lnSpc>
                <a:spcPct val="100000"/>
              </a:lnSpc>
              <a:spcBef>
                <a:spcPts val="0"/>
              </a:spcBef>
              <a:spcAft>
                <a:spcPts val="0"/>
              </a:spcAft>
              <a:buClr>
                <a:schemeClr val="lt1"/>
              </a:buClr>
              <a:buSzPts val="6000"/>
              <a:buFont typeface="Arial"/>
              <a:buNone/>
            </a:pPr>
            <a:r>
              <a:rPr lang="en-US"/>
              <a:t>Project Presentation</a:t>
            </a:r>
            <a:endParaRPr/>
          </a:p>
        </p:txBody>
      </p:sp>
      <p:sp>
        <p:nvSpPr>
          <p:cNvPr id="101" name="Google Shape;101;p1"/>
          <p:cNvSpPr txBox="1"/>
          <p:nvPr>
            <p:ph idx="1" type="subTitle"/>
          </p:nvPr>
        </p:nvSpPr>
        <p:spPr>
          <a:xfrm>
            <a:off x="6061475" y="3220525"/>
            <a:ext cx="5051400" cy="2866500"/>
          </a:xfrm>
          <a:prstGeom prst="rect">
            <a:avLst/>
          </a:prstGeom>
          <a:noFill/>
          <a:ln>
            <a:noFill/>
          </a:ln>
        </p:spPr>
        <p:txBody>
          <a:bodyPr anchorCtr="0" anchor="b" bIns="45700" lIns="91425" spcFirstLastPara="1" rIns="91425" wrap="square" tIns="45700">
            <a:normAutofit/>
          </a:bodyPr>
          <a:lstStyle/>
          <a:p>
            <a:pPr indent="0" lvl="0" marL="0" rtl="0" algn="l">
              <a:lnSpc>
                <a:spcPct val="110000"/>
              </a:lnSpc>
              <a:spcBef>
                <a:spcPts val="0"/>
              </a:spcBef>
              <a:spcAft>
                <a:spcPts val="0"/>
              </a:spcAft>
              <a:buSzPts val="2400"/>
              <a:buNone/>
            </a:pPr>
            <a:r>
              <a:rPr lang="en-US" u="sng">
                <a:solidFill>
                  <a:srgbClr val="EFEFEF"/>
                </a:solidFill>
                <a:hlinkClick r:id="rId3">
                  <a:extLst>
                    <a:ext uri="{A12FA001-AC4F-418D-AE19-62706E023703}">
                      <ahyp:hlinkClr val="tx"/>
                    </a:ext>
                  </a:extLst>
                </a:hlinkClick>
              </a:rPr>
              <a:t>x21321771@student.ncirl.ie</a:t>
            </a:r>
            <a:endParaRPr>
              <a:solidFill>
                <a:srgbClr val="EFEFEF"/>
              </a:solidFill>
            </a:endParaRPr>
          </a:p>
          <a:p>
            <a:pPr indent="0" lvl="0" marL="0" rtl="0" algn="l">
              <a:lnSpc>
                <a:spcPct val="110000"/>
              </a:lnSpc>
              <a:spcBef>
                <a:spcPts val="1200"/>
              </a:spcBef>
              <a:spcAft>
                <a:spcPts val="0"/>
              </a:spcAft>
              <a:buSzPts val="2400"/>
              <a:buNone/>
            </a:pPr>
            <a:r>
              <a:rPr lang="en-US" u="sng">
                <a:solidFill>
                  <a:srgbClr val="EFEFEF"/>
                </a:solidFill>
                <a:hlinkClick r:id="rId4">
                  <a:extLst>
                    <a:ext uri="{A12FA001-AC4F-418D-AE19-62706E023703}">
                      <ahyp:hlinkClr val="tx"/>
                    </a:ext>
                  </a:extLst>
                </a:hlinkClick>
              </a:rPr>
              <a:t>x21178691@student.ncirl.ie</a:t>
            </a:r>
            <a:endParaRPr>
              <a:solidFill>
                <a:srgbClr val="EFEFEF"/>
              </a:solidFill>
            </a:endParaRPr>
          </a:p>
          <a:p>
            <a:pPr indent="0" lvl="0" marL="0" rtl="0" algn="l">
              <a:lnSpc>
                <a:spcPct val="110000"/>
              </a:lnSpc>
              <a:spcBef>
                <a:spcPts val="1200"/>
              </a:spcBef>
              <a:spcAft>
                <a:spcPts val="0"/>
              </a:spcAft>
              <a:buSzPts val="2400"/>
              <a:buNone/>
            </a:pPr>
            <a:r>
              <a:rPr lang="en-US" u="sng">
                <a:solidFill>
                  <a:srgbClr val="EFEFEF"/>
                </a:solidFill>
                <a:hlinkClick r:id="rId5">
                  <a:extLst>
                    <a:ext uri="{A12FA001-AC4F-418D-AE19-62706E023703}">
                      <ahyp:hlinkClr val="tx"/>
                    </a:ext>
                  </a:extLst>
                </a:hlinkClick>
              </a:rPr>
              <a:t>x21226695@student.ncirl.ie</a:t>
            </a:r>
            <a:endParaRPr>
              <a:solidFill>
                <a:srgbClr val="EFEFEF"/>
              </a:solidFill>
            </a:endParaRPr>
          </a:p>
          <a:p>
            <a:pPr indent="0" lvl="0" marL="0" rtl="0" algn="l">
              <a:lnSpc>
                <a:spcPct val="110000"/>
              </a:lnSpc>
              <a:spcBef>
                <a:spcPts val="1200"/>
              </a:spcBef>
              <a:spcAft>
                <a:spcPts val="0"/>
              </a:spcAft>
              <a:buSzPts val="2400"/>
              <a:buNone/>
            </a:pPr>
            <a:r>
              <a:rPr lang="en-US" u="sng">
                <a:solidFill>
                  <a:srgbClr val="EFEFEF"/>
                </a:solidFill>
                <a:hlinkClick r:id="rId6">
                  <a:extLst>
                    <a:ext uri="{A12FA001-AC4F-418D-AE19-62706E023703}">
                      <ahyp:hlinkClr val="tx"/>
                    </a:ext>
                  </a:extLst>
                </a:hlinkClick>
              </a:rPr>
              <a:t>x21437616@student.ncirl.ie</a:t>
            </a:r>
            <a:endParaRPr>
              <a:solidFill>
                <a:srgbClr val="EFEFEF"/>
              </a:solidFill>
            </a:endParaRPr>
          </a:p>
          <a:p>
            <a:pPr indent="0" lvl="0" marL="0" rtl="0" algn="l">
              <a:lnSpc>
                <a:spcPct val="110000"/>
              </a:lnSpc>
              <a:spcBef>
                <a:spcPts val="1200"/>
              </a:spcBef>
              <a:spcAft>
                <a:spcPts val="0"/>
              </a:spcAft>
              <a:buSzPts val="2400"/>
              <a:buNone/>
            </a:pPr>
            <a:r>
              <a:t/>
            </a:r>
            <a:endParaRPr/>
          </a:p>
        </p:txBody>
      </p:sp>
      <p:pic>
        <p:nvPicPr>
          <p:cNvPr id="102" name="Google Shape;102;p1"/>
          <p:cNvPicPr preferRelativeResize="0"/>
          <p:nvPr/>
        </p:nvPicPr>
        <p:blipFill>
          <a:blip r:embed="rId7">
            <a:alphaModFix/>
          </a:blip>
          <a:stretch>
            <a:fillRect/>
          </a:stretch>
        </p:blipFill>
        <p:spPr>
          <a:xfrm>
            <a:off x="57525" y="89175"/>
            <a:ext cx="3594348" cy="3594348"/>
          </a:xfrm>
          <a:prstGeom prst="rect">
            <a:avLst/>
          </a:prstGeom>
          <a:noFill/>
          <a:ln>
            <a:noFill/>
          </a:ln>
        </p:spPr>
      </p:pic>
      <p:sp>
        <p:nvSpPr>
          <p:cNvPr id="103" name="Google Shape;103;p1"/>
          <p:cNvSpPr txBox="1"/>
          <p:nvPr>
            <p:ph idx="1" type="subTitle"/>
          </p:nvPr>
        </p:nvSpPr>
        <p:spPr>
          <a:xfrm>
            <a:off x="692975" y="3358550"/>
            <a:ext cx="5368500" cy="2728800"/>
          </a:xfrm>
          <a:prstGeom prst="rect">
            <a:avLst/>
          </a:prstGeom>
          <a:noFill/>
          <a:ln>
            <a:noFill/>
          </a:ln>
        </p:spPr>
        <p:txBody>
          <a:bodyPr anchorCtr="0" anchor="b" bIns="45700" lIns="91425" spcFirstLastPara="1" rIns="91425" wrap="square" tIns="45700">
            <a:normAutofit/>
          </a:bodyPr>
          <a:lstStyle/>
          <a:p>
            <a:pPr indent="0" lvl="0" marL="0" rtl="0" algn="r">
              <a:lnSpc>
                <a:spcPct val="110000"/>
              </a:lnSpc>
              <a:spcBef>
                <a:spcPts val="0"/>
              </a:spcBef>
              <a:spcAft>
                <a:spcPts val="0"/>
              </a:spcAft>
              <a:buSzPts val="2400"/>
              <a:buNone/>
            </a:pPr>
            <a:r>
              <a:rPr b="1" lang="en-US"/>
              <a:t>Jake Macken,</a:t>
            </a:r>
            <a:endParaRPr b="1"/>
          </a:p>
          <a:p>
            <a:pPr indent="0" lvl="0" marL="0" rtl="0" algn="r">
              <a:lnSpc>
                <a:spcPct val="110000"/>
              </a:lnSpc>
              <a:spcBef>
                <a:spcPts val="1200"/>
              </a:spcBef>
              <a:spcAft>
                <a:spcPts val="0"/>
              </a:spcAft>
              <a:buSzPts val="2400"/>
              <a:buNone/>
            </a:pPr>
            <a:r>
              <a:rPr b="1" lang="en-US"/>
              <a:t>Adam Malone</a:t>
            </a:r>
            <a:endParaRPr b="1"/>
          </a:p>
          <a:p>
            <a:pPr indent="0" lvl="0" marL="0" rtl="0" algn="r">
              <a:lnSpc>
                <a:spcPct val="110000"/>
              </a:lnSpc>
              <a:spcBef>
                <a:spcPts val="1200"/>
              </a:spcBef>
              <a:spcAft>
                <a:spcPts val="0"/>
              </a:spcAft>
              <a:buSzPts val="2400"/>
              <a:buNone/>
            </a:pPr>
            <a:r>
              <a:rPr b="1" lang="en-US"/>
              <a:t>Kyle White</a:t>
            </a:r>
            <a:endParaRPr b="1">
              <a:solidFill>
                <a:srgbClr val="EFEFEF"/>
              </a:solidFill>
            </a:endParaRPr>
          </a:p>
          <a:p>
            <a:pPr indent="0" lvl="0" marL="0" rtl="0" algn="r">
              <a:lnSpc>
                <a:spcPct val="110000"/>
              </a:lnSpc>
              <a:spcBef>
                <a:spcPts val="1200"/>
              </a:spcBef>
              <a:spcAft>
                <a:spcPts val="0"/>
              </a:spcAft>
              <a:buSzPts val="2400"/>
              <a:buNone/>
            </a:pPr>
            <a:r>
              <a:rPr b="1" lang="en-US"/>
              <a:t>Daniel O’Connor</a:t>
            </a:r>
            <a:endParaRPr b="1">
              <a:solidFill>
                <a:srgbClr val="EFEFEF"/>
              </a:solidFill>
            </a:endParaRPr>
          </a:p>
          <a:p>
            <a:pPr indent="0" lvl="0" marL="0" rtl="0" algn="l">
              <a:lnSpc>
                <a:spcPct val="110000"/>
              </a:lnSpc>
              <a:spcBef>
                <a:spcPts val="120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10"/>
          <p:cNvSpPr txBox="1"/>
          <p:nvPr/>
        </p:nvSpPr>
        <p:spPr>
          <a:xfrm>
            <a:off x="1587700" y="1449250"/>
            <a:ext cx="9158700" cy="5127600"/>
          </a:xfrm>
          <a:prstGeom prst="rect">
            <a:avLst/>
          </a:prstGeom>
          <a:noFill/>
          <a:ln>
            <a:noFill/>
          </a:ln>
        </p:spPr>
        <p:txBody>
          <a:bodyPr anchorCtr="0" anchor="t" bIns="45700" lIns="91425" spcFirstLastPara="1" rIns="91425" wrap="square" tIns="45700">
            <a:normAutofit lnSpcReduction="20000"/>
          </a:bodyPr>
          <a:lstStyle/>
          <a:p>
            <a:pPr indent="-228600" lvl="0" marL="228600" marR="0" rtl="0" algn="l">
              <a:lnSpc>
                <a:spcPct val="110000"/>
              </a:lnSpc>
              <a:spcBef>
                <a:spcPts val="0"/>
              </a:spcBef>
              <a:spcAft>
                <a:spcPts val="0"/>
              </a:spcAft>
              <a:buClr>
                <a:schemeClr val="dk1"/>
              </a:buClr>
              <a:buSzPts val="2200"/>
              <a:buFont typeface="Proxima Nova"/>
              <a:buChar char="•"/>
            </a:pPr>
            <a:r>
              <a:rPr lang="en-US" sz="2200">
                <a:solidFill>
                  <a:schemeClr val="dk1"/>
                </a:solidFill>
                <a:latin typeface="Proxima Nova"/>
                <a:ea typeface="Proxima Nova"/>
                <a:cs typeface="Proxima Nova"/>
                <a:sym typeface="Proxima Nova"/>
              </a:rPr>
              <a:t>We defined the requirements </a:t>
            </a:r>
            <a:endParaRPr>
              <a:solidFill>
                <a:schemeClr val="dk1"/>
              </a:solidFill>
              <a:latin typeface="Proxima Nova"/>
              <a:ea typeface="Proxima Nova"/>
              <a:cs typeface="Proxima Nova"/>
              <a:sym typeface="Proxima Nova"/>
            </a:endParaRPr>
          </a:p>
          <a:p>
            <a:pPr indent="-228600" lvl="1" marL="457200" marR="0" rtl="0" algn="l">
              <a:lnSpc>
                <a:spcPct val="110000"/>
              </a:lnSpc>
              <a:spcBef>
                <a:spcPts val="600"/>
              </a:spcBef>
              <a:spcAft>
                <a:spcPts val="0"/>
              </a:spcAft>
              <a:buClr>
                <a:schemeClr val="dk1"/>
              </a:buClr>
              <a:buSzPts val="1900"/>
              <a:buFont typeface="Proxima Nova"/>
              <a:buChar char="⮚"/>
            </a:pPr>
            <a:r>
              <a:rPr i="0" lang="en-US" sz="1900" u="none" cap="none" strike="noStrike">
                <a:solidFill>
                  <a:schemeClr val="dk1"/>
                </a:solidFill>
                <a:latin typeface="Proxima Nova"/>
                <a:ea typeface="Proxima Nova"/>
                <a:cs typeface="Proxima Nova"/>
                <a:sym typeface="Proxima Nova"/>
              </a:rPr>
              <a:t>Timelines, features, other necessary functions</a:t>
            </a:r>
            <a:endParaRPr>
              <a:solidFill>
                <a:schemeClr val="dk1"/>
              </a:solidFill>
              <a:latin typeface="Proxima Nova"/>
              <a:ea typeface="Proxima Nova"/>
              <a:cs typeface="Proxima Nova"/>
              <a:sym typeface="Proxima Nova"/>
            </a:endParaRPr>
          </a:p>
          <a:p>
            <a:pPr indent="-107950" lvl="1" marL="457200" marR="0" rtl="0" algn="l">
              <a:lnSpc>
                <a:spcPct val="110000"/>
              </a:lnSpc>
              <a:spcBef>
                <a:spcPts val="600"/>
              </a:spcBef>
              <a:spcAft>
                <a:spcPts val="0"/>
              </a:spcAft>
              <a:buClr>
                <a:schemeClr val="accent1"/>
              </a:buClr>
              <a:buSzPts val="1900"/>
              <a:buFont typeface="Noto Sans Symbols"/>
              <a:buNone/>
            </a:pPr>
            <a:r>
              <a:t/>
            </a:r>
            <a:endParaRPr i="0" sz="1900" u="none" cap="none" strike="noStrike">
              <a:solidFill>
                <a:schemeClr val="dk1"/>
              </a:solidFill>
              <a:latin typeface="Proxima Nova"/>
              <a:ea typeface="Proxima Nova"/>
              <a:cs typeface="Proxima Nova"/>
              <a:sym typeface="Proxima Nova"/>
            </a:endParaRPr>
          </a:p>
          <a:p>
            <a:pPr indent="-228600" lvl="0" marL="228600" marR="0" rtl="0" algn="l">
              <a:lnSpc>
                <a:spcPct val="110000"/>
              </a:lnSpc>
              <a:spcBef>
                <a:spcPts val="1200"/>
              </a:spcBef>
              <a:spcAft>
                <a:spcPts val="0"/>
              </a:spcAft>
              <a:buClr>
                <a:schemeClr val="dk1"/>
              </a:buClr>
              <a:buSzPts val="2200"/>
              <a:buFont typeface="Proxima Nova"/>
              <a:buChar char="•"/>
            </a:pPr>
            <a:r>
              <a:rPr lang="en-US" sz="2200">
                <a:solidFill>
                  <a:schemeClr val="dk1"/>
                </a:solidFill>
                <a:latin typeface="Proxima Nova"/>
                <a:ea typeface="Proxima Nova"/>
                <a:cs typeface="Proxima Nova"/>
                <a:sym typeface="Proxima Nova"/>
              </a:rPr>
              <a:t>We will design the user interface</a:t>
            </a:r>
            <a:endParaRPr>
              <a:solidFill>
                <a:schemeClr val="dk1"/>
              </a:solidFill>
              <a:latin typeface="Proxima Nova"/>
              <a:ea typeface="Proxima Nova"/>
              <a:cs typeface="Proxima Nova"/>
              <a:sym typeface="Proxima Nova"/>
            </a:endParaRPr>
          </a:p>
          <a:p>
            <a:pPr indent="-228600" lvl="1" marL="457200" marR="0" rtl="0" algn="l">
              <a:lnSpc>
                <a:spcPct val="110000"/>
              </a:lnSpc>
              <a:spcBef>
                <a:spcPts val="600"/>
              </a:spcBef>
              <a:spcAft>
                <a:spcPts val="0"/>
              </a:spcAft>
              <a:buClr>
                <a:schemeClr val="dk1"/>
              </a:buClr>
              <a:buSzPts val="1900"/>
              <a:buFont typeface="Proxima Nova"/>
              <a:buChar char="⮚"/>
            </a:pPr>
            <a:r>
              <a:rPr i="0" lang="en-US" sz="1900" u="none" cap="none" strike="noStrike">
                <a:solidFill>
                  <a:schemeClr val="dk1"/>
                </a:solidFill>
                <a:latin typeface="Proxima Nova"/>
                <a:ea typeface="Proxima Nova"/>
                <a:cs typeface="Proxima Nova"/>
                <a:sym typeface="Proxima Nova"/>
              </a:rPr>
              <a:t>UI will be designed considering usability, accessibility, and responsiveness</a:t>
            </a:r>
            <a:endParaRPr>
              <a:solidFill>
                <a:schemeClr val="dk1"/>
              </a:solidFill>
              <a:latin typeface="Proxima Nova"/>
              <a:ea typeface="Proxima Nova"/>
              <a:cs typeface="Proxima Nova"/>
              <a:sym typeface="Proxima Nova"/>
            </a:endParaRPr>
          </a:p>
          <a:p>
            <a:pPr indent="-107950" lvl="1" marL="457200" marR="0" rtl="0" algn="l">
              <a:lnSpc>
                <a:spcPct val="110000"/>
              </a:lnSpc>
              <a:spcBef>
                <a:spcPts val="600"/>
              </a:spcBef>
              <a:spcAft>
                <a:spcPts val="0"/>
              </a:spcAft>
              <a:buClr>
                <a:schemeClr val="accent1"/>
              </a:buClr>
              <a:buSzPts val="1900"/>
              <a:buFont typeface="Noto Sans Symbols"/>
              <a:buNone/>
            </a:pPr>
            <a:r>
              <a:t/>
            </a:r>
            <a:endParaRPr i="0" sz="1900" u="none" cap="none" strike="noStrike">
              <a:solidFill>
                <a:schemeClr val="dk1"/>
              </a:solidFill>
              <a:latin typeface="Proxima Nova"/>
              <a:ea typeface="Proxima Nova"/>
              <a:cs typeface="Proxima Nova"/>
              <a:sym typeface="Proxima Nova"/>
            </a:endParaRPr>
          </a:p>
          <a:p>
            <a:pPr indent="-228600" lvl="0" marL="228600" marR="0" rtl="0" algn="l">
              <a:lnSpc>
                <a:spcPct val="110000"/>
              </a:lnSpc>
              <a:spcBef>
                <a:spcPts val="1200"/>
              </a:spcBef>
              <a:spcAft>
                <a:spcPts val="0"/>
              </a:spcAft>
              <a:buClr>
                <a:schemeClr val="dk1"/>
              </a:buClr>
              <a:buSzPts val="2200"/>
              <a:buFont typeface="Proxima Nova"/>
              <a:buChar char="•"/>
            </a:pPr>
            <a:r>
              <a:rPr lang="en-US" sz="2200">
                <a:solidFill>
                  <a:schemeClr val="dk1"/>
                </a:solidFill>
                <a:latin typeface="Proxima Nova"/>
                <a:ea typeface="Proxima Nova"/>
                <a:cs typeface="Proxima Nova"/>
                <a:sym typeface="Proxima Nova"/>
              </a:rPr>
              <a:t>We will design the application's back-end</a:t>
            </a:r>
            <a:endParaRPr>
              <a:solidFill>
                <a:schemeClr val="dk1"/>
              </a:solidFill>
              <a:latin typeface="Proxima Nova"/>
              <a:ea typeface="Proxima Nova"/>
              <a:cs typeface="Proxima Nova"/>
              <a:sym typeface="Proxima Nova"/>
            </a:endParaRPr>
          </a:p>
          <a:p>
            <a:pPr indent="-228600" lvl="1" marL="457200" marR="0" rtl="0" algn="l">
              <a:lnSpc>
                <a:spcPct val="110000"/>
              </a:lnSpc>
              <a:spcBef>
                <a:spcPts val="600"/>
              </a:spcBef>
              <a:spcAft>
                <a:spcPts val="0"/>
              </a:spcAft>
              <a:buClr>
                <a:schemeClr val="dk1"/>
              </a:buClr>
              <a:buSzPts val="1900"/>
              <a:buFont typeface="Proxima Nova"/>
              <a:buChar char="⮚"/>
            </a:pPr>
            <a:r>
              <a:rPr i="0" lang="en-US" sz="1900" u="none" cap="none" strike="noStrike">
                <a:solidFill>
                  <a:schemeClr val="dk1"/>
                </a:solidFill>
                <a:latin typeface="Proxima Nova"/>
                <a:ea typeface="Proxima Nova"/>
                <a:cs typeface="Proxima Nova"/>
                <a:sym typeface="Proxima Nova"/>
              </a:rPr>
              <a:t>Using the technologies we mentioned, we will implement a file transfer protocol </a:t>
            </a:r>
            <a:endParaRPr>
              <a:solidFill>
                <a:schemeClr val="dk1"/>
              </a:solidFill>
              <a:latin typeface="Proxima Nova"/>
              <a:ea typeface="Proxima Nova"/>
              <a:cs typeface="Proxima Nova"/>
              <a:sym typeface="Proxima Nova"/>
            </a:endParaRPr>
          </a:p>
          <a:p>
            <a:pPr indent="-107950" lvl="1" marL="457200" marR="0" rtl="0" algn="l">
              <a:lnSpc>
                <a:spcPct val="110000"/>
              </a:lnSpc>
              <a:spcBef>
                <a:spcPts val="600"/>
              </a:spcBef>
              <a:spcAft>
                <a:spcPts val="0"/>
              </a:spcAft>
              <a:buClr>
                <a:schemeClr val="accent1"/>
              </a:buClr>
              <a:buSzPts val="1900"/>
              <a:buFont typeface="Noto Sans Symbols"/>
              <a:buNone/>
            </a:pPr>
            <a:r>
              <a:t/>
            </a:r>
            <a:endParaRPr i="0" sz="1900" u="none" cap="none" strike="noStrike">
              <a:solidFill>
                <a:schemeClr val="dk1"/>
              </a:solidFill>
              <a:latin typeface="Proxima Nova"/>
              <a:ea typeface="Proxima Nova"/>
              <a:cs typeface="Proxima Nova"/>
              <a:sym typeface="Proxima Nova"/>
            </a:endParaRPr>
          </a:p>
          <a:p>
            <a:pPr indent="-228600" lvl="0" marL="228600" marR="0" rtl="0" algn="l">
              <a:lnSpc>
                <a:spcPct val="110000"/>
              </a:lnSpc>
              <a:spcBef>
                <a:spcPts val="1200"/>
              </a:spcBef>
              <a:spcAft>
                <a:spcPts val="0"/>
              </a:spcAft>
              <a:buClr>
                <a:schemeClr val="dk1"/>
              </a:buClr>
              <a:buSzPts val="2200"/>
              <a:buFont typeface="Proxima Nova"/>
              <a:buChar char="•"/>
            </a:pPr>
            <a:r>
              <a:rPr lang="en-US" sz="2200">
                <a:solidFill>
                  <a:schemeClr val="dk1"/>
                </a:solidFill>
                <a:latin typeface="Proxima Nova"/>
                <a:ea typeface="Proxima Nova"/>
                <a:cs typeface="Proxima Nova"/>
                <a:sym typeface="Proxima Nova"/>
              </a:rPr>
              <a:t>We will test the application</a:t>
            </a:r>
            <a:endParaRPr>
              <a:solidFill>
                <a:schemeClr val="dk1"/>
              </a:solidFill>
              <a:latin typeface="Proxima Nova"/>
              <a:ea typeface="Proxima Nova"/>
              <a:cs typeface="Proxima Nova"/>
              <a:sym typeface="Proxima Nova"/>
            </a:endParaRPr>
          </a:p>
          <a:p>
            <a:pPr indent="-228600" lvl="1" marL="457200" marR="0" rtl="0" algn="l">
              <a:lnSpc>
                <a:spcPct val="110000"/>
              </a:lnSpc>
              <a:spcBef>
                <a:spcPts val="600"/>
              </a:spcBef>
              <a:spcAft>
                <a:spcPts val="0"/>
              </a:spcAft>
              <a:buClr>
                <a:schemeClr val="dk1"/>
              </a:buClr>
              <a:buSzPts val="1900"/>
              <a:buFont typeface="Proxima Nova"/>
              <a:buChar char="⮚"/>
            </a:pPr>
            <a:r>
              <a:rPr i="0" lang="en-US" sz="1900" u="none" cap="none" strike="noStrike">
                <a:solidFill>
                  <a:schemeClr val="dk1"/>
                </a:solidFill>
                <a:latin typeface="Proxima Nova"/>
                <a:ea typeface="Proxima Nova"/>
                <a:cs typeface="Proxima Nova"/>
                <a:sym typeface="Proxima Nova"/>
              </a:rPr>
              <a:t>Using methods such as white box testing, we will test the application</a:t>
            </a:r>
            <a:endParaRPr>
              <a:solidFill>
                <a:schemeClr val="dk1"/>
              </a:solidFill>
              <a:latin typeface="Proxima Nova"/>
              <a:ea typeface="Proxima Nova"/>
              <a:cs typeface="Proxima Nova"/>
              <a:sym typeface="Proxima Nova"/>
            </a:endParaRPr>
          </a:p>
          <a:p>
            <a:pPr indent="-88900" lvl="0" marL="228600" marR="0" rtl="0" algn="l">
              <a:lnSpc>
                <a:spcPct val="110000"/>
              </a:lnSpc>
              <a:spcBef>
                <a:spcPts val="1200"/>
              </a:spcBef>
              <a:spcAft>
                <a:spcPts val="0"/>
              </a:spcAft>
              <a:buClr>
                <a:schemeClr val="accent1"/>
              </a:buClr>
              <a:buSzPts val="2200"/>
              <a:buFont typeface="Arial"/>
              <a:buNone/>
            </a:pPr>
            <a:r>
              <a:t/>
            </a:r>
            <a:endParaRPr sz="2200">
              <a:solidFill>
                <a:schemeClr val="dk1"/>
              </a:solidFill>
              <a:latin typeface="Proxima Nova"/>
              <a:ea typeface="Proxima Nova"/>
              <a:cs typeface="Proxima Nova"/>
              <a:sym typeface="Proxima Nova"/>
            </a:endParaRPr>
          </a:p>
          <a:p>
            <a:pPr indent="-107950" lvl="1" marL="457200" marR="0" rtl="0" algn="l">
              <a:lnSpc>
                <a:spcPct val="110000"/>
              </a:lnSpc>
              <a:spcBef>
                <a:spcPts val="600"/>
              </a:spcBef>
              <a:spcAft>
                <a:spcPts val="0"/>
              </a:spcAft>
              <a:buClr>
                <a:schemeClr val="accent1"/>
              </a:buClr>
              <a:buSzPts val="1900"/>
              <a:buFont typeface="Noto Sans Symbols"/>
              <a:buNone/>
            </a:pPr>
            <a:r>
              <a:t/>
            </a:r>
            <a:endParaRPr b="0" i="0" sz="1900" u="none" cap="none" strike="noStrike">
              <a:solidFill>
                <a:schemeClr val="lt1"/>
              </a:solidFill>
              <a:latin typeface="Arial"/>
              <a:ea typeface="Arial"/>
              <a:cs typeface="Arial"/>
              <a:sym typeface="Arial"/>
            </a:endParaRPr>
          </a:p>
        </p:txBody>
      </p:sp>
      <p:sp>
        <p:nvSpPr>
          <p:cNvPr id="195" name="Google Shape;195;p10"/>
          <p:cNvSpPr txBox="1"/>
          <p:nvPr>
            <p:ph type="title"/>
          </p:nvPr>
        </p:nvSpPr>
        <p:spPr>
          <a:xfrm>
            <a:off x="1587700" y="455525"/>
            <a:ext cx="9486600" cy="911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4400"/>
              <a:buFont typeface="Arial"/>
              <a:buNone/>
            </a:pPr>
            <a:r>
              <a:rPr lang="en-US" sz="4400"/>
              <a:t>Project plan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9" name="Shape 199"/>
        <p:cNvGrpSpPr/>
        <p:nvPr/>
      </p:nvGrpSpPr>
      <p:grpSpPr>
        <a:xfrm>
          <a:off x="0" y="0"/>
          <a:ext cx="0" cy="0"/>
          <a:chOff x="0" y="0"/>
          <a:chExt cx="0" cy="0"/>
        </a:xfrm>
      </p:grpSpPr>
      <p:sp>
        <p:nvSpPr>
          <p:cNvPr id="200" name="Google Shape;200;p11"/>
          <p:cNvSpPr txBox="1"/>
          <p:nvPr>
            <p:ph type="title"/>
          </p:nvPr>
        </p:nvSpPr>
        <p:spPr>
          <a:xfrm>
            <a:off x="1587700" y="455525"/>
            <a:ext cx="9486600" cy="911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rial"/>
              <a:buNone/>
            </a:pPr>
            <a:r>
              <a:rPr lang="en-US" sz="4400"/>
              <a:t>Our Progress</a:t>
            </a:r>
            <a:endParaRPr sz="4400"/>
          </a:p>
        </p:txBody>
      </p:sp>
      <p:sp>
        <p:nvSpPr>
          <p:cNvPr id="201" name="Google Shape;201;p11"/>
          <p:cNvSpPr txBox="1"/>
          <p:nvPr>
            <p:ph idx="1" type="body"/>
          </p:nvPr>
        </p:nvSpPr>
        <p:spPr>
          <a:xfrm>
            <a:off x="1587700" y="1366625"/>
            <a:ext cx="4830300" cy="5491500"/>
          </a:xfrm>
          <a:prstGeom prst="rect">
            <a:avLst/>
          </a:prstGeom>
          <a:noFill/>
          <a:ln>
            <a:noFill/>
          </a:ln>
        </p:spPr>
        <p:txBody>
          <a:bodyPr anchorCtr="0" anchor="t" bIns="45700" lIns="91425" spcFirstLastPara="1" rIns="91425" wrap="square" tIns="45700">
            <a:normAutofit/>
          </a:bodyPr>
          <a:lstStyle/>
          <a:p>
            <a:pPr indent="0" lvl="0" marL="0" rtl="0" algn="just">
              <a:lnSpc>
                <a:spcPct val="110000"/>
              </a:lnSpc>
              <a:spcBef>
                <a:spcPts val="0"/>
              </a:spcBef>
              <a:spcAft>
                <a:spcPts val="0"/>
              </a:spcAft>
              <a:buSzPts val="2200"/>
              <a:buNone/>
            </a:pPr>
            <a:r>
              <a:rPr lang="en-US" sz="2200"/>
              <a:t>So far, we have developed a functional GUI for most parts of the application.</a:t>
            </a:r>
            <a:endParaRPr sz="2200"/>
          </a:p>
          <a:p>
            <a:pPr indent="0" lvl="0" marL="0" rtl="0" algn="just">
              <a:lnSpc>
                <a:spcPct val="110000"/>
              </a:lnSpc>
              <a:spcBef>
                <a:spcPts val="1200"/>
              </a:spcBef>
              <a:spcAft>
                <a:spcPts val="0"/>
              </a:spcAft>
              <a:buSzPts val="2200"/>
              <a:buNone/>
            </a:pPr>
            <a:r>
              <a:rPr lang="en-US" sz="2200"/>
              <a:t>We have developed a large amount of the back-end, functions such as the file transfer protocol and folder syncing</a:t>
            </a:r>
            <a:endParaRPr sz="2200"/>
          </a:p>
          <a:p>
            <a:pPr indent="0" lvl="0" marL="0" rtl="0" algn="just">
              <a:lnSpc>
                <a:spcPct val="110000"/>
              </a:lnSpc>
              <a:spcBef>
                <a:spcPts val="1200"/>
              </a:spcBef>
              <a:spcAft>
                <a:spcPts val="0"/>
              </a:spcAft>
              <a:buSzPts val="2200"/>
              <a:buNone/>
            </a:pPr>
            <a:r>
              <a:rPr lang="en-US" sz="2200"/>
              <a:t>Retrieval from an online database has also been developed to prevent identifier and account details overlap</a:t>
            </a:r>
            <a:endParaRPr sz="2200"/>
          </a:p>
        </p:txBody>
      </p:sp>
      <p:pic>
        <p:nvPicPr>
          <p:cNvPr id="202" name="Google Shape;202;p11"/>
          <p:cNvPicPr preferRelativeResize="0"/>
          <p:nvPr/>
        </p:nvPicPr>
        <p:blipFill rotWithShape="1">
          <a:blip r:embed="rId3">
            <a:alphaModFix/>
          </a:blip>
          <a:srcRect b="0" l="15171" r="33504" t="0"/>
          <a:stretch/>
        </p:blipFill>
        <p:spPr>
          <a:xfrm>
            <a:off x="6751525" y="0"/>
            <a:ext cx="5440476"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ph idx="4294967295" type="title"/>
          </p:nvPr>
        </p:nvSpPr>
        <p:spPr>
          <a:xfrm>
            <a:off x="1380200" y="448575"/>
            <a:ext cx="9694200" cy="931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rial"/>
              <a:buNone/>
            </a:pPr>
            <a:r>
              <a:rPr lang="en-US"/>
              <a:t>Challenges that we faced</a:t>
            </a:r>
            <a:endParaRPr/>
          </a:p>
        </p:txBody>
      </p:sp>
      <p:sp>
        <p:nvSpPr>
          <p:cNvPr id="208" name="Google Shape;208;p12"/>
          <p:cNvSpPr txBox="1"/>
          <p:nvPr>
            <p:ph idx="4294967295" type="body"/>
          </p:nvPr>
        </p:nvSpPr>
        <p:spPr>
          <a:xfrm>
            <a:off x="1380225" y="1380225"/>
            <a:ext cx="9694200" cy="5477700"/>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200"/>
              <a:buChar char="•"/>
            </a:pPr>
            <a:r>
              <a:rPr lang="en-US"/>
              <a:t>Lack of documentation for this type of application</a:t>
            </a:r>
            <a:endParaRPr/>
          </a:p>
          <a:p>
            <a:pPr indent="-228600" lvl="1" marL="457200" rtl="0" algn="l">
              <a:lnSpc>
                <a:spcPct val="110000"/>
              </a:lnSpc>
              <a:spcBef>
                <a:spcPts val="600"/>
              </a:spcBef>
              <a:spcAft>
                <a:spcPts val="0"/>
              </a:spcAft>
              <a:buSzPts val="1900"/>
              <a:buFont typeface="Noto Sans Symbols"/>
              <a:buChar char="⮚"/>
            </a:pPr>
            <a:r>
              <a:rPr lang="en-US"/>
              <a:t>There is a small amount of documentation available for the development of an application such as ours, which is why we have had to learn many components of its development as we build it</a:t>
            </a:r>
            <a:endParaRPr/>
          </a:p>
          <a:p>
            <a:pPr indent="-88900" lvl="0" marL="228600" rtl="0" algn="l">
              <a:lnSpc>
                <a:spcPct val="110000"/>
              </a:lnSpc>
              <a:spcBef>
                <a:spcPts val="1200"/>
              </a:spcBef>
              <a:spcAft>
                <a:spcPts val="0"/>
              </a:spcAft>
              <a:buSzPts val="2200"/>
              <a:buFont typeface="Noto Sans Symbols"/>
              <a:buNone/>
            </a:pPr>
            <a:r>
              <a:t/>
            </a:r>
            <a:endParaRPr/>
          </a:p>
          <a:p>
            <a:pPr indent="-228600" lvl="0" marL="228600" rtl="0" algn="l">
              <a:lnSpc>
                <a:spcPct val="110000"/>
              </a:lnSpc>
              <a:spcBef>
                <a:spcPts val="1200"/>
              </a:spcBef>
              <a:spcAft>
                <a:spcPts val="0"/>
              </a:spcAft>
              <a:buSzPts val="2200"/>
              <a:buFont typeface="Arial"/>
              <a:buChar char="•"/>
            </a:pPr>
            <a:r>
              <a:rPr lang="en-US"/>
              <a:t>Lack of clear requirements</a:t>
            </a:r>
            <a:endParaRPr/>
          </a:p>
          <a:p>
            <a:pPr indent="-228600" lvl="1" marL="457200" rtl="0" algn="l">
              <a:lnSpc>
                <a:spcPct val="110000"/>
              </a:lnSpc>
              <a:spcBef>
                <a:spcPts val="600"/>
              </a:spcBef>
              <a:spcAft>
                <a:spcPts val="0"/>
              </a:spcAft>
              <a:buSzPts val="1900"/>
              <a:buFont typeface="Noto Sans Symbols"/>
              <a:buChar char="⮚"/>
            </a:pPr>
            <a:r>
              <a:rPr lang="en-US"/>
              <a:t>This type of application can have hard to define requirements, which can lead to confusion and/or delays</a:t>
            </a:r>
            <a:endParaRPr/>
          </a:p>
          <a:p>
            <a:pPr indent="-107950" lvl="1" marL="457200" rtl="0" algn="l">
              <a:lnSpc>
                <a:spcPct val="110000"/>
              </a:lnSpc>
              <a:spcBef>
                <a:spcPts val="600"/>
              </a:spcBef>
              <a:spcAft>
                <a:spcPts val="0"/>
              </a:spcAft>
              <a:buSzPts val="1900"/>
              <a:buFont typeface="Noto Sans Symbols"/>
              <a:buNone/>
            </a:pPr>
            <a:r>
              <a:t/>
            </a:r>
            <a:endParaRPr/>
          </a:p>
          <a:p>
            <a:pPr indent="-228600" lvl="0" marL="228600" rtl="0" algn="l">
              <a:lnSpc>
                <a:spcPct val="110000"/>
              </a:lnSpc>
              <a:spcBef>
                <a:spcPts val="1200"/>
              </a:spcBef>
              <a:spcAft>
                <a:spcPts val="0"/>
              </a:spcAft>
              <a:buSzPts val="1900"/>
              <a:buFont typeface="Arial "/>
              <a:buChar char="•"/>
            </a:pPr>
            <a:r>
              <a:rPr lang="en-US" sz="1900"/>
              <a:t>Lack of visual progress</a:t>
            </a:r>
            <a:endParaRPr/>
          </a:p>
          <a:p>
            <a:pPr indent="-228600" lvl="1" marL="457200" rtl="0" algn="l">
              <a:lnSpc>
                <a:spcPct val="110000"/>
              </a:lnSpc>
              <a:spcBef>
                <a:spcPts val="600"/>
              </a:spcBef>
              <a:spcAft>
                <a:spcPts val="0"/>
              </a:spcAft>
              <a:buSzPts val="1900"/>
              <a:buFont typeface="Noto Sans Symbols"/>
              <a:buChar char="⮚"/>
            </a:pPr>
            <a:r>
              <a:rPr lang="en-US"/>
              <a:t>This type of application has minimal visual feedback which results in there being a quick but internally complex use process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3"/>
          <p:cNvSpPr txBox="1"/>
          <p:nvPr>
            <p:ph idx="4294967295" type="title"/>
          </p:nvPr>
        </p:nvSpPr>
        <p:spPr>
          <a:xfrm>
            <a:off x="1587710" y="455362"/>
            <a:ext cx="9486690" cy="155041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rial"/>
              <a:buNone/>
            </a:pPr>
            <a:r>
              <a:rPr lang="en-US"/>
              <a:t>Video Demo of our Application</a:t>
            </a:r>
            <a:endParaRPr/>
          </a:p>
        </p:txBody>
      </p:sp>
      <p:sp>
        <p:nvSpPr>
          <p:cNvPr id="214" name="Google Shape;214;p13"/>
          <p:cNvSpPr txBox="1"/>
          <p:nvPr>
            <p:ph idx="4294967295" type="body"/>
          </p:nvPr>
        </p:nvSpPr>
        <p:spPr>
          <a:xfrm>
            <a:off x="1587710" y="2160016"/>
            <a:ext cx="9486690" cy="3926152"/>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200"/>
              <a:buChar char="•"/>
            </a:pPr>
            <a:r>
              <a:rPr lang="en-US"/>
              <a:t>Login Validation</a:t>
            </a:r>
            <a:endParaRPr/>
          </a:p>
          <a:p>
            <a:pPr indent="-88900" lvl="0" marL="228600" rtl="0" algn="l">
              <a:lnSpc>
                <a:spcPct val="110000"/>
              </a:lnSpc>
              <a:spcBef>
                <a:spcPts val="1200"/>
              </a:spcBef>
              <a:spcAft>
                <a:spcPts val="0"/>
              </a:spcAft>
              <a:buSzPts val="2200"/>
              <a:buNone/>
            </a:pPr>
            <a:r>
              <a:t/>
            </a:r>
            <a:endParaRPr/>
          </a:p>
          <a:p>
            <a:pPr indent="-228600" lvl="0" marL="228600" rtl="0" algn="l">
              <a:lnSpc>
                <a:spcPct val="110000"/>
              </a:lnSpc>
              <a:spcBef>
                <a:spcPts val="1200"/>
              </a:spcBef>
              <a:spcAft>
                <a:spcPts val="0"/>
              </a:spcAft>
              <a:buSzPts val="2200"/>
              <a:buChar char="•"/>
            </a:pPr>
            <a:r>
              <a:rPr lang="en-US"/>
              <a:t>Accessible and robust GUI making the application easy to use</a:t>
            </a:r>
            <a:endParaRPr/>
          </a:p>
          <a:p>
            <a:pPr indent="-88900" lvl="0" marL="228600" rtl="0" algn="l">
              <a:lnSpc>
                <a:spcPct val="110000"/>
              </a:lnSpc>
              <a:spcBef>
                <a:spcPts val="1200"/>
              </a:spcBef>
              <a:spcAft>
                <a:spcPts val="0"/>
              </a:spcAft>
              <a:buSzPts val="2200"/>
              <a:buNone/>
            </a:pPr>
            <a:r>
              <a:t/>
            </a:r>
            <a:endParaRPr/>
          </a:p>
          <a:p>
            <a:pPr indent="-228600" lvl="0" marL="228600" rtl="0" algn="l">
              <a:lnSpc>
                <a:spcPct val="110000"/>
              </a:lnSpc>
              <a:spcBef>
                <a:spcPts val="1200"/>
              </a:spcBef>
              <a:spcAft>
                <a:spcPts val="0"/>
              </a:spcAft>
              <a:buSzPts val="2200"/>
              <a:buChar char="•"/>
            </a:pPr>
            <a:r>
              <a:rPr lang="en-US"/>
              <a:t>Functional UI components that are self-explanatory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4"/>
          <p:cNvSpPr txBox="1"/>
          <p:nvPr>
            <p:ph idx="4294967295" type="title"/>
          </p:nvPr>
        </p:nvSpPr>
        <p:spPr>
          <a:xfrm>
            <a:off x="1587710" y="455362"/>
            <a:ext cx="9486690" cy="155041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rial"/>
              <a:buNone/>
            </a:pPr>
            <a:r>
              <a:rPr lang="en-US"/>
              <a:t>Questions?</a:t>
            </a:r>
            <a:endParaRPr/>
          </a:p>
        </p:txBody>
      </p:sp>
      <p:sp>
        <p:nvSpPr>
          <p:cNvPr id="220" name="Google Shape;220;p14"/>
          <p:cNvSpPr txBox="1"/>
          <p:nvPr>
            <p:ph idx="4294967295" type="body"/>
          </p:nvPr>
        </p:nvSpPr>
        <p:spPr>
          <a:xfrm>
            <a:off x="1587710" y="2160016"/>
            <a:ext cx="7105440" cy="2325952"/>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SzPts val="2200"/>
              <a:buNone/>
            </a:pPr>
            <a:r>
              <a:rPr lang="en-US"/>
              <a:t>We are happy to answer! Please email us if you would like to receive a more in depth answer.</a:t>
            </a:r>
            <a:endParaRPr/>
          </a:p>
        </p:txBody>
      </p:sp>
      <p:sp>
        <p:nvSpPr>
          <p:cNvPr id="221" name="Google Shape;221;p14"/>
          <p:cNvSpPr txBox="1"/>
          <p:nvPr/>
        </p:nvSpPr>
        <p:spPr>
          <a:xfrm>
            <a:off x="1656850" y="3297650"/>
            <a:ext cx="8872500" cy="23259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10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Jake Macken, </a:t>
            </a:r>
            <a:r>
              <a:rPr lang="en-US" sz="2200" u="sng">
                <a:solidFill>
                  <a:srgbClr val="6EA5FF"/>
                </a:solidFill>
                <a:latin typeface="Arial"/>
                <a:ea typeface="Arial"/>
                <a:cs typeface="Arial"/>
                <a:sym typeface="Arial"/>
                <a:hlinkClick r:id="rId3">
                  <a:extLst>
                    <a:ext uri="{A12FA001-AC4F-418D-AE19-62706E023703}">
                      <ahyp:hlinkClr val="tx"/>
                    </a:ext>
                  </a:extLst>
                </a:hlinkClick>
              </a:rPr>
              <a:t>x21321771@student.ncirl.ie</a:t>
            </a:r>
            <a:endParaRPr sz="2200">
              <a:solidFill>
                <a:srgbClr val="6EA5FF"/>
              </a:solidFill>
              <a:latin typeface="Arial"/>
              <a:ea typeface="Arial"/>
              <a:cs typeface="Arial"/>
              <a:sym typeface="Arial"/>
            </a:endParaRPr>
          </a:p>
          <a:p>
            <a:pPr indent="-228600" lvl="0" marL="228600" marR="0" rtl="0" algn="l">
              <a:lnSpc>
                <a:spcPct val="110000"/>
              </a:lnSpc>
              <a:spcBef>
                <a:spcPts val="1200"/>
              </a:spcBef>
              <a:spcAft>
                <a:spcPts val="0"/>
              </a:spcAft>
              <a:buClr>
                <a:schemeClr val="dk1"/>
              </a:buClr>
              <a:buSzPts val="2200"/>
              <a:buFont typeface="Arial"/>
              <a:buChar char="•"/>
            </a:pPr>
            <a:r>
              <a:rPr lang="en-US" sz="2200">
                <a:solidFill>
                  <a:schemeClr val="dk1"/>
                </a:solidFill>
                <a:latin typeface="Arial"/>
                <a:ea typeface="Arial"/>
                <a:cs typeface="Arial"/>
                <a:sym typeface="Arial"/>
              </a:rPr>
              <a:t>Adam Malone, </a:t>
            </a:r>
            <a:r>
              <a:rPr lang="en-US" sz="2200" u="sng">
                <a:solidFill>
                  <a:srgbClr val="6EA5FF"/>
                </a:solidFill>
                <a:latin typeface="Arial"/>
                <a:ea typeface="Arial"/>
                <a:cs typeface="Arial"/>
                <a:sym typeface="Arial"/>
                <a:hlinkClick r:id="rId4">
                  <a:extLst>
                    <a:ext uri="{A12FA001-AC4F-418D-AE19-62706E023703}">
                      <ahyp:hlinkClr val="tx"/>
                    </a:ext>
                  </a:extLst>
                </a:hlinkClick>
              </a:rPr>
              <a:t>x21178691@student.ncirl.ie</a:t>
            </a:r>
            <a:endParaRPr sz="2200">
              <a:solidFill>
                <a:srgbClr val="6EA5FF"/>
              </a:solidFill>
              <a:latin typeface="Arial"/>
              <a:ea typeface="Arial"/>
              <a:cs typeface="Arial"/>
              <a:sym typeface="Arial"/>
            </a:endParaRPr>
          </a:p>
          <a:p>
            <a:pPr indent="-228600" lvl="0" marL="228600" marR="0" rtl="0" algn="l">
              <a:lnSpc>
                <a:spcPct val="110000"/>
              </a:lnSpc>
              <a:spcBef>
                <a:spcPts val="1200"/>
              </a:spcBef>
              <a:spcAft>
                <a:spcPts val="0"/>
              </a:spcAft>
              <a:buClr>
                <a:schemeClr val="dk1"/>
              </a:buClr>
              <a:buSzPts val="2200"/>
              <a:buFont typeface="Arial"/>
              <a:buChar char="•"/>
            </a:pPr>
            <a:r>
              <a:rPr lang="en-US" sz="2200">
                <a:solidFill>
                  <a:schemeClr val="dk1"/>
                </a:solidFill>
                <a:latin typeface="Arial"/>
                <a:ea typeface="Arial"/>
                <a:cs typeface="Arial"/>
                <a:sym typeface="Arial"/>
              </a:rPr>
              <a:t>Kyle White, </a:t>
            </a:r>
            <a:r>
              <a:rPr lang="en-US" sz="2200" u="sng">
                <a:solidFill>
                  <a:srgbClr val="6EA5FF"/>
                </a:solidFill>
                <a:latin typeface="Arial"/>
                <a:ea typeface="Arial"/>
                <a:cs typeface="Arial"/>
                <a:sym typeface="Arial"/>
                <a:hlinkClick r:id="rId5">
                  <a:extLst>
                    <a:ext uri="{A12FA001-AC4F-418D-AE19-62706E023703}">
                      <ahyp:hlinkClr val="tx"/>
                    </a:ext>
                  </a:extLst>
                </a:hlinkClick>
              </a:rPr>
              <a:t>x21226695@student.ncirl.ie</a:t>
            </a:r>
            <a:endParaRPr sz="2200">
              <a:solidFill>
                <a:schemeClr val="dk1"/>
              </a:solidFill>
            </a:endParaRPr>
          </a:p>
          <a:p>
            <a:pPr indent="-228600" lvl="0" marL="228600" marR="0" rtl="0" algn="l">
              <a:lnSpc>
                <a:spcPct val="110000"/>
              </a:lnSpc>
              <a:spcBef>
                <a:spcPts val="1200"/>
              </a:spcBef>
              <a:spcAft>
                <a:spcPts val="0"/>
              </a:spcAft>
              <a:buClr>
                <a:schemeClr val="dk1"/>
              </a:buClr>
              <a:buSzPts val="2200"/>
              <a:buFont typeface="Arial"/>
              <a:buChar char="•"/>
            </a:pPr>
            <a:r>
              <a:rPr lang="en-US" sz="2200">
                <a:solidFill>
                  <a:schemeClr val="dk1"/>
                </a:solidFill>
                <a:latin typeface="Arial"/>
                <a:ea typeface="Arial"/>
                <a:cs typeface="Arial"/>
                <a:sym typeface="Arial"/>
              </a:rPr>
              <a:t>Daniel O’Connor, </a:t>
            </a:r>
            <a:r>
              <a:rPr lang="en-US" sz="2200" u="sng">
                <a:solidFill>
                  <a:srgbClr val="6EA5FF"/>
                </a:solidFill>
                <a:latin typeface="Arial"/>
                <a:ea typeface="Arial"/>
                <a:cs typeface="Arial"/>
                <a:sym typeface="Arial"/>
                <a:hlinkClick r:id="rId6">
                  <a:extLst>
                    <a:ext uri="{A12FA001-AC4F-418D-AE19-62706E023703}">
                      <ahyp:hlinkClr val="tx"/>
                    </a:ext>
                  </a:extLst>
                </a:hlinkClick>
              </a:rPr>
              <a:t>x21437616@student.ncirl.ie</a:t>
            </a:r>
            <a:endParaRPr sz="2200">
              <a:solidFill>
                <a:srgbClr val="6EA5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2"/>
          <p:cNvSpPr txBox="1"/>
          <p:nvPr>
            <p:ph type="title"/>
          </p:nvPr>
        </p:nvSpPr>
        <p:spPr>
          <a:xfrm>
            <a:off x="455525" y="1385650"/>
            <a:ext cx="3657600" cy="3638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rial"/>
              <a:buNone/>
            </a:pPr>
            <a:r>
              <a:rPr lang="en-US"/>
              <a:t>Content</a:t>
            </a:r>
            <a:endParaRPr/>
          </a:p>
        </p:txBody>
      </p:sp>
      <p:grpSp>
        <p:nvGrpSpPr>
          <p:cNvPr id="109" name="Google Shape;109;p2"/>
          <p:cNvGrpSpPr/>
          <p:nvPr/>
        </p:nvGrpSpPr>
        <p:grpSpPr>
          <a:xfrm>
            <a:off x="3161900" y="306556"/>
            <a:ext cx="8120714" cy="6244881"/>
            <a:chOff x="99633" y="1701822"/>
            <a:chExt cx="6547907" cy="6078335"/>
          </a:xfrm>
        </p:grpSpPr>
        <p:sp>
          <p:nvSpPr>
            <p:cNvPr id="110" name="Google Shape;110;p2"/>
            <p:cNvSpPr/>
            <p:nvPr/>
          </p:nvSpPr>
          <p:spPr>
            <a:xfrm>
              <a:off x="5230375" y="5701299"/>
              <a:ext cx="879600" cy="8964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1" name="Google Shape;111;p2"/>
            <p:cNvSpPr/>
            <p:nvPr/>
          </p:nvSpPr>
          <p:spPr>
            <a:xfrm>
              <a:off x="99633" y="2638541"/>
              <a:ext cx="1954599"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2" name="Google Shape;112;p2"/>
            <p:cNvSpPr txBox="1"/>
            <p:nvPr/>
          </p:nvSpPr>
          <p:spPr>
            <a:xfrm>
              <a:off x="4692932" y="7046357"/>
              <a:ext cx="1954500" cy="7338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300"/>
                <a:buFont typeface="Arial"/>
                <a:buNone/>
              </a:pPr>
              <a:r>
                <a:rPr b="0" i="0" lang="en-US" sz="1300" u="none" cap="none" strike="noStrike">
                  <a:solidFill>
                    <a:schemeClr val="dk1"/>
                  </a:solidFill>
                  <a:latin typeface="Arial"/>
                  <a:ea typeface="Arial"/>
                  <a:cs typeface="Arial"/>
                  <a:sym typeface="Arial"/>
                </a:rPr>
                <a:t>Introduction – Discussing our Application Idea and our Business Plan</a:t>
              </a:r>
              <a:endParaRPr>
                <a:solidFill>
                  <a:schemeClr val="dk1"/>
                </a:solidFill>
              </a:endParaRPr>
            </a:p>
          </p:txBody>
        </p:sp>
        <p:sp>
          <p:nvSpPr>
            <p:cNvPr id="113" name="Google Shape;113;p2"/>
            <p:cNvSpPr/>
            <p:nvPr/>
          </p:nvSpPr>
          <p:spPr>
            <a:xfrm>
              <a:off x="2933862" y="1701822"/>
              <a:ext cx="879600" cy="8964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4" name="Google Shape;114;p2"/>
            <p:cNvSpPr/>
            <p:nvPr/>
          </p:nvSpPr>
          <p:spPr>
            <a:xfrm>
              <a:off x="2396287" y="2638541"/>
              <a:ext cx="1954599"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5" name="Google Shape;115;p2"/>
            <p:cNvSpPr txBox="1"/>
            <p:nvPr/>
          </p:nvSpPr>
          <p:spPr>
            <a:xfrm>
              <a:off x="2396349" y="3038473"/>
              <a:ext cx="1954500" cy="7338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300"/>
                <a:buFont typeface="Arial"/>
                <a:buNone/>
              </a:pPr>
              <a:r>
                <a:rPr b="0" i="0" lang="en-US" sz="1300" u="none" cap="none" strike="noStrike">
                  <a:solidFill>
                    <a:schemeClr val="dk1"/>
                  </a:solidFill>
                  <a:latin typeface="Arial"/>
                  <a:ea typeface="Arial"/>
                  <a:cs typeface="Arial"/>
                  <a:sym typeface="Arial"/>
                </a:rPr>
                <a:t>Technologies and other tools we used to help create our application</a:t>
              </a:r>
              <a:endParaRPr>
                <a:solidFill>
                  <a:schemeClr val="dk1"/>
                </a:solidFill>
              </a:endParaRPr>
            </a:p>
          </p:txBody>
        </p:sp>
        <p:sp>
          <p:nvSpPr>
            <p:cNvPr id="116" name="Google Shape;116;p2"/>
            <p:cNvSpPr/>
            <p:nvPr/>
          </p:nvSpPr>
          <p:spPr>
            <a:xfrm>
              <a:off x="5230510" y="1701822"/>
              <a:ext cx="879600" cy="8964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7" name="Google Shape;117;p2"/>
            <p:cNvSpPr/>
            <p:nvPr/>
          </p:nvSpPr>
          <p:spPr>
            <a:xfrm>
              <a:off x="4692941" y="2638541"/>
              <a:ext cx="1954599"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18" name="Google Shape;118;p2"/>
            <p:cNvSpPr txBox="1"/>
            <p:nvPr/>
          </p:nvSpPr>
          <p:spPr>
            <a:xfrm>
              <a:off x="4692996" y="3038473"/>
              <a:ext cx="1954500" cy="7338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300"/>
                <a:buFont typeface="Arial"/>
                <a:buNone/>
              </a:pPr>
              <a:r>
                <a:rPr b="0" i="0" lang="en-US" sz="1300" u="none" cap="none" strike="noStrike">
                  <a:solidFill>
                    <a:schemeClr val="dk1"/>
                  </a:solidFill>
                  <a:latin typeface="Arial"/>
                  <a:ea typeface="Arial"/>
                  <a:cs typeface="Arial"/>
                  <a:sym typeface="Arial"/>
                </a:rPr>
                <a:t>Our Project Plan and the Progress to Date</a:t>
              </a:r>
              <a:endParaRPr>
                <a:solidFill>
                  <a:schemeClr val="dk1"/>
                </a:solidFill>
              </a:endParaRPr>
            </a:p>
          </p:txBody>
        </p:sp>
        <p:sp>
          <p:nvSpPr>
            <p:cNvPr id="119" name="Google Shape;119;p2"/>
            <p:cNvSpPr/>
            <p:nvPr/>
          </p:nvSpPr>
          <p:spPr>
            <a:xfrm>
              <a:off x="2933844" y="5709708"/>
              <a:ext cx="879600" cy="879600"/>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0" name="Google Shape;120;p2"/>
            <p:cNvSpPr/>
            <p:nvPr/>
          </p:nvSpPr>
          <p:spPr>
            <a:xfrm>
              <a:off x="99633" y="5159105"/>
              <a:ext cx="1954599"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1" name="Google Shape;121;p2"/>
            <p:cNvSpPr txBox="1"/>
            <p:nvPr/>
          </p:nvSpPr>
          <p:spPr>
            <a:xfrm>
              <a:off x="2396329" y="7021622"/>
              <a:ext cx="19545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300"/>
                <a:buFont typeface="Arial"/>
                <a:buNone/>
              </a:pPr>
              <a:r>
                <a:rPr b="0" i="0" lang="en-US" sz="1300" u="none" cap="none" strike="noStrike">
                  <a:solidFill>
                    <a:schemeClr val="dk1"/>
                  </a:solidFill>
                  <a:latin typeface="Arial"/>
                  <a:ea typeface="Arial"/>
                  <a:cs typeface="Arial"/>
                  <a:sym typeface="Arial"/>
                </a:rPr>
                <a:t>Challenges we faced so far</a:t>
              </a:r>
              <a:endParaRPr>
                <a:solidFill>
                  <a:schemeClr val="dk1"/>
                </a:solidFill>
              </a:endParaRPr>
            </a:p>
          </p:txBody>
        </p:sp>
        <p:sp>
          <p:nvSpPr>
            <p:cNvPr id="122" name="Google Shape;122;p2"/>
            <p:cNvSpPr/>
            <p:nvPr/>
          </p:nvSpPr>
          <p:spPr>
            <a:xfrm>
              <a:off x="2933802" y="3847191"/>
              <a:ext cx="879569" cy="879569"/>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3" name="Google Shape;123;p2"/>
            <p:cNvSpPr/>
            <p:nvPr/>
          </p:nvSpPr>
          <p:spPr>
            <a:xfrm>
              <a:off x="2396287" y="5159105"/>
              <a:ext cx="1954599"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4" name="Google Shape;124;p2"/>
            <p:cNvSpPr txBox="1"/>
            <p:nvPr/>
          </p:nvSpPr>
          <p:spPr>
            <a:xfrm>
              <a:off x="2396287" y="5159105"/>
              <a:ext cx="1954599"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300"/>
                <a:buFont typeface="Arial"/>
                <a:buNone/>
              </a:pPr>
              <a:r>
                <a:rPr b="0" i="0" lang="en-US" sz="1300" u="none" cap="none" strike="noStrike">
                  <a:solidFill>
                    <a:schemeClr val="dk1"/>
                  </a:solidFill>
                  <a:latin typeface="Arial"/>
                  <a:ea typeface="Arial"/>
                  <a:cs typeface="Arial"/>
                  <a:sym typeface="Arial"/>
                </a:rPr>
                <a:t>Pre-recorded video demo of our application</a:t>
              </a:r>
              <a:endParaRPr>
                <a:solidFill>
                  <a:schemeClr val="dk1"/>
                </a:solidFill>
              </a:endParaRPr>
            </a:p>
          </p:txBody>
        </p:sp>
        <p:sp>
          <p:nvSpPr>
            <p:cNvPr id="125" name="Google Shape;125;p2"/>
            <p:cNvSpPr/>
            <p:nvPr/>
          </p:nvSpPr>
          <p:spPr>
            <a:xfrm>
              <a:off x="5230456" y="3847191"/>
              <a:ext cx="879569" cy="879569"/>
            </a:xfrm>
            <a:prstGeom prst="rect">
              <a:avLst/>
            </a:prstGeom>
            <a:blipFill rotWithShape="1">
              <a:blip r:embed="rId8">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6" name="Google Shape;126;p2"/>
            <p:cNvSpPr/>
            <p:nvPr/>
          </p:nvSpPr>
          <p:spPr>
            <a:xfrm>
              <a:off x="4692941" y="5159105"/>
              <a:ext cx="1954599"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27" name="Google Shape;127;p2"/>
            <p:cNvSpPr txBox="1"/>
            <p:nvPr/>
          </p:nvSpPr>
          <p:spPr>
            <a:xfrm>
              <a:off x="4692941" y="5159105"/>
              <a:ext cx="1954599"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1300"/>
                <a:buFont typeface="Arial"/>
                <a:buNone/>
              </a:pPr>
              <a:r>
                <a:rPr b="0" i="0" lang="en-US" sz="1300" u="none" cap="none" strike="noStrike">
                  <a:solidFill>
                    <a:schemeClr val="dk1"/>
                  </a:solidFill>
                  <a:latin typeface="Arial"/>
                  <a:ea typeface="Arial"/>
                  <a:cs typeface="Arial"/>
                  <a:sym typeface="Arial"/>
                </a:rPr>
                <a:t>Questions</a:t>
              </a:r>
              <a:endParaRPr>
                <a:solidFill>
                  <a:schemeClr val="dk1"/>
                </a:solidFill>
              </a:endParaRPr>
            </a:p>
          </p:txBody>
        </p:sp>
      </p:grpSp>
      <p:pic>
        <p:nvPicPr>
          <p:cNvPr id="128" name="Google Shape;128;p2"/>
          <p:cNvPicPr preferRelativeResize="0"/>
          <p:nvPr/>
        </p:nvPicPr>
        <p:blipFill>
          <a:blip r:embed="rId9">
            <a:alphaModFix/>
          </a:blip>
          <a:stretch>
            <a:fillRect/>
          </a:stretch>
        </p:blipFill>
        <p:spPr>
          <a:xfrm>
            <a:off x="0" y="5724000"/>
            <a:ext cx="1133998" cy="11339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3"/>
          <p:cNvSpPr txBox="1"/>
          <p:nvPr>
            <p:ph type="title"/>
          </p:nvPr>
        </p:nvSpPr>
        <p:spPr>
          <a:xfrm>
            <a:off x="1587700" y="455525"/>
            <a:ext cx="4963800" cy="911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100"/>
              <a:buFont typeface="Arial"/>
              <a:buNone/>
            </a:pPr>
            <a:r>
              <a:rPr lang="en-US" sz="4400"/>
              <a:t>Introduction</a:t>
            </a:r>
            <a:endParaRPr sz="4900"/>
          </a:p>
        </p:txBody>
      </p:sp>
      <p:pic>
        <p:nvPicPr>
          <p:cNvPr descr="White puzzle with one red piece" id="134" name="Google Shape;134;p3"/>
          <p:cNvPicPr preferRelativeResize="0"/>
          <p:nvPr/>
        </p:nvPicPr>
        <p:blipFill rotWithShape="1">
          <a:blip r:embed="rId3">
            <a:alphaModFix/>
          </a:blip>
          <a:srcRect b="0" l="19322" r="26279" t="0"/>
          <a:stretch/>
        </p:blipFill>
        <p:spPr>
          <a:xfrm>
            <a:off x="6751525" y="4375"/>
            <a:ext cx="5440476" cy="6858000"/>
          </a:xfrm>
          <a:prstGeom prst="rect">
            <a:avLst/>
          </a:prstGeom>
          <a:noFill/>
          <a:ln>
            <a:noFill/>
          </a:ln>
        </p:spPr>
      </p:pic>
      <p:sp>
        <p:nvSpPr>
          <p:cNvPr id="135" name="Google Shape;135;p3"/>
          <p:cNvSpPr txBox="1"/>
          <p:nvPr>
            <p:ph idx="1" type="body"/>
          </p:nvPr>
        </p:nvSpPr>
        <p:spPr>
          <a:xfrm>
            <a:off x="1587700" y="1366625"/>
            <a:ext cx="5037300" cy="54915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2200"/>
              <a:buNone/>
            </a:pPr>
            <a:r>
              <a:rPr lang="en-US" sz="2200"/>
              <a:t>Good evening,</a:t>
            </a:r>
            <a:endParaRPr sz="2200"/>
          </a:p>
          <a:p>
            <a:pPr indent="0" lvl="0" marL="0" rtl="0" algn="just">
              <a:lnSpc>
                <a:spcPct val="100000"/>
              </a:lnSpc>
              <a:spcBef>
                <a:spcPts val="1200"/>
              </a:spcBef>
              <a:spcAft>
                <a:spcPts val="0"/>
              </a:spcAft>
              <a:buSzPts val="2200"/>
              <a:buNone/>
            </a:pPr>
            <a:r>
              <a:rPr lang="en-US" sz="2200"/>
              <a:t>In this presentation we will be detailing the work we have done on our project so far, some problems we have encountered throughout the project, and solutions we have implemented.</a:t>
            </a:r>
            <a:endParaRPr sz="2200"/>
          </a:p>
          <a:p>
            <a:pPr indent="0" lvl="0" marL="0" rtl="0" algn="just">
              <a:lnSpc>
                <a:spcPct val="100000"/>
              </a:lnSpc>
              <a:spcBef>
                <a:spcPts val="1200"/>
              </a:spcBef>
              <a:spcAft>
                <a:spcPts val="0"/>
              </a:spcAft>
              <a:buSzPts val="2200"/>
              <a:buNone/>
            </a:pPr>
            <a:r>
              <a:rPr lang="en-US" sz="2200"/>
              <a:t>We will also discuss the idea of our application, as well as our business plan moving forward.</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4"/>
          <p:cNvSpPr txBox="1"/>
          <p:nvPr>
            <p:ph type="title"/>
          </p:nvPr>
        </p:nvSpPr>
        <p:spPr>
          <a:xfrm>
            <a:off x="455525" y="1385650"/>
            <a:ext cx="3657600" cy="3638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rial"/>
              <a:buNone/>
            </a:pPr>
            <a:r>
              <a:rPr lang="en-US"/>
              <a:t>Application Idea</a:t>
            </a:r>
            <a:endParaRPr/>
          </a:p>
        </p:txBody>
      </p:sp>
      <p:pic>
        <p:nvPicPr>
          <p:cNvPr id="141" name="Google Shape;141;p4"/>
          <p:cNvPicPr preferRelativeResize="0"/>
          <p:nvPr/>
        </p:nvPicPr>
        <p:blipFill>
          <a:blip r:embed="rId4">
            <a:alphaModFix/>
          </a:blip>
          <a:stretch>
            <a:fillRect/>
          </a:stretch>
        </p:blipFill>
        <p:spPr>
          <a:xfrm>
            <a:off x="0" y="5724000"/>
            <a:ext cx="1133998" cy="11339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ph idx="4294967295" type="title"/>
          </p:nvPr>
        </p:nvSpPr>
        <p:spPr>
          <a:xfrm>
            <a:off x="1587710" y="455362"/>
            <a:ext cx="9486690" cy="155041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rial"/>
              <a:buNone/>
            </a:pPr>
            <a:r>
              <a:rPr lang="en-US"/>
              <a:t>Application Idea</a:t>
            </a:r>
            <a:endParaRPr/>
          </a:p>
        </p:txBody>
      </p:sp>
      <p:sp>
        <p:nvSpPr>
          <p:cNvPr id="147" name="Google Shape;147;p5"/>
          <p:cNvSpPr txBox="1"/>
          <p:nvPr>
            <p:ph idx="4294967295" type="body"/>
          </p:nvPr>
        </p:nvSpPr>
        <p:spPr>
          <a:xfrm>
            <a:off x="1587710" y="2071785"/>
            <a:ext cx="9486690" cy="3614628"/>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SzPts val="2200"/>
              <a:buChar char="•"/>
            </a:pPr>
            <a:r>
              <a:rPr lang="en-US"/>
              <a:t>Create a streamlined, user-friendly application that allows the user to easily share files with groups.</a:t>
            </a:r>
            <a:endParaRPr/>
          </a:p>
          <a:p>
            <a:pPr indent="-228600" lvl="0" marL="228600" rtl="0" algn="l">
              <a:lnSpc>
                <a:spcPct val="110000"/>
              </a:lnSpc>
              <a:spcBef>
                <a:spcPts val="1200"/>
              </a:spcBef>
              <a:spcAft>
                <a:spcPts val="0"/>
              </a:spcAft>
              <a:buSzPts val="2200"/>
              <a:buChar char="•"/>
            </a:pPr>
            <a:r>
              <a:rPr lang="en-US"/>
              <a:t>To send files in a safe way that retains all the data without fear of corruption or loss.</a:t>
            </a:r>
            <a:endParaRPr/>
          </a:p>
          <a:p>
            <a:pPr indent="-228600" lvl="0" marL="228600" rtl="0" algn="l">
              <a:lnSpc>
                <a:spcPct val="110000"/>
              </a:lnSpc>
              <a:spcBef>
                <a:spcPts val="1200"/>
              </a:spcBef>
              <a:spcAft>
                <a:spcPts val="0"/>
              </a:spcAft>
              <a:buSzPts val="2200"/>
              <a:buChar char="•"/>
            </a:pPr>
            <a:r>
              <a:rPr lang="en-US"/>
              <a:t>Provide an unlimited amount of space for users to store.</a:t>
            </a:r>
            <a:endParaRPr/>
          </a:p>
          <a:p>
            <a:pPr indent="-228600" lvl="0" marL="228600" rtl="0" algn="l">
              <a:lnSpc>
                <a:spcPct val="110000"/>
              </a:lnSpc>
              <a:spcBef>
                <a:spcPts val="1200"/>
              </a:spcBef>
              <a:spcAft>
                <a:spcPts val="0"/>
              </a:spcAft>
              <a:buSzPts val="2200"/>
              <a:buChar char="•"/>
            </a:pPr>
            <a:r>
              <a:rPr lang="en-US"/>
              <a:t>Allow the user to send any form of file type.</a:t>
            </a:r>
            <a:endParaRPr/>
          </a:p>
          <a:p>
            <a:pPr indent="-88900" lvl="0" marL="228600" rtl="0" algn="l">
              <a:lnSpc>
                <a:spcPct val="110000"/>
              </a:lnSpc>
              <a:spcBef>
                <a:spcPts val="1200"/>
              </a:spcBef>
              <a:spcAft>
                <a:spcPts val="0"/>
              </a:spcAft>
              <a:buSzPts val="2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1" name="Shape 151"/>
        <p:cNvGrpSpPr/>
        <p:nvPr/>
      </p:nvGrpSpPr>
      <p:grpSpPr>
        <a:xfrm>
          <a:off x="0" y="0"/>
          <a:ext cx="0" cy="0"/>
          <a:chOff x="0" y="0"/>
          <a:chExt cx="0" cy="0"/>
        </a:xfrm>
      </p:grpSpPr>
      <p:sp>
        <p:nvSpPr>
          <p:cNvPr id="152" name="Google Shape;152;p6"/>
          <p:cNvSpPr/>
          <p:nvPr/>
        </p:nvSpPr>
        <p:spPr>
          <a:xfrm>
            <a:off x="1" y="1375492"/>
            <a:ext cx="2770698" cy="5482505"/>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3" name="Google Shape;153;p6"/>
          <p:cNvSpPr/>
          <p:nvPr/>
        </p:nvSpPr>
        <p:spPr>
          <a:xfrm>
            <a:off x="0" y="-3"/>
            <a:ext cx="1373567" cy="6857999"/>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4" name="Google Shape;154;p6"/>
          <p:cNvSpPr/>
          <p:nvPr/>
        </p:nvSpPr>
        <p:spPr>
          <a:xfrm>
            <a:off x="3048"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Person writing on a notepad" id="155" name="Google Shape;155;p6"/>
          <p:cNvPicPr preferRelativeResize="0"/>
          <p:nvPr/>
        </p:nvPicPr>
        <p:blipFill rotWithShape="1">
          <a:blip r:embed="rId3">
            <a:alphaModFix/>
          </a:blip>
          <a:srcRect b="12520" l="0" r="-1" t="16483"/>
          <a:stretch/>
        </p:blipFill>
        <p:spPr>
          <a:xfrm>
            <a:off x="3048" y="10"/>
            <a:ext cx="12188952" cy="6857990"/>
          </a:xfrm>
          <a:prstGeom prst="rect">
            <a:avLst/>
          </a:prstGeom>
          <a:noFill/>
          <a:ln>
            <a:noFill/>
          </a:ln>
        </p:spPr>
      </p:pic>
      <p:sp>
        <p:nvSpPr>
          <p:cNvPr id="156" name="Google Shape;156;p6"/>
          <p:cNvSpPr/>
          <p:nvPr/>
        </p:nvSpPr>
        <p:spPr>
          <a:xfrm>
            <a:off x="0" y="0"/>
            <a:ext cx="4577700" cy="6858000"/>
          </a:xfrm>
          <a:prstGeom prst="rect">
            <a:avLst/>
          </a:prstGeom>
          <a:solidFill>
            <a:srgbClr val="6EA5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7" name="Google Shape;157;p6"/>
          <p:cNvSpPr txBox="1"/>
          <p:nvPr>
            <p:ph type="title"/>
          </p:nvPr>
        </p:nvSpPr>
        <p:spPr>
          <a:xfrm>
            <a:off x="455525" y="1385650"/>
            <a:ext cx="3657600" cy="36384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FFFFF"/>
              </a:buClr>
              <a:buSzPts val="6000"/>
              <a:buFont typeface="Arial"/>
              <a:buNone/>
            </a:pPr>
            <a:r>
              <a:rPr lang="en-US" sz="6000">
                <a:solidFill>
                  <a:srgbClr val="FFFFFF"/>
                </a:solidFill>
              </a:rPr>
              <a:t>Business Plan</a:t>
            </a:r>
            <a:endParaRPr/>
          </a:p>
        </p:txBody>
      </p:sp>
      <p:pic>
        <p:nvPicPr>
          <p:cNvPr id="158" name="Google Shape;158;p6"/>
          <p:cNvPicPr preferRelativeResize="0"/>
          <p:nvPr/>
        </p:nvPicPr>
        <p:blipFill>
          <a:blip r:embed="rId4">
            <a:alphaModFix/>
          </a:blip>
          <a:stretch>
            <a:fillRect/>
          </a:stretch>
        </p:blipFill>
        <p:spPr>
          <a:xfrm>
            <a:off x="0" y="5724000"/>
            <a:ext cx="1133998" cy="11339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idx="4294967295" type="title"/>
          </p:nvPr>
        </p:nvSpPr>
        <p:spPr>
          <a:xfrm>
            <a:off x="1587710" y="455362"/>
            <a:ext cx="9486690" cy="92781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Arial"/>
              <a:buNone/>
            </a:pPr>
            <a:r>
              <a:rPr lang="en-US"/>
              <a:t>Idea Sketch Pad</a:t>
            </a:r>
            <a:endParaRPr/>
          </a:p>
        </p:txBody>
      </p:sp>
      <p:sp>
        <p:nvSpPr>
          <p:cNvPr id="164" name="Google Shape;164;p7"/>
          <p:cNvSpPr txBox="1"/>
          <p:nvPr>
            <p:ph idx="4294967295" type="body"/>
          </p:nvPr>
        </p:nvSpPr>
        <p:spPr>
          <a:xfrm>
            <a:off x="1587700" y="1552750"/>
            <a:ext cx="9486600" cy="43902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10000"/>
              </a:lnSpc>
              <a:spcBef>
                <a:spcPts val="0"/>
              </a:spcBef>
              <a:spcAft>
                <a:spcPts val="0"/>
              </a:spcAft>
              <a:buSzPts val="2200"/>
              <a:buChar char="•"/>
            </a:pPr>
            <a:r>
              <a:rPr lang="en-US"/>
              <a:t>Who is the beneficiary of this idea?</a:t>
            </a:r>
            <a:endParaRPr/>
          </a:p>
          <a:p>
            <a:pPr indent="-228600" lvl="1" marL="457200" rtl="0" algn="l">
              <a:lnSpc>
                <a:spcPct val="110000"/>
              </a:lnSpc>
              <a:spcBef>
                <a:spcPts val="600"/>
              </a:spcBef>
              <a:spcAft>
                <a:spcPts val="0"/>
              </a:spcAft>
              <a:buSzPts val="1900"/>
              <a:buFont typeface="Noto Sans Symbols"/>
              <a:buChar char="⮚"/>
            </a:pPr>
            <a:r>
              <a:rPr lang="en-US"/>
              <a:t>Users who wish to share files/folders between devices, such as students</a:t>
            </a:r>
            <a:endParaRPr/>
          </a:p>
          <a:p>
            <a:pPr indent="0" lvl="1" marL="228600" rtl="0" algn="l">
              <a:lnSpc>
                <a:spcPct val="110000"/>
              </a:lnSpc>
              <a:spcBef>
                <a:spcPts val="600"/>
              </a:spcBef>
              <a:spcAft>
                <a:spcPts val="0"/>
              </a:spcAft>
              <a:buSzPts val="1900"/>
              <a:buNone/>
            </a:pPr>
            <a:r>
              <a:t/>
            </a:r>
            <a:endParaRPr/>
          </a:p>
          <a:p>
            <a:pPr indent="-228600" lvl="0" marL="228600" rtl="0" algn="l">
              <a:lnSpc>
                <a:spcPct val="110000"/>
              </a:lnSpc>
              <a:spcBef>
                <a:spcPts val="1200"/>
              </a:spcBef>
              <a:spcAft>
                <a:spcPts val="0"/>
              </a:spcAft>
              <a:buSzPts val="2200"/>
              <a:buFont typeface="Arial"/>
              <a:buChar char="•"/>
            </a:pPr>
            <a:r>
              <a:rPr lang="en-US"/>
              <a:t>Why is the offering important?</a:t>
            </a:r>
            <a:endParaRPr/>
          </a:p>
          <a:p>
            <a:pPr indent="-228600" lvl="1" marL="457200" rtl="0" algn="l">
              <a:lnSpc>
                <a:spcPct val="110000"/>
              </a:lnSpc>
              <a:spcBef>
                <a:spcPts val="600"/>
              </a:spcBef>
              <a:spcAft>
                <a:spcPts val="0"/>
              </a:spcAft>
              <a:buSzPts val="1900"/>
              <a:buFont typeface="Noto Sans Symbols"/>
              <a:buChar char="⮚"/>
            </a:pPr>
            <a:r>
              <a:rPr lang="en-US"/>
              <a:t>It provides an alternative and cheaper way of transferring files between devices over using paid cloud services</a:t>
            </a:r>
            <a:endParaRPr/>
          </a:p>
          <a:p>
            <a:pPr indent="0" lvl="1" marL="228600" rtl="0" algn="l">
              <a:lnSpc>
                <a:spcPct val="110000"/>
              </a:lnSpc>
              <a:spcBef>
                <a:spcPts val="600"/>
              </a:spcBef>
              <a:spcAft>
                <a:spcPts val="0"/>
              </a:spcAft>
              <a:buSzPts val="1900"/>
              <a:buNone/>
            </a:pPr>
            <a:r>
              <a:t/>
            </a:r>
            <a:endParaRPr/>
          </a:p>
          <a:p>
            <a:pPr indent="-228600" lvl="0" marL="228600" rtl="0" algn="l">
              <a:lnSpc>
                <a:spcPct val="110000"/>
              </a:lnSpc>
              <a:spcBef>
                <a:spcPts val="1200"/>
              </a:spcBef>
              <a:spcAft>
                <a:spcPts val="0"/>
              </a:spcAft>
              <a:buSzPts val="2200"/>
              <a:buFont typeface="Arial"/>
              <a:buChar char="•"/>
            </a:pPr>
            <a:r>
              <a:rPr lang="en-US"/>
              <a:t>How does the user use our offering?</a:t>
            </a:r>
            <a:endParaRPr/>
          </a:p>
          <a:p>
            <a:pPr indent="-228600" lvl="1" marL="457200" rtl="0" algn="l">
              <a:lnSpc>
                <a:spcPct val="110000"/>
              </a:lnSpc>
              <a:spcBef>
                <a:spcPts val="600"/>
              </a:spcBef>
              <a:spcAft>
                <a:spcPts val="0"/>
              </a:spcAft>
              <a:buSzPts val="1900"/>
              <a:buFont typeface="Noto Sans Symbols"/>
              <a:buChar char="⮚"/>
            </a:pPr>
            <a:r>
              <a:rPr lang="en-US"/>
              <a:t>The user can use our offering by installing the application on devices they wish to use it, and by uploading their files to the application. When any 2 devices are online they will then "sync" their content.</a:t>
            </a:r>
            <a:endParaRPr/>
          </a:p>
          <a:p>
            <a:pPr indent="-107950" lvl="1" marL="457200" rtl="0" algn="l">
              <a:lnSpc>
                <a:spcPct val="110000"/>
              </a:lnSpc>
              <a:spcBef>
                <a:spcPts val="600"/>
              </a:spcBef>
              <a:spcAft>
                <a:spcPts val="0"/>
              </a:spcAft>
              <a:buSzPts val="1900"/>
              <a:buFont typeface="Noto Sans Symbols"/>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8" name="Shape 168"/>
        <p:cNvGrpSpPr/>
        <p:nvPr/>
      </p:nvGrpSpPr>
      <p:grpSpPr>
        <a:xfrm>
          <a:off x="0" y="0"/>
          <a:ext cx="0" cy="0"/>
          <a:chOff x="0" y="0"/>
          <a:chExt cx="0" cy="0"/>
        </a:xfrm>
      </p:grpSpPr>
      <p:sp>
        <p:nvSpPr>
          <p:cNvPr id="169" name="Google Shape;169;p8"/>
          <p:cNvSpPr txBox="1"/>
          <p:nvPr>
            <p:ph idx="4294967295" type="title"/>
          </p:nvPr>
        </p:nvSpPr>
        <p:spPr>
          <a:xfrm>
            <a:off x="1388550" y="455350"/>
            <a:ext cx="4109400" cy="5870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3400"/>
              <a:buFont typeface="Arial"/>
              <a:buNone/>
            </a:pPr>
            <a:r>
              <a:rPr lang="en-US" sz="3400"/>
              <a:t>Technologies and tools we used</a:t>
            </a:r>
            <a:endParaRPr/>
          </a:p>
        </p:txBody>
      </p:sp>
      <p:grpSp>
        <p:nvGrpSpPr>
          <p:cNvPr id="170" name="Google Shape;170;p8"/>
          <p:cNvGrpSpPr/>
          <p:nvPr/>
        </p:nvGrpSpPr>
        <p:grpSpPr>
          <a:xfrm>
            <a:off x="6578803" y="1284624"/>
            <a:ext cx="4599481" cy="4287779"/>
            <a:chOff x="0" y="37077"/>
            <a:chExt cx="4599481" cy="4287779"/>
          </a:xfrm>
        </p:grpSpPr>
        <p:sp>
          <p:nvSpPr>
            <p:cNvPr id="171" name="Google Shape;171;p8"/>
            <p:cNvSpPr/>
            <p:nvPr/>
          </p:nvSpPr>
          <p:spPr>
            <a:xfrm>
              <a:off x="0" y="37077"/>
              <a:ext cx="4599481" cy="983384"/>
            </a:xfrm>
            <a:prstGeom prst="roundRect">
              <a:avLst>
                <a:gd fmla="val 16667" name="adj"/>
              </a:avLst>
            </a:prstGeom>
            <a:solidFill>
              <a:srgbClr val="6EA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txBox="1"/>
            <p:nvPr/>
          </p:nvSpPr>
          <p:spPr>
            <a:xfrm>
              <a:off x="48005" y="85082"/>
              <a:ext cx="4503471" cy="887374"/>
            </a:xfrm>
            <a:prstGeom prst="rect">
              <a:avLst/>
            </a:prstGeom>
            <a:solidFill>
              <a:srgbClr val="6EA5FF"/>
            </a:solidFill>
            <a:ln>
              <a:noFill/>
            </a:ln>
          </p:spPr>
          <p:txBody>
            <a:bodyPr anchorCtr="0" anchor="ctr" bIns="156200" lIns="156200" spcFirstLastPara="1" rIns="156200" wrap="square" tIns="156200">
              <a:noAutofit/>
            </a:bodyPr>
            <a:lstStyle/>
            <a:p>
              <a:pPr indent="0" lvl="0" marL="0" marR="0" rtl="0" algn="l">
                <a:lnSpc>
                  <a:spcPct val="90000"/>
                </a:lnSpc>
                <a:spcBef>
                  <a:spcPts val="0"/>
                </a:spcBef>
                <a:spcAft>
                  <a:spcPts val="0"/>
                </a:spcAft>
                <a:buClr>
                  <a:schemeClr val="lt1"/>
                </a:buClr>
                <a:buSzPts val="4100"/>
                <a:buFont typeface="Arial"/>
                <a:buNone/>
              </a:pPr>
              <a:r>
                <a:rPr lang="en-US" sz="4100">
                  <a:solidFill>
                    <a:schemeClr val="lt1"/>
                  </a:solidFill>
                  <a:latin typeface="Arial"/>
                  <a:ea typeface="Arial"/>
                  <a:cs typeface="Arial"/>
                  <a:sym typeface="Arial"/>
                </a:rPr>
                <a:t>Java Sockets</a:t>
              </a:r>
              <a:endParaRPr sz="4100">
                <a:solidFill>
                  <a:schemeClr val="lt1"/>
                </a:solidFill>
                <a:latin typeface="Arial"/>
                <a:ea typeface="Arial"/>
                <a:cs typeface="Arial"/>
                <a:sym typeface="Arial"/>
              </a:endParaRPr>
            </a:p>
          </p:txBody>
        </p:sp>
        <p:sp>
          <p:nvSpPr>
            <p:cNvPr id="173" name="Google Shape;173;p8"/>
            <p:cNvSpPr/>
            <p:nvPr/>
          </p:nvSpPr>
          <p:spPr>
            <a:xfrm>
              <a:off x="0" y="1138542"/>
              <a:ext cx="4599481" cy="983384"/>
            </a:xfrm>
            <a:prstGeom prst="roundRect">
              <a:avLst>
                <a:gd fmla="val 16667" name="adj"/>
              </a:avLst>
            </a:prstGeom>
            <a:solidFill>
              <a:srgbClr val="6EA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txBox="1"/>
            <p:nvPr/>
          </p:nvSpPr>
          <p:spPr>
            <a:xfrm>
              <a:off x="48005" y="1186547"/>
              <a:ext cx="4503471" cy="887374"/>
            </a:xfrm>
            <a:prstGeom prst="rect">
              <a:avLst/>
            </a:prstGeom>
            <a:solidFill>
              <a:srgbClr val="6EA5FF"/>
            </a:solidFill>
            <a:ln>
              <a:noFill/>
            </a:ln>
          </p:spPr>
          <p:txBody>
            <a:bodyPr anchorCtr="0" anchor="ctr" bIns="156200" lIns="156200" spcFirstLastPara="1" rIns="156200" wrap="square" tIns="156200">
              <a:noAutofit/>
            </a:bodyPr>
            <a:lstStyle/>
            <a:p>
              <a:pPr indent="0" lvl="0" marL="0" marR="0" rtl="0" algn="l">
                <a:lnSpc>
                  <a:spcPct val="90000"/>
                </a:lnSpc>
                <a:spcBef>
                  <a:spcPts val="0"/>
                </a:spcBef>
                <a:spcAft>
                  <a:spcPts val="0"/>
                </a:spcAft>
                <a:buClr>
                  <a:schemeClr val="lt1"/>
                </a:buClr>
                <a:buSzPts val="4100"/>
                <a:buFont typeface="Arial"/>
                <a:buNone/>
              </a:pPr>
              <a:r>
                <a:rPr lang="en-US" sz="4100">
                  <a:solidFill>
                    <a:schemeClr val="lt1"/>
                  </a:solidFill>
                  <a:latin typeface="Arial"/>
                  <a:ea typeface="Arial"/>
                  <a:cs typeface="Arial"/>
                  <a:sym typeface="Arial"/>
                </a:rPr>
                <a:t>Java NIO</a:t>
              </a:r>
              <a:endParaRPr sz="4100">
                <a:solidFill>
                  <a:schemeClr val="lt1"/>
                </a:solidFill>
                <a:latin typeface="Arial"/>
                <a:ea typeface="Arial"/>
                <a:cs typeface="Arial"/>
                <a:sym typeface="Arial"/>
              </a:endParaRPr>
            </a:p>
          </p:txBody>
        </p:sp>
        <p:sp>
          <p:nvSpPr>
            <p:cNvPr id="175" name="Google Shape;175;p8"/>
            <p:cNvSpPr/>
            <p:nvPr/>
          </p:nvSpPr>
          <p:spPr>
            <a:xfrm>
              <a:off x="0" y="2240007"/>
              <a:ext cx="4599481" cy="983384"/>
            </a:xfrm>
            <a:prstGeom prst="roundRect">
              <a:avLst>
                <a:gd fmla="val 16667" name="adj"/>
              </a:avLst>
            </a:prstGeom>
            <a:solidFill>
              <a:srgbClr val="6EA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txBox="1"/>
            <p:nvPr/>
          </p:nvSpPr>
          <p:spPr>
            <a:xfrm>
              <a:off x="48005" y="2288012"/>
              <a:ext cx="4503471" cy="887374"/>
            </a:xfrm>
            <a:prstGeom prst="rect">
              <a:avLst/>
            </a:prstGeom>
            <a:solidFill>
              <a:srgbClr val="6EA5FF"/>
            </a:solidFill>
            <a:ln>
              <a:noFill/>
            </a:ln>
          </p:spPr>
          <p:txBody>
            <a:bodyPr anchorCtr="0" anchor="ctr" bIns="156200" lIns="156200" spcFirstLastPara="1" rIns="156200" wrap="square" tIns="156200">
              <a:noAutofit/>
            </a:bodyPr>
            <a:lstStyle/>
            <a:p>
              <a:pPr indent="0" lvl="0" marL="0" marR="0" rtl="0" algn="l">
                <a:lnSpc>
                  <a:spcPct val="90000"/>
                </a:lnSpc>
                <a:spcBef>
                  <a:spcPts val="0"/>
                </a:spcBef>
                <a:spcAft>
                  <a:spcPts val="0"/>
                </a:spcAft>
                <a:buClr>
                  <a:schemeClr val="lt1"/>
                </a:buClr>
                <a:buSzPts val="4100"/>
                <a:buFont typeface="Arial"/>
                <a:buNone/>
              </a:pPr>
              <a:r>
                <a:rPr lang="en-US" sz="4100">
                  <a:solidFill>
                    <a:schemeClr val="lt1"/>
                  </a:solidFill>
                  <a:latin typeface="Arial"/>
                  <a:ea typeface="Arial"/>
                  <a:cs typeface="Arial"/>
                  <a:sym typeface="Arial"/>
                </a:rPr>
                <a:t>JavaFX</a:t>
              </a:r>
              <a:endParaRPr sz="4100">
                <a:solidFill>
                  <a:schemeClr val="lt1"/>
                </a:solidFill>
                <a:latin typeface="Arial"/>
                <a:ea typeface="Arial"/>
                <a:cs typeface="Arial"/>
                <a:sym typeface="Arial"/>
              </a:endParaRPr>
            </a:p>
          </p:txBody>
        </p:sp>
        <p:sp>
          <p:nvSpPr>
            <p:cNvPr id="177" name="Google Shape;177;p8"/>
            <p:cNvSpPr/>
            <p:nvPr/>
          </p:nvSpPr>
          <p:spPr>
            <a:xfrm>
              <a:off x="0" y="3341472"/>
              <a:ext cx="4599481" cy="983384"/>
            </a:xfrm>
            <a:prstGeom prst="roundRect">
              <a:avLst>
                <a:gd fmla="val 16667" name="adj"/>
              </a:avLst>
            </a:prstGeom>
            <a:solidFill>
              <a:srgbClr val="6EA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txBox="1"/>
            <p:nvPr/>
          </p:nvSpPr>
          <p:spPr>
            <a:xfrm>
              <a:off x="48005" y="3389477"/>
              <a:ext cx="4503471" cy="887374"/>
            </a:xfrm>
            <a:prstGeom prst="rect">
              <a:avLst/>
            </a:prstGeom>
            <a:solidFill>
              <a:srgbClr val="6EA5FF"/>
            </a:solidFill>
            <a:ln>
              <a:noFill/>
            </a:ln>
          </p:spPr>
          <p:txBody>
            <a:bodyPr anchorCtr="0" anchor="ctr" bIns="156200" lIns="156200" spcFirstLastPara="1" rIns="156200" wrap="square" tIns="156200">
              <a:noAutofit/>
            </a:bodyPr>
            <a:lstStyle/>
            <a:p>
              <a:pPr indent="0" lvl="0" marL="0" marR="0" rtl="0" algn="l">
                <a:lnSpc>
                  <a:spcPct val="90000"/>
                </a:lnSpc>
                <a:spcBef>
                  <a:spcPts val="0"/>
                </a:spcBef>
                <a:spcAft>
                  <a:spcPts val="0"/>
                </a:spcAft>
                <a:buClr>
                  <a:schemeClr val="lt1"/>
                </a:buClr>
                <a:buSzPts val="4100"/>
                <a:buFont typeface="Arial"/>
                <a:buNone/>
              </a:pPr>
              <a:r>
                <a:rPr lang="en-US" sz="4100">
                  <a:solidFill>
                    <a:schemeClr val="lt1"/>
                  </a:solidFill>
                  <a:latin typeface="Arial"/>
                  <a:ea typeface="Arial"/>
                  <a:cs typeface="Arial"/>
                  <a:sym typeface="Arial"/>
                </a:rPr>
                <a:t>SceneBuilder</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2" name="Shape 182"/>
        <p:cNvGrpSpPr/>
        <p:nvPr/>
      </p:nvGrpSpPr>
      <p:grpSpPr>
        <a:xfrm>
          <a:off x="0" y="0"/>
          <a:ext cx="0" cy="0"/>
          <a:chOff x="0" y="0"/>
          <a:chExt cx="0" cy="0"/>
        </a:xfrm>
      </p:grpSpPr>
      <p:sp>
        <p:nvSpPr>
          <p:cNvPr id="183" name="Google Shape;183;p9"/>
          <p:cNvSpPr/>
          <p:nvPr/>
        </p:nvSpPr>
        <p:spPr>
          <a:xfrm>
            <a:off x="1" y="1375492"/>
            <a:ext cx="2770698" cy="5482505"/>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4" name="Google Shape;184;p9"/>
          <p:cNvSpPr/>
          <p:nvPr/>
        </p:nvSpPr>
        <p:spPr>
          <a:xfrm>
            <a:off x="0" y="-3"/>
            <a:ext cx="1373567" cy="6857999"/>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9"/>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Pens and rulers" id="186" name="Google Shape;186;p9"/>
          <p:cNvPicPr preferRelativeResize="0"/>
          <p:nvPr/>
        </p:nvPicPr>
        <p:blipFill rotWithShape="1">
          <a:blip r:embed="rId3">
            <a:alphaModFix/>
          </a:blip>
          <a:srcRect b="8745" l="0" r="-2" t="6858"/>
          <a:stretch/>
        </p:blipFill>
        <p:spPr>
          <a:xfrm>
            <a:off x="20" y="10"/>
            <a:ext cx="12191980" cy="6857990"/>
          </a:xfrm>
          <a:prstGeom prst="rect">
            <a:avLst/>
          </a:prstGeom>
          <a:noFill/>
          <a:ln>
            <a:noFill/>
          </a:ln>
        </p:spPr>
      </p:pic>
      <p:sp>
        <p:nvSpPr>
          <p:cNvPr id="187" name="Google Shape;187;p9"/>
          <p:cNvSpPr/>
          <p:nvPr/>
        </p:nvSpPr>
        <p:spPr>
          <a:xfrm>
            <a:off x="0" y="0"/>
            <a:ext cx="4566300" cy="6858000"/>
          </a:xfrm>
          <a:prstGeom prst="rect">
            <a:avLst/>
          </a:prstGeom>
          <a:solidFill>
            <a:srgbClr val="6EA5FF"/>
          </a:solidFill>
          <a:ln>
            <a:noFill/>
          </a:ln>
        </p:spPr>
        <p:txBody>
          <a:bodyPr anchorCtr="0" anchor="ctr" bIns="50800" lIns="50800" spcFirstLastPara="1" rIns="50800" wrap="square" tIns="50800">
            <a:noAutofit/>
          </a:bodyPr>
          <a:lstStyle/>
          <a:p>
            <a:pPr indent="0" lvl="0" marL="0" marR="0" rtl="0" algn="ctr">
              <a:spcBef>
                <a:spcPts val="0"/>
              </a:spcBef>
              <a:spcAft>
                <a:spcPts val="0"/>
              </a:spcAft>
              <a:buNone/>
            </a:pPr>
            <a:r>
              <a:t/>
            </a:r>
            <a:endParaRPr sz="2600" cap="none">
              <a:solidFill>
                <a:srgbClr val="FFFFFF"/>
              </a:solidFill>
              <a:latin typeface="Arial"/>
              <a:ea typeface="Arial"/>
              <a:cs typeface="Arial"/>
              <a:sym typeface="Arial"/>
            </a:endParaRPr>
          </a:p>
        </p:txBody>
      </p:sp>
      <p:sp>
        <p:nvSpPr>
          <p:cNvPr id="188" name="Google Shape;188;p9"/>
          <p:cNvSpPr txBox="1"/>
          <p:nvPr>
            <p:ph type="title"/>
          </p:nvPr>
        </p:nvSpPr>
        <p:spPr>
          <a:xfrm>
            <a:off x="455525" y="1385650"/>
            <a:ext cx="3657600" cy="3638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100000"/>
              <a:buFont typeface="Arial"/>
              <a:buNone/>
            </a:pPr>
            <a:r>
              <a:rPr lang="en-US" sz="6000">
                <a:solidFill>
                  <a:srgbClr val="FFFFFF"/>
                </a:solidFill>
              </a:rPr>
              <a:t>Project Plan and our Progress</a:t>
            </a:r>
            <a:endParaRPr>
              <a:solidFill>
                <a:srgbClr val="FFFFFF"/>
              </a:solidFill>
            </a:endParaRPr>
          </a:p>
        </p:txBody>
      </p:sp>
      <p:pic>
        <p:nvPicPr>
          <p:cNvPr id="189" name="Google Shape;189;p9"/>
          <p:cNvPicPr preferRelativeResize="0"/>
          <p:nvPr/>
        </p:nvPicPr>
        <p:blipFill>
          <a:blip r:embed="rId4">
            <a:alphaModFix/>
          </a:blip>
          <a:stretch>
            <a:fillRect/>
          </a:stretch>
        </p:blipFill>
        <p:spPr>
          <a:xfrm>
            <a:off x="0" y="5724000"/>
            <a:ext cx="1133998" cy="11339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2023-02-27T12:36:59Z</dcterms:created>
</cp:coreProperties>
</file>