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17724"/>
              </p:ext>
            </p:extLst>
          </p:nvPr>
        </p:nvGraphicFramePr>
        <p:xfrm>
          <a:off x="843635" y="228600"/>
          <a:ext cx="9519565" cy="6342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8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1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8457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им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Козыбаева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«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Информационно-</a:t>
                      </a:r>
                      <a:r>
                        <a:rPr sz="1400" spc="-2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технологии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дисциплине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тему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: «</a:t>
                      </a: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Маркетплейс игровых девайсов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 marR="3440429">
                        <a:lnSpc>
                          <a:spcPct val="107100"/>
                        </a:lnSpc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Выполнил</a:t>
                      </a:r>
                      <a:r>
                        <a:rPr sz="1400" spc="-6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студент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группы</a:t>
                      </a:r>
                      <a:r>
                        <a:rPr lang="ru-RU" sz="1400" spc="-3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АПО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ru-RU" sz="1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23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Сурнин А.А.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Петропавловск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sz="1400" spc="-8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2025</a:t>
                      </a: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81818FF-E5F2-576E-6E30-A04AB6DF1CD2}"/>
              </a:ext>
            </a:extLst>
          </p:cNvPr>
          <p:cNvSpPr/>
          <p:nvPr/>
        </p:nvSpPr>
        <p:spPr>
          <a:xfrm>
            <a:off x="990601" y="4267200"/>
            <a:ext cx="10210798" cy="1591037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EEA3C5A1-4BA8-FDD4-9BA5-967A54784B30}"/>
              </a:ext>
            </a:extLst>
          </p:cNvPr>
          <p:cNvSpPr/>
          <p:nvPr/>
        </p:nvSpPr>
        <p:spPr>
          <a:xfrm>
            <a:off x="990601" y="1447800"/>
            <a:ext cx="10210798" cy="251460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3" name="object 3"/>
          <p:cNvSpPr txBox="1"/>
          <p:nvPr/>
        </p:nvSpPr>
        <p:spPr>
          <a:xfrm>
            <a:off x="1069207" y="1295400"/>
            <a:ext cx="9906000" cy="47416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lang="ru-RU" sz="1800" dirty="0">
                <a:latin typeface="Times New Roman"/>
                <a:cs typeface="Times New Roman"/>
              </a:rPr>
              <a:t>	</a:t>
            </a:r>
            <a:r>
              <a:rPr lang="ru-RU" dirty="0">
                <a:latin typeface=" arial"/>
                <a:cs typeface="Times New Roman"/>
              </a:rPr>
              <a:t>Современный рынок всё больше ориентируется на онлайн-продажи, и это особенно заметно в сегменте электроники и геймерских аксессуаров. Несмотря на наличие крупных интернет-магазинов, многие из них либо не адаптированы под локального пользователя, либо предлагают неудобный интерфейс, высокие цены и ограниченный ассортимент. Пользователи сталкиваются с трудностями в поиске нужного товара, нехваткой информации о продукте и неудобным оформлением заказа. Это создаёт реальную потребность в новой платформе, ориентированной на комфорт, простоту и локальные условия.</a:t>
            </a: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lang="ru-RU" sz="1800" dirty="0">
                <a:latin typeface="Times New Roman"/>
                <a:cs typeface="Times New Roman"/>
              </a:rPr>
              <a:t>	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r>
              <a:rPr lang="ru-RU" sz="1800" dirty="0">
                <a:latin typeface=" arial"/>
                <a:cs typeface="Times New Roman"/>
              </a:rPr>
              <a:t>Создание такого проекта позволит восполнить данный пробел: обеспечить пользователей удобным способом приобретения техники и геймерских аксессуаров, а также дать возможность небольшим продавцам продвигать свою продукцию в интернете. Проект отвечает на актуальный запрос аудитории, улучшает пользовательский опыт и способствует развитию цифровой торговли в регионе.</a:t>
            </a:r>
          </a:p>
          <a:p>
            <a:pPr marL="12700" marR="5080" algn="just">
              <a:lnSpc>
                <a:spcPct val="98900"/>
              </a:lnSpc>
              <a:spcBef>
                <a:spcPts val="12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79C10EC0-A285-4B6F-00EE-5E73567EF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3834" y="577437"/>
            <a:ext cx="5704332" cy="307777"/>
          </a:xfrm>
        </p:spPr>
        <p:txBody>
          <a:bodyPr/>
          <a:lstStyle/>
          <a:p>
            <a:pPr algn="ctr"/>
            <a:r>
              <a:rPr lang="ru-RU" sz="2000" b="1" dirty="0">
                <a:latin typeface="Arial Black" panose="020B0A04020102020204" pitchFamily="34" charset="0"/>
              </a:rPr>
              <a:t>Актуальность</a:t>
            </a:r>
            <a:r>
              <a:rPr lang="ru-RU" sz="1800" b="1" spc="-75" dirty="0">
                <a:latin typeface="Arial Black" panose="020B0A04020102020204" pitchFamily="34" charset="0"/>
              </a:rPr>
              <a:t> </a:t>
            </a:r>
            <a:r>
              <a:rPr lang="ru-RU" sz="1800" b="1" spc="-10" dirty="0">
                <a:latin typeface="Arial Black" panose="020B0A04020102020204" pitchFamily="34" charset="0"/>
              </a:rPr>
              <a:t>проекта</a:t>
            </a:r>
            <a:endParaRPr lang="ru-K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2971380-57BF-2B26-87CB-C7307D1B48BB}"/>
              </a:ext>
            </a:extLst>
          </p:cNvPr>
          <p:cNvSpPr/>
          <p:nvPr/>
        </p:nvSpPr>
        <p:spPr>
          <a:xfrm>
            <a:off x="6172200" y="762000"/>
            <a:ext cx="5867400" cy="5486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3D742F4-21A2-E772-ECA6-C09D8103AF6B}"/>
              </a:ext>
            </a:extLst>
          </p:cNvPr>
          <p:cNvSpPr/>
          <p:nvPr/>
        </p:nvSpPr>
        <p:spPr>
          <a:xfrm>
            <a:off x="1143000" y="800472"/>
            <a:ext cx="3657600" cy="533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5288" y="929598"/>
            <a:ext cx="3133024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 Black" panose="020B0A04020102020204" pitchFamily="34" charset="0"/>
                <a:cs typeface="Arial" panose="020B0604020202020204" pitchFamily="34" charset="0"/>
              </a:rPr>
              <a:t>Цель проекта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— разработка современного, адаптивного и функционального веб-сайта интернет-магазина, предназначенного для продажи электроники и геймерских аксессуаров. Сайт должен быть удобным для пользователей, понятным в навигации, быстро загружаться и корректно отображаться на различных устройствах. Основная цель — упростить процесс поиска, выбора и покупки техники в онлайн-среде.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553200" y="929598"/>
            <a:ext cx="5105400" cy="50757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 Black" panose="020B0A04020102020204" pitchFamily="34" charset="0"/>
              </a:rPr>
              <a:t>Задачи проекта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Разработать структуру сайта, включая главную страницу, каталог товаров, страницу товара и корзину.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Реализовать фильтрацию и сортировку товаров по категориям и цене.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Обеспечить адаптивную вёрстку для корректного отображения на ПК, планшетах и смартфонах.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Разработать простой и интуитивный пользовательский интерфейс (UI/UX).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Обеспечить соответствие критериям экзаменационной работы: наличие интерактивных элементов, навигации, адаптивности и корректной логики взаимодействия пользователя с сайтом.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– Протестировать сайт на корректную работу всех элементов.</a:t>
            </a:r>
            <a:endParaRPr i="1" spc="-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7C651-3296-315C-C9A3-97E9970DBA83}"/>
              </a:ext>
            </a:extLst>
          </p:cNvPr>
          <p:cNvSpPr txBox="1"/>
          <p:nvPr/>
        </p:nvSpPr>
        <p:spPr>
          <a:xfrm>
            <a:off x="4286250" y="152400"/>
            <a:ext cx="3619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Цели и задачи проекта</a:t>
            </a:r>
            <a:endParaRPr lang="ru-KZ" sz="20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1844D-A660-EC5C-B5D4-D5972922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EA0812-8969-CEA4-0548-CD637BFBABD2}"/>
              </a:ext>
            </a:extLst>
          </p:cNvPr>
          <p:cNvSpPr txBox="1"/>
          <p:nvPr/>
        </p:nvSpPr>
        <p:spPr>
          <a:xfrm>
            <a:off x="443564" y="1008852"/>
            <a:ext cx="11506200" cy="11208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	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Проект включает более трёх логических разделов: главную страницу, каталог товаров, регистрацию, ответы на частые вопросы, корзину и страницу с информацией о проекте. Все разделы оформлены в едином стиле, с общей навигацией, структурой и элементами интерфейса, что соответствует современным принципам UI-дизайна.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98F08-A5F8-49B8-3BF1-FD981A059517}"/>
              </a:ext>
            </a:extLst>
          </p:cNvPr>
          <p:cNvSpPr txBox="1"/>
          <p:nvPr/>
        </p:nvSpPr>
        <p:spPr>
          <a:xfrm>
            <a:off x="266699" y="2371635"/>
            <a:ext cx="1165859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поддерживает две визуальные темы — светлую и тёмную.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Переключение реализовано через подключение разных CSS-файлов и сохраняется в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обеспечивая комфортное использование сайта в разных условиях освещения и учитывая предпочтения 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пользователя.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82C42-2A8C-34F7-78A7-CDD8AC18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886200"/>
            <a:ext cx="4914901" cy="2514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646CC6-31CD-AA9E-3C88-5A158822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899" y="3886200"/>
            <a:ext cx="4914901" cy="251460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6175E0-73A5-FD5F-B0F0-68F84B880AEA}"/>
              </a:ext>
            </a:extLst>
          </p:cNvPr>
          <p:cNvSpPr txBox="1"/>
          <p:nvPr/>
        </p:nvSpPr>
        <p:spPr>
          <a:xfrm>
            <a:off x="2484273" y="329542"/>
            <a:ext cx="7223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Единый UI-дизайн и поддержка нескольких тем</a:t>
            </a:r>
            <a:endParaRPr lang="ru-KZ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697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3B4DE-9A16-6839-46B6-D3BBE673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E9D833-B01C-A6AE-55E8-03E16078621C}"/>
              </a:ext>
            </a:extLst>
          </p:cNvPr>
          <p:cNvSpPr txBox="1"/>
          <p:nvPr/>
        </p:nvSpPr>
        <p:spPr>
          <a:xfrm>
            <a:off x="457200" y="1109798"/>
            <a:ext cx="5181600" cy="22288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sz="1800" dirty="0">
                <a:latin typeface="Times New Roman"/>
                <a:cs typeface="Times New Roman"/>
              </a:rPr>
              <a:t>	</a:t>
            </a:r>
            <a:r>
              <a:rPr lang="ru-RU" dirty="0"/>
              <a:t>Проект разработан с учётом принципов UX-дизайна и полностью адаптирован под различные устройства — компьютеры, планшеты и смартфоны. Для адаптации используются современные подходы: элементы интерфейса гибко перестраиваются в зависимости от ширины экрана, обеспечивая удобство использования на любых устройствах.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F99B4B-7EDC-1E9E-518C-3D07B1581327}"/>
              </a:ext>
            </a:extLst>
          </p:cNvPr>
          <p:cNvSpPr txBox="1"/>
          <p:nvPr/>
        </p:nvSpPr>
        <p:spPr>
          <a:xfrm>
            <a:off x="457200" y="3730077"/>
            <a:ext cx="5181600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	Навигация, карточки товаров, текстовые блоки и изображения корректно масштабируются и меняют расположение, сохраняя читаемость и удобство взаимодействия для пользователя.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9CE19A-B30D-BA72-9E6B-5226095A921E}"/>
              </a:ext>
            </a:extLst>
          </p:cNvPr>
          <p:cNvSpPr txBox="1"/>
          <p:nvPr/>
        </p:nvSpPr>
        <p:spPr>
          <a:xfrm>
            <a:off x="3114889" y="269785"/>
            <a:ext cx="6484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Адаптивный UX-дизайн под все устройства</a:t>
            </a:r>
            <a:endParaRPr lang="ru-KZ" sz="2000" dirty="0">
              <a:latin typeface="Arial Black" panose="020B0A04020102020204" pitchFamily="34" charset="0"/>
            </a:endParaRPr>
          </a:p>
        </p:txBody>
      </p:sp>
      <p:pic>
        <p:nvPicPr>
          <p:cNvPr id="12" name="Рисунок 11" descr="Изображение выглядит как текст, электроника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99A366B-70B1-BC7C-2AB7-37F2EDF816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123" y="1109798"/>
            <a:ext cx="2362200" cy="4630346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4" name="Рисунок 13" descr="Изображение выглядит как текст, электроника, снимок экрана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3F4ED3B-C0C3-C0EA-6808-413068E04F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312" y="1097766"/>
            <a:ext cx="2385385" cy="46544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3607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250F6-F1F2-8B95-2C0D-2A400FD26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799C30F-F96E-4B50-7D4C-1DBCB45EECCE}"/>
              </a:ext>
            </a:extLst>
          </p:cNvPr>
          <p:cNvSpPr txBox="1"/>
          <p:nvPr/>
        </p:nvSpPr>
        <p:spPr>
          <a:xfrm>
            <a:off x="457200" y="1109798"/>
            <a:ext cx="4724400" cy="19518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Интерфейс каждого раздела проекта содержит обязательные элементы: логотип и название системы, глобальное меню для навигации, а также указание текущего раздела. Это обеспечивает понятную структуру и упрощает ориентацию на сайте.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B31C0-A843-BCC5-2CE0-E98198188785}"/>
              </a:ext>
            </a:extLst>
          </p:cNvPr>
          <p:cNvSpPr txBox="1"/>
          <p:nvPr/>
        </p:nvSpPr>
        <p:spPr>
          <a:xfrm>
            <a:off x="6553200" y="1109798"/>
            <a:ext cx="4724400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Внутри каждого раздела представлены заголовки, текстовые блоки и изображения, раскрывающие содержание страницы. Такой подход делает интерфейс информативным, визуально сбалансированным и удобным для восприятия пользователем.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A02F8C-AD35-90A6-298E-EA7F18EF6869}"/>
              </a:ext>
            </a:extLst>
          </p:cNvPr>
          <p:cNvSpPr txBox="1"/>
          <p:nvPr/>
        </p:nvSpPr>
        <p:spPr>
          <a:xfrm>
            <a:off x="3038111" y="313901"/>
            <a:ext cx="6115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Структура интерфейса каждого раздела</a:t>
            </a:r>
            <a:endParaRPr lang="ru-KZ" sz="2000" dirty="0">
              <a:latin typeface="Arial Black" panose="020B0A040201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B96F2FA-E30D-CC03-32B2-DCC4CD1C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66" y="4294284"/>
            <a:ext cx="3758265" cy="179030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B844F6-F68E-1B38-3D18-BF78D204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4294284"/>
            <a:ext cx="3758265" cy="179030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83BE8D9-38F2-C756-BD71-20EBFDE04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496" y="4294283"/>
            <a:ext cx="3771904" cy="17903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09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4DB0B-A28F-8F28-59D9-67D2B2B7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88FA430-291F-F8C1-27E1-889C7F2F7D25}"/>
              </a:ext>
            </a:extLst>
          </p:cNvPr>
          <p:cNvSpPr txBox="1"/>
          <p:nvPr/>
        </p:nvSpPr>
        <p:spPr>
          <a:xfrm>
            <a:off x="457200" y="1033181"/>
            <a:ext cx="4572000" cy="19518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На страницах проекта реализована стилизованная таблица с помощью CSS: применены цветовые акценты, границы, выделение строк и адаптивное поведение на разных экранах. Это делает таблицу не только информативной, но и визуально привлекательной.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39B7D-2C2B-243F-A665-E1436B745DC9}"/>
              </a:ext>
            </a:extLst>
          </p:cNvPr>
          <p:cNvSpPr txBox="1"/>
          <p:nvPr/>
        </p:nvSpPr>
        <p:spPr>
          <a:xfrm>
            <a:off x="6476999" y="1033181"/>
            <a:ext cx="541020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Также оформлены списки с художественными маркерами — вместо стандартных точек используются иконки, подчёркивающие тематику контента. На всём сайте применяются CSS-анимации, плавные переходы и трансформации для интерактивных элементов, что улучшает визуальное восприятие и взаимодействие с интерфейсом.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A11B0-94B3-2C4F-03C2-092B446675B8}"/>
              </a:ext>
            </a:extLst>
          </p:cNvPr>
          <p:cNvSpPr txBox="1"/>
          <p:nvPr/>
        </p:nvSpPr>
        <p:spPr>
          <a:xfrm>
            <a:off x="2105965" y="304800"/>
            <a:ext cx="7980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Стилизация таблиц, списков и визуальные эффекты</a:t>
            </a:r>
            <a:endParaRPr lang="ru-KZ" sz="20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EC981D3-7F03-2BDE-C515-EB43BDB6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19388"/>
            <a:ext cx="5069921" cy="311449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879C86B-9E74-DCBF-4B6E-F907DC08F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87" y="3514847"/>
            <a:ext cx="5068223" cy="3119040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982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F3A2-8850-E872-8846-35E20F468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DE8921-CC44-DDDD-1900-EBC746B08778}"/>
              </a:ext>
            </a:extLst>
          </p:cNvPr>
          <p:cNvSpPr txBox="1"/>
          <p:nvPr/>
        </p:nvSpPr>
        <p:spPr>
          <a:xfrm>
            <a:off x="457200" y="832798"/>
            <a:ext cx="5181600" cy="195181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В проекте реализованы интерактивные элементы с помощью DHTML — сочетания HTML, CSS и JavaScript. Некоторые блоки на странице изменяются без перезагрузки: раскрывающиеся секции, появляющиеся подсказки и динамическое отображение элементов при взаимодействии пользователя.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54B57-2718-6D91-7F58-4F9AF230C91C}"/>
              </a:ext>
            </a:extLst>
          </p:cNvPr>
          <p:cNvSpPr txBox="1"/>
          <p:nvPr/>
        </p:nvSpPr>
        <p:spPr>
          <a:xfrm>
            <a:off x="6467702" y="832798"/>
            <a:ext cx="5428791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В частности, реализованы фильтры товаров по категориям, цене и бренду, которые позволяют пользователю быстро находить нужные продукты. Это повышает удобство использования сайта и делает взаимодействие более интуитивным и быстрым.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7F8A9-E174-041D-15A2-A253171C9D66}"/>
              </a:ext>
            </a:extLst>
          </p:cNvPr>
          <p:cNvSpPr txBox="1"/>
          <p:nvPr/>
        </p:nvSpPr>
        <p:spPr>
          <a:xfrm>
            <a:off x="2008182" y="310737"/>
            <a:ext cx="81756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Динамическое содержимое с использованием DHTML</a:t>
            </a:r>
            <a:endParaRPr lang="ru-KZ" sz="20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9AE605-5595-55A4-2BD8-7570BCBC2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07" y="3810000"/>
            <a:ext cx="3679000" cy="247556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3699C1-E01F-1F08-A188-B63AC3971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00" y="3024172"/>
            <a:ext cx="3679000" cy="2493409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E5D6F78-A2AD-6BD1-E62E-416A4BEEC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493" y="3814011"/>
            <a:ext cx="3679000" cy="2498312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4648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EEEE7-98A6-4C5B-3C1C-9797E396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2C7F29-1A61-C4E6-7D92-9E0647C0C5AC}"/>
              </a:ext>
            </a:extLst>
          </p:cNvPr>
          <p:cNvSpPr txBox="1"/>
          <p:nvPr/>
        </p:nvSpPr>
        <p:spPr>
          <a:xfrm>
            <a:off x="457200" y="1524000"/>
            <a:ext cx="3352800" cy="278281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Проект опубликован с помощью сервиса </a:t>
            </a:r>
            <a:r>
              <a:rPr lang="ru-RU" dirty="0" err="1"/>
              <a:t>GitHub</a:t>
            </a:r>
            <a:r>
              <a:rPr lang="ru-RU" dirty="0"/>
              <a:t> </a:t>
            </a:r>
            <a:r>
              <a:rPr lang="ru-RU" dirty="0" err="1"/>
              <a:t>Pages</a:t>
            </a:r>
            <a:r>
              <a:rPr lang="ru-RU" dirty="0"/>
              <a:t>, который позволяет бесплатно разместить сайт прямо из репозитория </a:t>
            </a:r>
            <a:r>
              <a:rPr lang="ru-RU" dirty="0" err="1"/>
              <a:t>GitHub</a:t>
            </a:r>
            <a:r>
              <a:rPr lang="ru-RU" dirty="0"/>
              <a:t>. Все файлы проекта — страницы, стили и скрипты — загружены в репозиторий, и сайт стал доступен по специальной ссылке.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248C9A-5E56-6B71-AE5B-30E640D87B39}"/>
              </a:ext>
            </a:extLst>
          </p:cNvPr>
          <p:cNvSpPr txBox="1"/>
          <p:nvPr/>
        </p:nvSpPr>
        <p:spPr>
          <a:xfrm>
            <a:off x="5181600" y="5310271"/>
            <a:ext cx="5428791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удобства доступа к проекту в презентации размещён QR-код, по которому можно сразу перейти на сайт и ознакомиться с его функционалом.</a:t>
            </a:r>
            <a:endParaRPr lang="ru-KZ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BE584E-906D-98D2-5EF8-98F497FA3949}"/>
              </a:ext>
            </a:extLst>
          </p:cNvPr>
          <p:cNvSpPr txBox="1"/>
          <p:nvPr/>
        </p:nvSpPr>
        <p:spPr>
          <a:xfrm>
            <a:off x="3294592" y="312909"/>
            <a:ext cx="5602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Публикация проекта в сети Интернет</a:t>
            </a:r>
            <a:endParaRPr lang="ru-KZ" sz="2000" dirty="0">
              <a:latin typeface="Arial Black" panose="020B0A040201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8B3BAD53-8CB2-9022-E466-8D91E359EAA7}"/>
              </a:ext>
            </a:extLst>
          </p:cNvPr>
          <p:cNvSpPr/>
          <p:nvPr/>
        </p:nvSpPr>
        <p:spPr>
          <a:xfrm>
            <a:off x="6324600" y="1106645"/>
            <a:ext cx="3810000" cy="381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10" name="Рисунок 9" descr="Изображение выглядит как шаблон, прямоугольный, пиксель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C86EF6-1D4B-04E5-B93B-28950F2E50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106645"/>
            <a:ext cx="3810000" cy="38100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3940C0-0D59-14BC-B2DB-2D5785D2F08D}"/>
              </a:ext>
            </a:extLst>
          </p:cNvPr>
          <p:cNvSpPr/>
          <p:nvPr/>
        </p:nvSpPr>
        <p:spPr>
          <a:xfrm>
            <a:off x="381000" y="1447800"/>
            <a:ext cx="3505200" cy="2971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3773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796</Words>
  <Application>Microsoft Office PowerPoint</Application>
  <PresentationFormat>Широкоэкранный</PresentationFormat>
  <Paragraphs>53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 arial</vt:lpstr>
      <vt:lpstr>Arial</vt:lpstr>
      <vt:lpstr>Arial Black</vt:lpstr>
      <vt:lpstr>Times New Roman</vt:lpstr>
      <vt:lpstr>Office Theme</vt:lpstr>
      <vt:lpstr>Презентация PowerPoint</vt:lpstr>
      <vt:lpstr>Актуальность проекта</vt:lpstr>
      <vt:lpstr>Цель проекта — разработка современного, адаптивного и функционального веб-сайта интернет-магазина, предназначенного для продажи электроники и геймерских аксессуаров. Сайт должен быть удобным для пользователей, понятным в навигации, быстро загружаться и корректно отображаться на различных устройствах. Основная цель — упростить процесс поиска, выбора и покупки техники в онлайн-среде.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Сурнин Андрей Александрович</cp:lastModifiedBy>
  <cp:revision>5</cp:revision>
  <dcterms:created xsi:type="dcterms:W3CDTF">2025-05-14T10:28:26Z</dcterms:created>
  <dcterms:modified xsi:type="dcterms:W3CDTF">2025-05-14T23:42:59Z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PowerPoint® 2016</vt:lpwstr>
  </property>
</Properties>
</file>