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9FE5-D1A6-44EC-8903-45BE9B94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0C274-788F-4717-B950-B3063A44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1D5B1-AC99-4E08-B8D2-837DF499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0C1E4-6E0F-48B7-8B0F-081DCBB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2E5A7-AEEC-4D33-92DA-8E40726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1AEA-CA85-47B4-8795-9FD51BA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9D3F5-2416-4AC1-93F0-4508B735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38FDF-F29D-4355-BD86-A0A59F58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D30F8-D170-4372-9F2D-BB67620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BAF29-8F4A-4EE2-B74B-87D1B1E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51B44F-D400-4984-80A4-955D62F5A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FFA2F-8F5F-4678-BC9E-373FEDB1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60E2-8F2E-4C7A-8D18-399FCADD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4C294-A1BA-4718-89BE-75F1610E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46CC-1E8F-4AA5-B00A-22B1F83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BE7DB-589D-471D-9B65-069782C7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75C6B-E8E9-45E5-9836-E6E40AEC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D87CC-B5B8-4A74-84BD-35B21EE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948D1-844F-4D59-9A4E-58D1A0E4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E207D-1965-4986-A2B5-0A04D3C9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40FA-FD41-4856-A1B6-F75D9CA5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EA60F-8D9A-49B1-9F65-EF965A12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2A31F-6CC5-4E5C-B048-4D695527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FBB63-9556-44D1-B405-25966EC6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9BAB1-24FF-4BF1-A947-2BD6A350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3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F7D2-2AF7-40B2-BA1F-DE50B399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26407-7992-4374-B756-50595735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6ED12-3F94-4E84-98D2-298F7BE9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D97E-F45F-4318-A245-4EB8EEF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BFC52-6A3C-48FD-9B63-B12F0EE0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CD612-E5EE-445D-8949-2244387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E605-6521-4A20-992D-84EF174B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C7CFA-67C6-4D81-B6EC-A2A7BA53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2E956-6CB1-412F-95EB-0417B188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5C6BF-71EB-43C1-860A-7D4929FB4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F618F-272A-46A9-8372-ABE628C25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FAD053-C706-47E4-8C22-9AD0E9FC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16126-C280-42D4-95BF-7BD80211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17DD3-4013-4149-B8BE-190BB461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5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11DF1-0706-40A2-B2E2-87F47590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BC1E1B-74C1-4153-B8A3-86EB57FD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2B9FFD-65B5-4AA6-83A2-9CF6FD92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E380CF-92E7-49C5-A499-4772D3F7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0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9F5B0-3D16-4666-B134-8C15367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CDA55-66A2-4A64-90FC-39801B7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8F9FC-35D2-4089-BED8-67C940D5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807E-8F22-4CA4-A96B-4D63B0EC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200E6-DEC6-4AA3-8129-8990FF43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9C472-7A0C-4E20-AB2F-3633850F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1A56F-CB1E-4626-9EF6-66939751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0BFA8-AFB0-43BD-A466-9C2B370C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D765B-6CDD-4F29-A153-EAE5C6D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6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DC230-B68E-4009-A408-59BAACAB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8E4B2D-02C7-43FF-920A-BA343078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93622-1C12-4EF7-A5C4-AFA2B4F7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CD57-41E6-465A-AE76-60DF658A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47782-EF23-4839-944B-D650972E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D2EC5-1D53-4B7D-A939-38C71793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7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300EF-FAA3-4FF9-B04C-FA1BA2CE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2DBAF-609C-4101-9B48-D0FAC1FC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69FC4-DE56-4D5F-87D8-00BC1046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FD7B-02A2-4A4A-B1FB-6F0990DEAB40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7975D-3EB2-4A92-B989-597C4A36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56101-92B4-45A6-B842-C835A334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D324-E8F2-417A-B0BF-4A4BE32C9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B0FCD-F66C-4398-AE88-1954C6D7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66" y="2327814"/>
            <a:ext cx="4008467" cy="2202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BD56AA-AE88-4E26-A9B3-A06329B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91" y="3828221"/>
            <a:ext cx="721619" cy="237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4609C-B46E-4A4F-922A-04F4B3CC32C6}"/>
              </a:ext>
            </a:extLst>
          </p:cNvPr>
          <p:cNvSpPr txBox="1"/>
          <p:nvPr/>
        </p:nvSpPr>
        <p:spPr>
          <a:xfrm>
            <a:off x="6631620" y="3792987"/>
            <a:ext cx="118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维修申报</a:t>
            </a:r>
          </a:p>
        </p:txBody>
      </p:sp>
    </p:spTree>
    <p:extLst>
      <p:ext uri="{BB962C8B-B14F-4D97-AF65-F5344CB8AC3E}">
        <p14:creationId xmlns:p14="http://schemas.microsoft.com/office/powerpoint/2010/main" val="38240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AF194-6D57-4B9B-8414-1BB7AA8A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23862"/>
            <a:ext cx="6962775" cy="601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71E646-D33D-4A06-A4A3-28502C3D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55" y="5338762"/>
            <a:ext cx="2150708" cy="1095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1A21AD-20E0-4CB5-AD75-1856C89F1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3" b="-1"/>
          <a:stretch/>
        </p:blipFill>
        <p:spPr>
          <a:xfrm>
            <a:off x="7286255" y="5548544"/>
            <a:ext cx="1990725" cy="723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B90DB9-3749-4C8D-8747-C19D2E114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31" y="5768656"/>
            <a:ext cx="133350" cy="200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F4579E-0B3D-44ED-ACFB-76DD4463B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692" y="5610224"/>
            <a:ext cx="1304925" cy="495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19F177-CDD0-4A6E-AD9A-EDA53ED4EFBB}"/>
              </a:ext>
            </a:extLst>
          </p:cNvPr>
          <p:cNvSpPr txBox="1"/>
          <p:nvPr/>
        </p:nvSpPr>
        <p:spPr>
          <a:xfrm>
            <a:off x="7986089" y="5703985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宿舍信息表</a:t>
            </a:r>
          </a:p>
        </p:txBody>
      </p:sp>
    </p:spTree>
    <p:extLst>
      <p:ext uri="{BB962C8B-B14F-4D97-AF65-F5344CB8AC3E}">
        <p14:creationId xmlns:p14="http://schemas.microsoft.com/office/powerpoint/2010/main" val="37902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232C1A-FAF9-47E8-8340-796308C8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99" y="0"/>
            <a:ext cx="2717427" cy="5101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54B4E3-DA64-4295-A322-E8CCF480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98" y="5101032"/>
            <a:ext cx="1891804" cy="15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53BA03-3C60-468F-90BD-BC8AC61C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333375"/>
            <a:ext cx="6591300" cy="6191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2FE05C-8F76-489A-AA6A-3B12E7FC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5" y="5572125"/>
            <a:ext cx="227305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豪捷 周</dc:creator>
  <cp:lastModifiedBy>豪捷 周</cp:lastModifiedBy>
  <cp:revision>5</cp:revision>
  <dcterms:created xsi:type="dcterms:W3CDTF">2024-05-19T12:13:27Z</dcterms:created>
  <dcterms:modified xsi:type="dcterms:W3CDTF">2024-05-20T11:30:46Z</dcterms:modified>
</cp:coreProperties>
</file>