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31.jpeg" ContentType="image/jpeg"/>
  <Override PartName="/ppt/media/image27.jpeg" ContentType="image/jpeg"/>
  <Override PartName="/ppt/media/image26.jpeg" ContentType="image/jpe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30.jpeg" ContentType="image/jpeg"/>
  <Override PartName="/ppt/media/image2.png" ContentType="image/png"/>
  <Override PartName="/ppt/media/image29.jpeg" ContentType="image/jpe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28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ko-K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6/18/18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C784E8-B3D4-4F1A-9B98-DD8DD5E76941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마스터 제목 스타일 편집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개요 텍스트의 서식을 편집하려면 클릭하십시오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4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5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7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번째 개요 수준마스터 텍스트 스타일 편집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셋째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넷째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다섯째 수준</a:t>
            </a:r>
            <a:endParaRPr b="0" lang="ko-K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6/18/18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8C00B4-A030-424D-BD3D-8C7F7A6F361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&lt;숫자&gt;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://localhost/game/~" TargetMode="Externa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192.168.0.14/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jpeg"/><Relationship Id="rId3" Type="http://schemas.openxmlformats.org/officeDocument/2006/relationships/image" Target="../media/image30.jpeg"/><Relationship Id="rId4" Type="http://schemas.openxmlformats.org/officeDocument/2006/relationships/image" Target="../media/image31.jpeg"/><Relationship Id="rId5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92800" y="2072160"/>
            <a:ext cx="679464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소프트웨어 프로젝트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학기말 프로젝트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953600" y="4529880"/>
            <a:ext cx="227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20181650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육종호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림 3" descr=""/>
          <p:cNvPicPr/>
          <p:nvPr/>
        </p:nvPicPr>
        <p:blipFill>
          <a:blip r:embed="rId1"/>
          <a:stretch/>
        </p:blipFill>
        <p:spPr>
          <a:xfrm>
            <a:off x="465120" y="481320"/>
            <a:ext cx="5469840" cy="5437800"/>
          </a:xfrm>
          <a:prstGeom prst="rect">
            <a:avLst/>
          </a:prstGeom>
          <a:ln>
            <a:noFill/>
          </a:ln>
        </p:spPr>
      </p:pic>
      <p:sp>
        <p:nvSpPr>
          <p:cNvPr id="103" name="CustomShape 1"/>
          <p:cNvSpPr/>
          <p:nvPr/>
        </p:nvSpPr>
        <p:spPr>
          <a:xfrm>
            <a:off x="6673680" y="1630800"/>
            <a:ext cx="4475520" cy="310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맑은 고딕"/>
                <a:hlinkClick r:id="rId2"/>
              </a:rPr>
              <a:t>http://localhost/game/~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~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자리에 들어간 내용에 따라 나눕니다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new”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 경우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 경우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둘다 아닌 무언가의 경우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이렇게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가지 상황으로 나누었습니다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여기서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new_game()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과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guess()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 드라이버 모듈이 제공하여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 드라이버 설명에서 다루겠습니다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그림 3" descr=""/>
          <p:cNvPicPr/>
          <p:nvPr/>
        </p:nvPicPr>
        <p:blipFill>
          <a:blip r:embed="rId1"/>
          <a:stretch/>
        </p:blipFill>
        <p:spPr>
          <a:xfrm>
            <a:off x="1133640" y="920160"/>
            <a:ext cx="4785840" cy="5261040"/>
          </a:xfrm>
          <a:prstGeom prst="rect">
            <a:avLst/>
          </a:prstGeom>
          <a:ln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6769800" y="3289320"/>
            <a:ext cx="429876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HTTP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응답을 만들어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출력합니다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0" y="0"/>
            <a:ext cx="3683160" cy="92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 드라이버 구현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555960" y="2395080"/>
            <a:ext cx="370080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 로직 파일이름에서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메인 클래스를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import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updown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클래스의 객체 하나를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초기화 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앞서 잠깐 짚고 넘어갔던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new_game(), guess()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함수의 구현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8" name="그림 7" descr=""/>
          <p:cNvPicPr/>
          <p:nvPr/>
        </p:nvPicPr>
        <p:blipFill>
          <a:blip r:embed="rId1"/>
          <a:stretch/>
        </p:blipFill>
        <p:spPr>
          <a:xfrm>
            <a:off x="990000" y="1049040"/>
            <a:ext cx="4281480" cy="50000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978240" y="1796760"/>
            <a:ext cx="442728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Try: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Except: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아무것도 주어지지 않았을 때를 대비하여 에러 처리를 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Up.new(count)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게임 로직에서 새로운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게임을 시작하도록 하는 것입니다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성공하게 되면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success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라는 응답을 하게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만들었습니다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0" name="그림 5" descr=""/>
          <p:cNvPicPr/>
          <p:nvPr/>
        </p:nvPicPr>
        <p:blipFill>
          <a:blip r:embed="rId1"/>
          <a:srcRect l="0" t="0" r="471" b="45479"/>
          <a:stretch/>
        </p:blipFill>
        <p:spPr>
          <a:xfrm>
            <a:off x="1056960" y="956880"/>
            <a:ext cx="4261320" cy="49402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122600" y="2409480"/>
            <a:ext cx="420264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 parameter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잘못 주어졌을 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숫자가 아닌경우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대비하여 에러 처리를 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성공했을 경우 응답은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ud.start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함수와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Ud.total()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함수로 응답을 내보내도록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처리하였습니다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2" name="그림 3" descr=""/>
          <p:cNvPicPr/>
          <p:nvPr/>
        </p:nvPicPr>
        <p:blipFill>
          <a:blip r:embed="rId1"/>
          <a:srcRect l="199" t="57198" r="0" b="0"/>
          <a:stretch/>
        </p:blipFill>
        <p:spPr>
          <a:xfrm>
            <a:off x="1191240" y="947880"/>
            <a:ext cx="4272840" cy="47898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그림 1" descr=""/>
          <p:cNvPicPr/>
          <p:nvPr/>
        </p:nvPicPr>
        <p:blipFill>
          <a:blip r:embed="rId1"/>
          <a:stretch/>
        </p:blipFill>
        <p:spPr>
          <a:xfrm>
            <a:off x="1703520" y="1847880"/>
            <a:ext cx="9694440" cy="2054880"/>
          </a:xfrm>
          <a:prstGeom prst="rect">
            <a:avLst/>
          </a:prstGeom>
          <a:ln>
            <a:noFill/>
          </a:ln>
        </p:spPr>
      </p:pic>
      <p:sp>
        <p:nvSpPr>
          <p:cNvPr id="114" name="TextShape 1"/>
          <p:cNvSpPr txBox="1"/>
          <p:nvPr/>
        </p:nvSpPr>
        <p:spPr>
          <a:xfrm>
            <a:off x="0" y="0"/>
            <a:ext cx="3683160" cy="92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Apache 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서버의 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wsgi 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구현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390760" y="4362120"/>
            <a:ext cx="7902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데모프로세스가 처리하도록 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쓰레드는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개만 사용하였습니다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3. Updown.py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game.py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import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하기 위함 입니다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672800" y="771840"/>
            <a:ext cx="28936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curl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실행 결과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7" name="그림 5" descr=""/>
          <p:cNvPicPr/>
          <p:nvPr/>
        </p:nvPicPr>
        <p:blipFill>
          <a:blip r:embed="rId1"/>
          <a:srcRect l="21743" t="23264" r="14431" b="54861"/>
          <a:stretch/>
        </p:blipFill>
        <p:spPr>
          <a:xfrm>
            <a:off x="2617200" y="2164320"/>
            <a:ext cx="7004520" cy="250812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0" y="0"/>
            <a:ext cx="3683160" cy="92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App inventor 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구현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74360" y="620640"/>
            <a:ext cx="4974480" cy="61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전역변수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공백으로 초기화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전역변수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URL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</a:t>
            </a:r>
            <a:r>
              <a:rPr b="0" lang="en-US" sz="1800" spc="-1" strike="noStrike" u="sng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맑은 고딕"/>
                <a:hlinkClick r:id="rId1"/>
              </a:rPr>
              <a:t>http://192.168.0.14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 초기화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전역변수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limit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공백으로 초기화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스크린이 초기화 되었을 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버튼은 비활성화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textbox2(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최대값 설정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은 보이지 않는다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Newgame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버튼을 클릭했을 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버튼은 비활성화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textbox2(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최대값 설정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은 보이지 않는다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Url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은 전역변수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URL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뒤에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new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붙여 설정된다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API.PostText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text count=3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요청한다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Go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버튼을 클릭했을 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전역함수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textbox1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 설정된다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Url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global URL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뒤에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붙여 설정된다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API.PostText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뒤에 전역변수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Global guess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붙여 요청한다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0" name="그림 4" descr=""/>
          <p:cNvPicPr/>
          <p:nvPr/>
        </p:nvPicPr>
        <p:blipFill>
          <a:blip r:embed="rId2"/>
          <a:stretch/>
        </p:blipFill>
        <p:spPr>
          <a:xfrm>
            <a:off x="547560" y="620640"/>
            <a:ext cx="4381200" cy="5876640"/>
          </a:xfrm>
          <a:prstGeom prst="rect">
            <a:avLst/>
          </a:prstGeom>
          <a:ln>
            <a:noFill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그림 1" descr=""/>
          <p:cNvPicPr/>
          <p:nvPr/>
        </p:nvPicPr>
        <p:blipFill>
          <a:blip r:embed="rId1"/>
          <a:stretch/>
        </p:blipFill>
        <p:spPr>
          <a:xfrm>
            <a:off x="396720" y="478440"/>
            <a:ext cx="5475240" cy="5703840"/>
          </a:xfrm>
          <a:prstGeom prst="rect">
            <a:avLst/>
          </a:prstGeom>
          <a:ln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6199560" y="713160"/>
            <a:ext cx="5788080" cy="639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얻었을 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get responseCode=200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서버응답 성공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지역변수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respons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jsontext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인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responsecontent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디코드하여 요청합니다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그리고 지역변수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code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code’ = response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쌍을 이용해 찾아 설정합니다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찾지 못하면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error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나옵니다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code = “success”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라면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지역변수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command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아이템 목록에서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url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/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 나눕니다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command = “new”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Loglabel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텍스트에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[Game] New Game Start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문구로 설정합니다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Go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버튼이 활성화 되고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텍스트박스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2(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최대값 설정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보이게 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또 전역변수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limit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textbox2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내용으로 설정합니다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1" descr=""/>
          <p:cNvPicPr/>
          <p:nvPr/>
        </p:nvPicPr>
        <p:blipFill>
          <a:blip r:embed="rId1"/>
          <a:stretch/>
        </p:blipFill>
        <p:spPr>
          <a:xfrm>
            <a:off x="434880" y="251640"/>
            <a:ext cx="5193720" cy="621576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6258240" y="419400"/>
            <a:ext cx="4135320" cy="58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Get command = “guess”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Key=msg , pairs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get response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Success”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일 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Loglabel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텍스트에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trials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해당하는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reponse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값을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Success in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과 함께 출력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못 찾을시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나타냅니다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Go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버튼이 비활성화 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msg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response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UP”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Loglabel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answer is bigger than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전역변수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이렇게 출력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msg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response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Down“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Loglabel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answer is smaller than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전역변수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이렇게 출력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 외의 경우에는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Loglabel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text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msg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respons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불러온다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419440" y="830520"/>
            <a:ext cx="11404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목차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798440" y="2189520"/>
            <a:ext cx="352296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 로직 구현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Wsgi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스크립트 구현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 드라이브 구현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conf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파일 구현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엡 인벤터 구현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" descr=""/>
          <p:cNvPicPr/>
          <p:nvPr/>
        </p:nvPicPr>
        <p:blipFill>
          <a:blip r:embed="rId1"/>
          <a:stretch/>
        </p:blipFill>
        <p:spPr>
          <a:xfrm>
            <a:off x="433800" y="1747800"/>
            <a:ext cx="5874480" cy="300960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6898680" y="1856880"/>
            <a:ext cx="45381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code= error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Loglabel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텍스트에는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Error: msg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response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값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못 찾을 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unknown error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출력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98680" y="3834360"/>
            <a:ext cx="37411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 밖에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서버연결에 실패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Loglabel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의 텍스트에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Error: responseCode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값을 출력합니다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그림 1" descr=""/>
          <p:cNvPicPr/>
          <p:nvPr/>
        </p:nvPicPr>
        <p:blipFill>
          <a:blip r:embed="rId1"/>
          <a:stretch/>
        </p:blipFill>
        <p:spPr>
          <a:xfrm>
            <a:off x="2172600" y="0"/>
            <a:ext cx="7074360" cy="6857640"/>
          </a:xfrm>
          <a:prstGeom prst="rect">
            <a:avLst/>
          </a:prstGeom>
          <a:ln>
            <a:noFill/>
          </a:ln>
        </p:spPr>
      </p:pic>
      <p:sp>
        <p:nvSpPr>
          <p:cNvPr id="129" name="CustomShape 1"/>
          <p:cNvSpPr/>
          <p:nvPr/>
        </p:nvSpPr>
        <p:spPr>
          <a:xfrm>
            <a:off x="8867160" y="452880"/>
            <a:ext cx="305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전체적인 코드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그림 2" descr=""/>
          <p:cNvPicPr/>
          <p:nvPr/>
        </p:nvPicPr>
        <p:blipFill>
          <a:blip r:embed="rId1"/>
          <a:stretch/>
        </p:blipFill>
        <p:spPr>
          <a:xfrm>
            <a:off x="7401600" y="797040"/>
            <a:ext cx="2799000" cy="5045760"/>
          </a:xfrm>
          <a:prstGeom prst="rect">
            <a:avLst/>
          </a:prstGeom>
          <a:ln>
            <a:noFill/>
          </a:ln>
        </p:spPr>
      </p:pic>
      <p:pic>
        <p:nvPicPr>
          <p:cNvPr id="131" name="그림 12" descr=""/>
          <p:cNvPicPr/>
          <p:nvPr/>
        </p:nvPicPr>
        <p:blipFill>
          <a:blip r:embed="rId2"/>
          <a:stretch/>
        </p:blipFill>
        <p:spPr>
          <a:xfrm>
            <a:off x="2099520" y="797040"/>
            <a:ext cx="2522520" cy="504576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5410800" y="251640"/>
            <a:ext cx="2063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실행 결과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그림 1" descr=""/>
          <p:cNvPicPr/>
          <p:nvPr/>
        </p:nvPicPr>
        <p:blipFill>
          <a:blip r:embed="rId1"/>
          <a:stretch/>
        </p:blipFill>
        <p:spPr>
          <a:xfrm>
            <a:off x="147960" y="721440"/>
            <a:ext cx="2615040" cy="5230080"/>
          </a:xfrm>
          <a:prstGeom prst="rect">
            <a:avLst/>
          </a:prstGeom>
          <a:ln>
            <a:noFill/>
          </a:ln>
        </p:spPr>
      </p:pic>
      <p:pic>
        <p:nvPicPr>
          <p:cNvPr id="134" name="그림 2" descr=""/>
          <p:cNvPicPr/>
          <p:nvPr/>
        </p:nvPicPr>
        <p:blipFill>
          <a:blip r:embed="rId2"/>
          <a:stretch/>
        </p:blipFill>
        <p:spPr>
          <a:xfrm>
            <a:off x="2906640" y="721440"/>
            <a:ext cx="2906280" cy="5230080"/>
          </a:xfrm>
          <a:prstGeom prst="rect">
            <a:avLst/>
          </a:prstGeom>
          <a:ln>
            <a:noFill/>
          </a:ln>
        </p:spPr>
      </p:pic>
      <p:pic>
        <p:nvPicPr>
          <p:cNvPr id="135" name="그림 3" descr=""/>
          <p:cNvPicPr/>
          <p:nvPr/>
        </p:nvPicPr>
        <p:blipFill>
          <a:blip r:embed="rId3"/>
          <a:stretch/>
        </p:blipFill>
        <p:spPr>
          <a:xfrm>
            <a:off x="5956920" y="721440"/>
            <a:ext cx="2744280" cy="5368680"/>
          </a:xfrm>
          <a:prstGeom prst="rect">
            <a:avLst/>
          </a:prstGeom>
          <a:ln>
            <a:noFill/>
          </a:ln>
        </p:spPr>
      </p:pic>
      <p:pic>
        <p:nvPicPr>
          <p:cNvPr id="136" name="그림 4" descr=""/>
          <p:cNvPicPr/>
          <p:nvPr/>
        </p:nvPicPr>
        <p:blipFill>
          <a:blip r:embed="rId4"/>
          <a:stretch/>
        </p:blipFill>
        <p:spPr>
          <a:xfrm>
            <a:off x="8845200" y="721440"/>
            <a:ext cx="2697840" cy="5368680"/>
          </a:xfrm>
          <a:prstGeom prst="rect">
            <a:avLst/>
          </a:prstGeom>
          <a:ln>
            <a:noFill/>
          </a:ln>
        </p:spPr>
      </p:pic>
      <p:sp>
        <p:nvSpPr>
          <p:cNvPr id="137" name="CustomShape 1"/>
          <p:cNvSpPr/>
          <p:nvPr/>
        </p:nvSpPr>
        <p:spPr>
          <a:xfrm>
            <a:off x="5058720" y="167760"/>
            <a:ext cx="2818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각종 에러처리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295160" y="2869200"/>
            <a:ext cx="4152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감사합니다</a:t>
            </a:r>
            <a:r>
              <a:rPr b="0"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43800" y="335520"/>
            <a:ext cx="3279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 로직 구현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274800" y="382680"/>
            <a:ext cx="4798080" cy="53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먼저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렌덤을 불러옵니다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부터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limit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까지의 숫자 중 아무 숫자를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임의로 정하기 위해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정답을 만들기 위해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그리고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class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정의합니다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Class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안에 함수를 만듭니다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new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함수는 초기값을 선언하기 위함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limit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후에 사용자로부터 입력 받을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전역 변수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self.b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사용자가 맞추어야 할 숫자입니다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self.count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사용자가 정답을 맞추는데 총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걸린 횟수입니다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게임이 시작되지 않았을 때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사용자가 아직 정답을 맞추기 위한 시도를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하지 않았으므로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으로 초기화 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Self.l=limit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limit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저장해 두었습니다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4" name="그림 6" descr=""/>
          <p:cNvPicPr/>
          <p:nvPr/>
        </p:nvPicPr>
        <p:blipFill>
          <a:blip r:embed="rId1"/>
          <a:stretch/>
        </p:blipFill>
        <p:spPr>
          <a:xfrm>
            <a:off x="495000" y="997920"/>
            <a:ext cx="5100120" cy="4739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그림 3" descr=""/>
          <p:cNvPicPr/>
          <p:nvPr/>
        </p:nvPicPr>
        <p:blipFill>
          <a:blip r:embed="rId1"/>
          <a:stretch/>
        </p:blipFill>
        <p:spPr>
          <a:xfrm>
            <a:off x="142560" y="150840"/>
            <a:ext cx="4865400" cy="437904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771520" y="150840"/>
            <a:ext cx="5553000" cy="42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다음으로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start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함수를 정의합니다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게임이 시작되고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사용자로부터 입력을 받을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변수를 지정해두기 위해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guess_number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둡니다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guess_number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self.b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보다 크다면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self.count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증가하고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response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DOWN”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이 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여기서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self.count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앞서 말한 정답을 맞추기 위한 횟수로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한번 도전했기에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추가 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나머지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if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문도 위와 비슷한 원리로 작동합니다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그리고 맨 마지막에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response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반환하여 각 상황에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맞는 응답메세지가 출력되도록 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7" name="그림 5" descr=""/>
          <p:cNvPicPr/>
          <p:nvPr/>
        </p:nvPicPr>
        <p:blipFill>
          <a:blip r:embed="rId2"/>
          <a:stretch/>
        </p:blipFill>
        <p:spPr>
          <a:xfrm>
            <a:off x="286560" y="5848920"/>
            <a:ext cx="4040640" cy="8254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5864040" y="5938560"/>
            <a:ext cx="5217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total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함수를 만들어서 정답에 도달하는데 걸린 총 횟수를 반환합니다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9" name="그림 7" descr=""/>
          <p:cNvPicPr/>
          <p:nvPr/>
        </p:nvPicPr>
        <p:blipFill>
          <a:blip r:embed="rId3"/>
          <a:stretch/>
        </p:blipFill>
        <p:spPr>
          <a:xfrm>
            <a:off x="427680" y="4653720"/>
            <a:ext cx="4009320" cy="107172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5771520" y="4440600"/>
            <a:ext cx="4588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그리고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guess_numbe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보다 작으면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Response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에러 메시지를 담았습니다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 number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self.l(limit)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보다 크면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Response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limit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보다 더 크면 안된다는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에러 메시지를 담았습니다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216120" y="128160"/>
            <a:ext cx="5318280" cy="61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s=updown()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 클래스를 불러옵니다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 다음 게임 시작 전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guess_number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으로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초기화 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앞서 말한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limit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는 사용자가 원하는 대로 숫자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범위를 제한할 수 있는 기술요구사항을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반영하였습니다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While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문 조건은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s.b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guess_number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와 다를 때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입니다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 안에서 만약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limit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guess_number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보다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작으면 다시 입력하라는 문구가 뜨도록 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limit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guess_numbe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보다 작으면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s.start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함수를 불러 오도록 하였습니다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s.b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guess_numbe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같아지면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s.start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함수를 불러오고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 뒤에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s.total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함수를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불러와서 총 몇 회 인지 출력합니다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 외 의 경우에는 계속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s.start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함수를 불러옵니다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2" name="그림 6" descr=""/>
          <p:cNvPicPr/>
          <p:nvPr/>
        </p:nvPicPr>
        <p:blipFill>
          <a:blip r:embed="rId1"/>
          <a:stretch/>
        </p:blipFill>
        <p:spPr>
          <a:xfrm>
            <a:off x="452880" y="343800"/>
            <a:ext cx="4794840" cy="60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11120" y="343800"/>
            <a:ext cx="2642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실행 결과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94" name="그림 5" descr=""/>
          <p:cNvPicPr/>
          <p:nvPr/>
        </p:nvPicPr>
        <p:blipFill>
          <a:blip r:embed="rId1"/>
          <a:stretch/>
        </p:blipFill>
        <p:spPr>
          <a:xfrm>
            <a:off x="1922400" y="1333800"/>
            <a:ext cx="8290080" cy="422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133560" y="-96120"/>
            <a:ext cx="3683160" cy="9262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Wsgi </a:t>
            </a:r>
            <a:r>
              <a:rPr b="0" lang="ko-K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스크립트 구현</a:t>
            </a:r>
            <a:endParaRPr b="0" lang="ko-K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맑은 고딕"/>
            </a:endParaRPr>
          </a:p>
        </p:txBody>
      </p:sp>
      <p:pic>
        <p:nvPicPr>
          <p:cNvPr id="96" name="그림 4" descr=""/>
          <p:cNvPicPr/>
          <p:nvPr/>
        </p:nvPicPr>
        <p:blipFill>
          <a:blip r:embed="rId1"/>
          <a:srcRect l="2326" t="0" r="190" b="37282"/>
          <a:stretch/>
        </p:blipFill>
        <p:spPr>
          <a:xfrm>
            <a:off x="595440" y="1753200"/>
            <a:ext cx="4672440" cy="286884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6375600" y="2248200"/>
            <a:ext cx="4831560" cy="17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cgi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로부터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parse_qs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불러옵니다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Json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을 불러옵니다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Game(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게임 드라이브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py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파일 이름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에서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New_game, guess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불러옵니다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그림 3" descr=""/>
          <p:cNvPicPr/>
          <p:nvPr/>
        </p:nvPicPr>
        <p:blipFill>
          <a:blip r:embed="rId1"/>
          <a:stretch/>
        </p:blipFill>
        <p:spPr>
          <a:xfrm>
            <a:off x="469800" y="662760"/>
            <a:ext cx="4859640" cy="5117040"/>
          </a:xfrm>
          <a:prstGeom prst="rect">
            <a:avLst/>
          </a:prstGeom>
          <a:ln>
            <a:noFill/>
          </a:ln>
        </p:spPr>
      </p:pic>
      <p:sp>
        <p:nvSpPr>
          <p:cNvPr id="99" name="CustomShape 1"/>
          <p:cNvSpPr/>
          <p:nvPr/>
        </p:nvSpPr>
        <p:spPr>
          <a:xfrm>
            <a:off x="6593400" y="1928880"/>
            <a:ext cx="426672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post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요청이 아니면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응답으로 에러를 담은 사전을 둡니다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그리고 다음 단계들은 실행하지 않게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둡니다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만약 에러가 아니면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,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environ[‘PATH_INFO’]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로부터 요청된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API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파악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request path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를 검사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즉 길이 체크를 합니다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그림 3" descr=""/>
          <p:cNvPicPr/>
          <p:nvPr/>
        </p:nvPicPr>
        <p:blipFill>
          <a:blip r:embed="rId1"/>
          <a:stretch/>
        </p:blipFill>
        <p:spPr>
          <a:xfrm>
            <a:off x="425880" y="609480"/>
            <a:ext cx="5220720" cy="5454000"/>
          </a:xfrm>
          <a:prstGeom prst="rect">
            <a:avLst/>
          </a:prstGeom>
          <a:ln>
            <a:noFill/>
          </a:ln>
        </p:spPr>
      </p:pic>
      <p:sp>
        <p:nvSpPr>
          <p:cNvPr id="101" name="CustomShape 1"/>
          <p:cNvSpPr/>
          <p:nvPr/>
        </p:nvSpPr>
        <p:spPr>
          <a:xfrm>
            <a:off x="6384600" y="2053440"/>
            <a:ext cx="48121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Request_body_size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가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일 때를 대비해서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그에 관한 에러를 처리하기 위해 넣었습니다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맑은 고딕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Application>LibreOffice/5.1.6.2$Linux_X86_64 LibreOffice_project/10m0$Build-2</Application>
  <Words>960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2018-06-17T09:04:07Z</dcterms:created>
  <dc:creator>(소프트웨어학부)육종호</dc:creator>
  <dc:description/>
  <dc:language>ko-KR</dc:language>
  <cp:lastModifiedBy>(소프트웨어학부)육종호</cp:lastModifiedBy>
  <dcterms:modified xsi:type="dcterms:W3CDTF">2018-06-18T14:31:51Z</dcterms:modified>
  <cp:revision>28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24</vt:i4>
  </property>
</Properties>
</file>