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78AEF-B4D3-4969-9BAA-DA7B64A5D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14D70D-105D-4F1A-2F15-DBC36D3E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DDEF1F-9015-C4C8-995B-EE3384DB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C9495-D260-08A4-1904-D9F61074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03E0ED-EF0C-112D-F4A4-0B17618B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46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D7115-F0AB-3DC1-3887-F5B6AD6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172297-79EA-E3D8-2674-0ADA6A69E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197723-374E-49F4-94F1-89185DC6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1C74C-3E80-F93A-098C-57D156E8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243BBB-3CBC-3762-3782-24243E1B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9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F4B5AAF-CEF1-AC20-F583-A76713D1D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C3E2B0-3300-5C25-8D30-1EFC7E6FB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21B344-D7BC-6497-6E59-275202C1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C02308-9F89-7100-C72E-48F57373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CD100B-1447-3724-8236-282B6F78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3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528CE-4EE7-06A3-8DD5-A449F2C7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26495-4D2B-CC31-2AAB-A9DCDB1F9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822E9E-5705-E536-F98E-79963D97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3E4B2D-A84D-1886-E41B-C3E8DA72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EDD73E-6E3C-9CAC-831B-F9F5F72A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010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BBB28-59FC-462B-5DAF-484259B3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578295-E7F5-B25E-CC7E-2514A9310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6E6A4B-D31A-A7B6-B7D1-7FA3EBC84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1170E-6D73-3E23-037F-F57F04099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CD33-1C6D-3B9E-3F50-B9FEF5F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8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4A05C-14D7-7039-F09C-8C04696E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5EA4A-67F8-8FBD-0F9B-FEBCFFE54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760E8B-73C3-3098-8108-D091585BC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CC58F7-61B2-48AD-89AE-6693D80F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59E16B-041A-8D41-AEF7-F4404F1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A73B20-F1B3-BE49-7797-C880127D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5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DE948-7442-2EEB-82F0-28827666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6C2C4-60C4-D523-E943-26DE92D1A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D49347-A5BB-CA01-AA01-B5A9717F3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0A303F-2FE4-7191-62FC-0A3ADE1B2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E4CB35-82E3-24E8-3A77-21EF3A35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9208CB5-6E03-E1E9-8712-7FDA7030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3A8059B-F3A5-F00A-AF6B-C23FDFF4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B22FAC-0A9E-0F27-1673-23A22F818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66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73AFA-AC03-10AA-18E9-6B03E339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0D7A0A-DC03-5579-7AAD-E9FB6F7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DF9832-DCFD-4B6A-27DA-0C4E95D1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E0E7EB-2C5F-92EB-81A6-68161E59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4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1C4519-4385-9007-99B4-89771D94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EDE00D5-C4FA-853A-1505-B940FC37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CC49B8-4DDE-2587-C5BC-EF2551BF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09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0EFE8-02AD-A9E8-6C56-25FD8E27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ADDE4-BEE4-871D-65EC-9BA104A84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6D0AA1-5929-3D60-A639-3AEE269EA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D35F1-BF5A-A049-40CF-A734186A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DFB5E-34A1-A28C-B673-4761E23F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3CB61C-F0FC-F17E-42D6-B927E33E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7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B24FD6-2EED-7CD5-1644-A7E9C2F1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FBB5AC-2C6C-8302-94C0-0B73FBDDD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954C6B-A364-D839-E793-EF5EECD60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4DF2B4-ACCE-52B2-D368-AE5556FD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F3F4CC-03CA-DF18-0F7C-09B2139D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61845-8569-8947-48B9-C7247DE0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88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1214-76F3-C402-4F98-01BDD88A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3CD395-9176-81B0-8E64-C104B77C3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1400C-4E2A-1E27-5F8E-268E3D2E3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F116-9720-4A44-99AA-E6B8BCC6FAC6}" type="datetimeFigureOut">
              <a:rPr lang="ru-RU" smtClean="0"/>
              <a:t>29.01.2025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8E6A56-0B7B-FF41-270E-54429AF35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5AB4D2-0DB7-6CB4-370C-2E650DBD5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E4FB-0C29-4960-9E3C-A1AD585BBA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4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A7FB"/>
            </a:gs>
            <a:gs pos="100000">
              <a:srgbClr val="1D60D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20">
            <a:extLst>
              <a:ext uri="{FF2B5EF4-FFF2-40B4-BE49-F238E27FC236}">
                <a16:creationId xmlns:a16="http://schemas.microsoft.com/office/drawing/2014/main" id="{83822839-C007-3A6D-ED09-34335AC057CB}"/>
              </a:ext>
            </a:extLst>
          </p:cNvPr>
          <p:cNvSpPr/>
          <p:nvPr/>
        </p:nvSpPr>
        <p:spPr>
          <a:xfrm rot="9900000" flipH="1" flipV="1">
            <a:off x="9789971" y="1032934"/>
            <a:ext cx="1030123" cy="1058955"/>
          </a:xfrm>
          <a:custGeom>
            <a:avLst/>
            <a:gdLst>
              <a:gd name="connsiteX0" fmla="*/ 50939 w 1071059"/>
              <a:gd name="connsiteY0" fmla="*/ 620315 h 1101038"/>
              <a:gd name="connsiteX1" fmla="*/ 24394 w 1071059"/>
              <a:gd name="connsiteY1" fmla="*/ 687113 h 1101038"/>
              <a:gd name="connsiteX2" fmla="*/ 22159 w 1071059"/>
              <a:gd name="connsiteY2" fmla="*/ 698069 h 1101038"/>
              <a:gd name="connsiteX3" fmla="*/ 6434 w 1071059"/>
              <a:gd name="connsiteY3" fmla="*/ 763804 h 1101038"/>
              <a:gd name="connsiteX4" fmla="*/ 44398 w 1071059"/>
              <a:gd name="connsiteY4" fmla="*/ 1069533 h 1101038"/>
              <a:gd name="connsiteX5" fmla="*/ 55981 w 1071059"/>
              <a:gd name="connsiteY5" fmla="*/ 1102292 h 1101038"/>
              <a:gd name="connsiteX6" fmla="*/ 64293 w 1071059"/>
              <a:gd name="connsiteY6" fmla="*/ 1096732 h 1101038"/>
              <a:gd name="connsiteX7" fmla="*/ 600423 w 1071059"/>
              <a:gd name="connsiteY7" fmla="*/ 845047 h 1101038"/>
              <a:gd name="connsiteX8" fmla="*/ 817196 w 1071059"/>
              <a:gd name="connsiteY8" fmla="*/ 728375 h 1101038"/>
              <a:gd name="connsiteX9" fmla="*/ 1001048 w 1071059"/>
              <a:gd name="connsiteY9" fmla="*/ 537628 h 1101038"/>
              <a:gd name="connsiteX10" fmla="*/ 1024540 w 1071059"/>
              <a:gd name="connsiteY10" fmla="*/ 494622 h 1101038"/>
              <a:gd name="connsiteX11" fmla="*/ 1042746 w 1071059"/>
              <a:gd name="connsiteY11" fmla="*/ 448837 h 1101038"/>
              <a:gd name="connsiteX12" fmla="*/ 1044844 w 1071059"/>
              <a:gd name="connsiteY12" fmla="*/ 437881 h 1101038"/>
              <a:gd name="connsiteX13" fmla="*/ 1067410 w 1071059"/>
              <a:gd name="connsiteY13" fmla="*/ 337098 h 1101038"/>
              <a:gd name="connsiteX14" fmla="*/ 1016664 w 1071059"/>
              <a:gd name="connsiteY14" fmla="*/ 7849 h 1101038"/>
              <a:gd name="connsiteX15" fmla="*/ 1012304 w 1071059"/>
              <a:gd name="connsiteY15" fmla="*/ 0 h 1101038"/>
              <a:gd name="connsiteX16" fmla="*/ 1004264 w 1071059"/>
              <a:gd name="connsiteY16" fmla="*/ 4824 h 1101038"/>
              <a:gd name="connsiteX17" fmla="*/ 540383 w 1071059"/>
              <a:gd name="connsiteY17" fmla="*/ 206554 h 1101038"/>
              <a:gd name="connsiteX18" fmla="*/ 288889 w 1071059"/>
              <a:gd name="connsiteY18" fmla="*/ 335353 h 1101038"/>
              <a:gd name="connsiteX19" fmla="*/ 77811 w 1071059"/>
              <a:gd name="connsiteY19" fmla="*/ 568697 h 1101038"/>
              <a:gd name="connsiteX20" fmla="*/ 50939 w 1071059"/>
              <a:gd name="connsiteY20" fmla="*/ 620315 h 110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1059" h="1101038">
                <a:moveTo>
                  <a:pt x="50939" y="620315"/>
                </a:moveTo>
                <a:cubicBezTo>
                  <a:pt x="42082" y="642581"/>
                  <a:pt x="33251" y="664847"/>
                  <a:pt x="24394" y="687113"/>
                </a:cubicBezTo>
                <a:cubicBezTo>
                  <a:pt x="23658" y="690765"/>
                  <a:pt x="23031" y="694444"/>
                  <a:pt x="22159" y="698069"/>
                </a:cubicBezTo>
                <a:cubicBezTo>
                  <a:pt x="16872" y="719981"/>
                  <a:pt x="9950" y="741620"/>
                  <a:pt x="6434" y="763804"/>
                </a:cubicBezTo>
                <a:cubicBezTo>
                  <a:pt x="-10191" y="869221"/>
                  <a:pt x="6434" y="970739"/>
                  <a:pt x="44398" y="1069533"/>
                </a:cubicBezTo>
                <a:cubicBezTo>
                  <a:pt x="48295" y="1079644"/>
                  <a:pt x="51647" y="1089973"/>
                  <a:pt x="55981" y="1102292"/>
                </a:cubicBezTo>
                <a:cubicBezTo>
                  <a:pt x="60859" y="1099021"/>
                  <a:pt x="62440" y="1097604"/>
                  <a:pt x="64293" y="1096732"/>
                </a:cubicBezTo>
                <a:cubicBezTo>
                  <a:pt x="243048" y="1012901"/>
                  <a:pt x="422103" y="929750"/>
                  <a:pt x="600423" y="845047"/>
                </a:cubicBezTo>
                <a:cubicBezTo>
                  <a:pt x="674552" y="809835"/>
                  <a:pt x="748218" y="773288"/>
                  <a:pt x="817196" y="728375"/>
                </a:cubicBezTo>
                <a:cubicBezTo>
                  <a:pt x="893070" y="678992"/>
                  <a:pt x="956107" y="616963"/>
                  <a:pt x="1001048" y="537628"/>
                </a:cubicBezTo>
                <a:cubicBezTo>
                  <a:pt x="1009088" y="523429"/>
                  <a:pt x="1016719" y="508958"/>
                  <a:pt x="1024540" y="494622"/>
                </a:cubicBezTo>
                <a:cubicBezTo>
                  <a:pt x="1030618" y="479360"/>
                  <a:pt x="1036668" y="464098"/>
                  <a:pt x="1042746" y="448837"/>
                </a:cubicBezTo>
                <a:cubicBezTo>
                  <a:pt x="1043454" y="445185"/>
                  <a:pt x="1044027" y="441505"/>
                  <a:pt x="1044844" y="437881"/>
                </a:cubicBezTo>
                <a:cubicBezTo>
                  <a:pt x="1052502" y="404304"/>
                  <a:pt x="1062695" y="371083"/>
                  <a:pt x="1067410" y="337098"/>
                </a:cubicBezTo>
                <a:cubicBezTo>
                  <a:pt x="1083244" y="222579"/>
                  <a:pt x="1061169" y="113347"/>
                  <a:pt x="1016664" y="7849"/>
                </a:cubicBezTo>
                <a:cubicBezTo>
                  <a:pt x="1015765" y="5723"/>
                  <a:pt x="1014429" y="3788"/>
                  <a:pt x="1012304" y="0"/>
                </a:cubicBezTo>
                <a:cubicBezTo>
                  <a:pt x="1009469" y="1717"/>
                  <a:pt x="1006989" y="3543"/>
                  <a:pt x="1004264" y="4824"/>
                </a:cubicBezTo>
                <a:cubicBezTo>
                  <a:pt x="852053" y="77645"/>
                  <a:pt x="697199" y="144361"/>
                  <a:pt x="540383" y="206554"/>
                </a:cubicBezTo>
                <a:cubicBezTo>
                  <a:pt x="452382" y="241438"/>
                  <a:pt x="366915" y="281092"/>
                  <a:pt x="288889" y="335353"/>
                </a:cubicBezTo>
                <a:cubicBezTo>
                  <a:pt x="200506" y="396837"/>
                  <a:pt x="128693" y="473310"/>
                  <a:pt x="77811" y="568697"/>
                </a:cubicBezTo>
                <a:cubicBezTo>
                  <a:pt x="68681" y="585812"/>
                  <a:pt x="59878" y="603091"/>
                  <a:pt x="50939" y="620315"/>
                </a:cubicBezTo>
                <a:close/>
              </a:path>
            </a:pathLst>
          </a:custGeom>
          <a:solidFill>
            <a:srgbClr val="008452"/>
          </a:solidFill>
          <a:ln w="9525" cap="flat">
            <a:noFill/>
            <a:prstDash val="solid"/>
            <a:miter/>
          </a:ln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</a:endParaRPr>
          </a:p>
        </p:txBody>
      </p:sp>
      <p:sp>
        <p:nvSpPr>
          <p:cNvPr id="3" name="Рисунок 20">
            <a:extLst>
              <a:ext uri="{FF2B5EF4-FFF2-40B4-BE49-F238E27FC236}">
                <a16:creationId xmlns:a16="http://schemas.microsoft.com/office/drawing/2014/main" id="{173F1D2A-B634-6891-8995-963717ED2DBC}"/>
              </a:ext>
            </a:extLst>
          </p:cNvPr>
          <p:cNvSpPr/>
          <p:nvPr/>
        </p:nvSpPr>
        <p:spPr>
          <a:xfrm rot="14400000" flipH="1" flipV="1">
            <a:off x="8692757" y="1035251"/>
            <a:ext cx="668034" cy="686731"/>
          </a:xfrm>
          <a:custGeom>
            <a:avLst/>
            <a:gdLst>
              <a:gd name="connsiteX0" fmla="*/ 50939 w 1071059"/>
              <a:gd name="connsiteY0" fmla="*/ 620315 h 1101038"/>
              <a:gd name="connsiteX1" fmla="*/ 24394 w 1071059"/>
              <a:gd name="connsiteY1" fmla="*/ 687113 h 1101038"/>
              <a:gd name="connsiteX2" fmla="*/ 22159 w 1071059"/>
              <a:gd name="connsiteY2" fmla="*/ 698069 h 1101038"/>
              <a:gd name="connsiteX3" fmla="*/ 6434 w 1071059"/>
              <a:gd name="connsiteY3" fmla="*/ 763804 h 1101038"/>
              <a:gd name="connsiteX4" fmla="*/ 44398 w 1071059"/>
              <a:gd name="connsiteY4" fmla="*/ 1069533 h 1101038"/>
              <a:gd name="connsiteX5" fmla="*/ 55981 w 1071059"/>
              <a:gd name="connsiteY5" fmla="*/ 1102292 h 1101038"/>
              <a:gd name="connsiteX6" fmla="*/ 64293 w 1071059"/>
              <a:gd name="connsiteY6" fmla="*/ 1096732 h 1101038"/>
              <a:gd name="connsiteX7" fmla="*/ 600423 w 1071059"/>
              <a:gd name="connsiteY7" fmla="*/ 845047 h 1101038"/>
              <a:gd name="connsiteX8" fmla="*/ 817196 w 1071059"/>
              <a:gd name="connsiteY8" fmla="*/ 728375 h 1101038"/>
              <a:gd name="connsiteX9" fmla="*/ 1001048 w 1071059"/>
              <a:gd name="connsiteY9" fmla="*/ 537628 h 1101038"/>
              <a:gd name="connsiteX10" fmla="*/ 1024540 w 1071059"/>
              <a:gd name="connsiteY10" fmla="*/ 494622 h 1101038"/>
              <a:gd name="connsiteX11" fmla="*/ 1042746 w 1071059"/>
              <a:gd name="connsiteY11" fmla="*/ 448837 h 1101038"/>
              <a:gd name="connsiteX12" fmla="*/ 1044844 w 1071059"/>
              <a:gd name="connsiteY12" fmla="*/ 437881 h 1101038"/>
              <a:gd name="connsiteX13" fmla="*/ 1067410 w 1071059"/>
              <a:gd name="connsiteY13" fmla="*/ 337098 h 1101038"/>
              <a:gd name="connsiteX14" fmla="*/ 1016664 w 1071059"/>
              <a:gd name="connsiteY14" fmla="*/ 7849 h 1101038"/>
              <a:gd name="connsiteX15" fmla="*/ 1012304 w 1071059"/>
              <a:gd name="connsiteY15" fmla="*/ 0 h 1101038"/>
              <a:gd name="connsiteX16" fmla="*/ 1004264 w 1071059"/>
              <a:gd name="connsiteY16" fmla="*/ 4824 h 1101038"/>
              <a:gd name="connsiteX17" fmla="*/ 540383 w 1071059"/>
              <a:gd name="connsiteY17" fmla="*/ 206554 h 1101038"/>
              <a:gd name="connsiteX18" fmla="*/ 288889 w 1071059"/>
              <a:gd name="connsiteY18" fmla="*/ 335353 h 1101038"/>
              <a:gd name="connsiteX19" fmla="*/ 77811 w 1071059"/>
              <a:gd name="connsiteY19" fmla="*/ 568697 h 1101038"/>
              <a:gd name="connsiteX20" fmla="*/ 50939 w 1071059"/>
              <a:gd name="connsiteY20" fmla="*/ 620315 h 110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1059" h="1101038">
                <a:moveTo>
                  <a:pt x="50939" y="620315"/>
                </a:moveTo>
                <a:cubicBezTo>
                  <a:pt x="42082" y="642581"/>
                  <a:pt x="33251" y="664847"/>
                  <a:pt x="24394" y="687113"/>
                </a:cubicBezTo>
                <a:cubicBezTo>
                  <a:pt x="23658" y="690765"/>
                  <a:pt x="23031" y="694444"/>
                  <a:pt x="22159" y="698069"/>
                </a:cubicBezTo>
                <a:cubicBezTo>
                  <a:pt x="16872" y="719981"/>
                  <a:pt x="9950" y="741620"/>
                  <a:pt x="6434" y="763804"/>
                </a:cubicBezTo>
                <a:cubicBezTo>
                  <a:pt x="-10191" y="869221"/>
                  <a:pt x="6434" y="970739"/>
                  <a:pt x="44398" y="1069533"/>
                </a:cubicBezTo>
                <a:cubicBezTo>
                  <a:pt x="48295" y="1079644"/>
                  <a:pt x="51647" y="1089973"/>
                  <a:pt x="55981" y="1102292"/>
                </a:cubicBezTo>
                <a:cubicBezTo>
                  <a:pt x="60859" y="1099021"/>
                  <a:pt x="62440" y="1097604"/>
                  <a:pt x="64293" y="1096732"/>
                </a:cubicBezTo>
                <a:cubicBezTo>
                  <a:pt x="243048" y="1012901"/>
                  <a:pt x="422103" y="929750"/>
                  <a:pt x="600423" y="845047"/>
                </a:cubicBezTo>
                <a:cubicBezTo>
                  <a:pt x="674552" y="809835"/>
                  <a:pt x="748218" y="773288"/>
                  <a:pt x="817196" y="728375"/>
                </a:cubicBezTo>
                <a:cubicBezTo>
                  <a:pt x="893070" y="678992"/>
                  <a:pt x="956107" y="616963"/>
                  <a:pt x="1001048" y="537628"/>
                </a:cubicBezTo>
                <a:cubicBezTo>
                  <a:pt x="1009088" y="523429"/>
                  <a:pt x="1016719" y="508958"/>
                  <a:pt x="1024540" y="494622"/>
                </a:cubicBezTo>
                <a:cubicBezTo>
                  <a:pt x="1030618" y="479360"/>
                  <a:pt x="1036668" y="464098"/>
                  <a:pt x="1042746" y="448837"/>
                </a:cubicBezTo>
                <a:cubicBezTo>
                  <a:pt x="1043454" y="445185"/>
                  <a:pt x="1044027" y="441505"/>
                  <a:pt x="1044844" y="437881"/>
                </a:cubicBezTo>
                <a:cubicBezTo>
                  <a:pt x="1052502" y="404304"/>
                  <a:pt x="1062695" y="371083"/>
                  <a:pt x="1067410" y="337098"/>
                </a:cubicBezTo>
                <a:cubicBezTo>
                  <a:pt x="1083244" y="222579"/>
                  <a:pt x="1061169" y="113347"/>
                  <a:pt x="1016664" y="7849"/>
                </a:cubicBezTo>
                <a:cubicBezTo>
                  <a:pt x="1015765" y="5723"/>
                  <a:pt x="1014429" y="3788"/>
                  <a:pt x="1012304" y="0"/>
                </a:cubicBezTo>
                <a:cubicBezTo>
                  <a:pt x="1009469" y="1717"/>
                  <a:pt x="1006989" y="3543"/>
                  <a:pt x="1004264" y="4824"/>
                </a:cubicBezTo>
                <a:cubicBezTo>
                  <a:pt x="852053" y="77645"/>
                  <a:pt x="697199" y="144361"/>
                  <a:pt x="540383" y="206554"/>
                </a:cubicBezTo>
                <a:cubicBezTo>
                  <a:pt x="452382" y="241438"/>
                  <a:pt x="366915" y="281092"/>
                  <a:pt x="288889" y="335353"/>
                </a:cubicBezTo>
                <a:cubicBezTo>
                  <a:pt x="200506" y="396837"/>
                  <a:pt x="128693" y="473310"/>
                  <a:pt x="77811" y="568697"/>
                </a:cubicBezTo>
                <a:cubicBezTo>
                  <a:pt x="68681" y="585812"/>
                  <a:pt x="59878" y="603091"/>
                  <a:pt x="50939" y="620315"/>
                </a:cubicBezTo>
                <a:close/>
              </a:path>
            </a:pathLst>
          </a:custGeom>
          <a:solidFill>
            <a:srgbClr val="0084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</a:endParaRPr>
          </a:p>
        </p:txBody>
      </p:sp>
      <p:grpSp>
        <p:nvGrpSpPr>
          <p:cNvPr id="4" name="Рисунок 3">
            <a:extLst>
              <a:ext uri="{FF2B5EF4-FFF2-40B4-BE49-F238E27FC236}">
                <a16:creationId xmlns:a16="http://schemas.microsoft.com/office/drawing/2014/main" id="{7024B26E-4E1B-BD99-701E-CD45EF7A8EAF}"/>
              </a:ext>
            </a:extLst>
          </p:cNvPr>
          <p:cNvGrpSpPr/>
          <p:nvPr/>
        </p:nvGrpSpPr>
        <p:grpSpPr>
          <a:xfrm>
            <a:off x="387519" y="372671"/>
            <a:ext cx="848445" cy="237565"/>
            <a:chOff x="7264908" y="2421636"/>
            <a:chExt cx="1905000" cy="533400"/>
          </a:xfrm>
        </p:grpSpPr>
        <p:sp>
          <p:nvSpPr>
            <p:cNvPr id="5" name="Полилиния: фигура 4">
              <a:extLst>
                <a:ext uri="{FF2B5EF4-FFF2-40B4-BE49-F238E27FC236}">
                  <a16:creationId xmlns:a16="http://schemas.microsoft.com/office/drawing/2014/main" id="{AC6CEFE0-379A-1F92-66A3-B0DF21DA7AC2}"/>
                </a:ext>
              </a:extLst>
            </p:cNvPr>
            <p:cNvSpPr/>
            <p:nvPr/>
          </p:nvSpPr>
          <p:spPr>
            <a:xfrm>
              <a:off x="8614124" y="2421636"/>
              <a:ext cx="552450" cy="219075"/>
            </a:xfrm>
            <a:custGeom>
              <a:avLst/>
              <a:gdLst>
                <a:gd name="connsiteX0" fmla="*/ 494633 w 552450"/>
                <a:gd name="connsiteY0" fmla="*/ 49530 h 219075"/>
                <a:gd name="connsiteX1" fmla="*/ 367665 w 552450"/>
                <a:gd name="connsiteY1" fmla="*/ 0 h 219075"/>
                <a:gd name="connsiteX2" fmla="*/ 0 w 552450"/>
                <a:gd name="connsiteY2" fmla="*/ 0 h 219075"/>
                <a:gd name="connsiteX3" fmla="*/ 6001 w 552450"/>
                <a:gd name="connsiteY3" fmla="*/ 41720 h 219075"/>
                <a:gd name="connsiteX4" fmla="*/ 8287 w 552450"/>
                <a:gd name="connsiteY4" fmla="*/ 50768 h 219075"/>
                <a:gd name="connsiteX5" fmla="*/ 9335 w 552450"/>
                <a:gd name="connsiteY5" fmla="*/ 54388 h 219075"/>
                <a:gd name="connsiteX6" fmla="*/ 237173 w 552450"/>
                <a:gd name="connsiteY6" fmla="*/ 221361 h 219075"/>
                <a:gd name="connsiteX7" fmla="*/ 552736 w 552450"/>
                <a:gd name="connsiteY7" fmla="*/ 221361 h 219075"/>
                <a:gd name="connsiteX8" fmla="*/ 555879 w 552450"/>
                <a:gd name="connsiteY8" fmla="*/ 188119 h 219075"/>
                <a:gd name="connsiteX9" fmla="*/ 494633 w 552450"/>
                <a:gd name="connsiteY9" fmla="*/ 4953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450" h="219075">
                  <a:moveTo>
                    <a:pt x="494633" y="49530"/>
                  </a:moveTo>
                  <a:cubicBezTo>
                    <a:pt x="461201" y="18860"/>
                    <a:pt x="416719" y="0"/>
                    <a:pt x="367665" y="0"/>
                  </a:cubicBezTo>
                  <a:lnTo>
                    <a:pt x="0" y="0"/>
                  </a:lnTo>
                  <a:cubicBezTo>
                    <a:pt x="762" y="14288"/>
                    <a:pt x="2858" y="28194"/>
                    <a:pt x="6001" y="41720"/>
                  </a:cubicBezTo>
                  <a:cubicBezTo>
                    <a:pt x="6763" y="44768"/>
                    <a:pt x="7429" y="47720"/>
                    <a:pt x="8287" y="50768"/>
                  </a:cubicBezTo>
                  <a:cubicBezTo>
                    <a:pt x="8573" y="52007"/>
                    <a:pt x="8954" y="53150"/>
                    <a:pt x="9335" y="54388"/>
                  </a:cubicBezTo>
                  <a:cubicBezTo>
                    <a:pt x="39815" y="151162"/>
                    <a:pt x="130302" y="221361"/>
                    <a:pt x="237173" y="221361"/>
                  </a:cubicBezTo>
                  <a:lnTo>
                    <a:pt x="552736" y="221361"/>
                  </a:lnTo>
                  <a:cubicBezTo>
                    <a:pt x="554641" y="210503"/>
                    <a:pt x="555879" y="199454"/>
                    <a:pt x="555879" y="188119"/>
                  </a:cubicBezTo>
                  <a:cubicBezTo>
                    <a:pt x="555784" y="133255"/>
                    <a:pt x="532162" y="84011"/>
                    <a:pt x="494633" y="49530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" name="Полилиния: фигура 5">
              <a:extLst>
                <a:ext uri="{FF2B5EF4-FFF2-40B4-BE49-F238E27FC236}">
                  <a16:creationId xmlns:a16="http://schemas.microsoft.com/office/drawing/2014/main" id="{1ED7AE14-67DB-490D-3102-AD8E2F98D166}"/>
                </a:ext>
              </a:extLst>
            </p:cNvPr>
            <p:cNvSpPr/>
            <p:nvPr/>
          </p:nvSpPr>
          <p:spPr>
            <a:xfrm>
              <a:off x="8622125" y="2675382"/>
              <a:ext cx="533400" cy="276225"/>
            </a:xfrm>
            <a:custGeom>
              <a:avLst/>
              <a:gdLst>
                <a:gd name="connsiteX0" fmla="*/ 0 w 533400"/>
                <a:gd name="connsiteY0" fmla="*/ 0 h 276225"/>
                <a:gd name="connsiteX1" fmla="*/ 0 w 533400"/>
                <a:gd name="connsiteY1" fmla="*/ 280321 h 276225"/>
                <a:gd name="connsiteX2" fmla="*/ 170878 w 533400"/>
                <a:gd name="connsiteY2" fmla="*/ 280321 h 276225"/>
                <a:gd name="connsiteX3" fmla="*/ 170878 w 533400"/>
                <a:gd name="connsiteY3" fmla="*/ 122492 h 276225"/>
                <a:gd name="connsiteX4" fmla="*/ 342900 w 533400"/>
                <a:gd name="connsiteY4" fmla="*/ 122492 h 276225"/>
                <a:gd name="connsiteX5" fmla="*/ 539020 w 533400"/>
                <a:gd name="connsiteY5" fmla="*/ 0 h 276225"/>
                <a:gd name="connsiteX6" fmla="*/ 0 w 533400"/>
                <a:gd name="connsiteY6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3400" h="276225">
                  <a:moveTo>
                    <a:pt x="0" y="0"/>
                  </a:moveTo>
                  <a:lnTo>
                    <a:pt x="0" y="280321"/>
                  </a:lnTo>
                  <a:lnTo>
                    <a:pt x="170878" y="280321"/>
                  </a:lnTo>
                  <a:lnTo>
                    <a:pt x="170878" y="122492"/>
                  </a:lnTo>
                  <a:lnTo>
                    <a:pt x="342900" y="122492"/>
                  </a:lnTo>
                  <a:cubicBezTo>
                    <a:pt x="432721" y="122492"/>
                    <a:pt x="509397" y="71533"/>
                    <a:pt x="53902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F7264DF3-8FAB-B2E5-F986-64E388ABCFB9}"/>
                </a:ext>
              </a:extLst>
            </p:cNvPr>
            <p:cNvSpPr/>
            <p:nvPr/>
          </p:nvSpPr>
          <p:spPr>
            <a:xfrm>
              <a:off x="8017478" y="2421636"/>
              <a:ext cx="533400" cy="533400"/>
            </a:xfrm>
            <a:custGeom>
              <a:avLst/>
              <a:gdLst>
                <a:gd name="connsiteX0" fmla="*/ 301752 w 533400"/>
                <a:gd name="connsiteY0" fmla="*/ 56388 h 533400"/>
                <a:gd name="connsiteX1" fmla="*/ 182118 w 533400"/>
                <a:gd name="connsiteY1" fmla="*/ 315659 h 533400"/>
                <a:gd name="connsiteX2" fmla="*/ 170021 w 533400"/>
                <a:gd name="connsiteY2" fmla="*/ 315659 h 533400"/>
                <a:gd name="connsiteX3" fmla="*/ 170021 w 533400"/>
                <a:gd name="connsiteY3" fmla="*/ 0 h 533400"/>
                <a:gd name="connsiteX4" fmla="*/ 0 w 533400"/>
                <a:gd name="connsiteY4" fmla="*/ 0 h 533400"/>
                <a:gd name="connsiteX5" fmla="*/ 0 w 533400"/>
                <a:gd name="connsiteY5" fmla="*/ 534067 h 533400"/>
                <a:gd name="connsiteX6" fmla="*/ 144209 w 533400"/>
                <a:gd name="connsiteY6" fmla="*/ 534067 h 533400"/>
                <a:gd name="connsiteX7" fmla="*/ 232410 w 533400"/>
                <a:gd name="connsiteY7" fmla="*/ 477679 h 533400"/>
                <a:gd name="connsiteX8" fmla="*/ 352044 w 533400"/>
                <a:gd name="connsiteY8" fmla="*/ 218504 h 533400"/>
                <a:gd name="connsiteX9" fmla="*/ 364141 w 533400"/>
                <a:gd name="connsiteY9" fmla="*/ 218504 h 533400"/>
                <a:gd name="connsiteX10" fmla="*/ 364141 w 533400"/>
                <a:gd name="connsiteY10" fmla="*/ 534067 h 533400"/>
                <a:gd name="connsiteX11" fmla="*/ 534067 w 533400"/>
                <a:gd name="connsiteY11" fmla="*/ 534067 h 533400"/>
                <a:gd name="connsiteX12" fmla="*/ 534067 w 533400"/>
                <a:gd name="connsiteY12" fmla="*/ 0 h 533400"/>
                <a:gd name="connsiteX13" fmla="*/ 389858 w 533400"/>
                <a:gd name="connsiteY13" fmla="*/ 0 h 533400"/>
                <a:gd name="connsiteX14" fmla="*/ 301752 w 533400"/>
                <a:gd name="connsiteY14" fmla="*/ 56388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400" h="533400">
                  <a:moveTo>
                    <a:pt x="301752" y="56388"/>
                  </a:moveTo>
                  <a:lnTo>
                    <a:pt x="182118" y="315659"/>
                  </a:lnTo>
                  <a:lnTo>
                    <a:pt x="170021" y="315659"/>
                  </a:lnTo>
                  <a:lnTo>
                    <a:pt x="170021" y="0"/>
                  </a:lnTo>
                  <a:lnTo>
                    <a:pt x="0" y="0"/>
                  </a:lnTo>
                  <a:lnTo>
                    <a:pt x="0" y="534067"/>
                  </a:lnTo>
                  <a:lnTo>
                    <a:pt x="144209" y="534067"/>
                  </a:lnTo>
                  <a:cubicBezTo>
                    <a:pt x="182118" y="534067"/>
                    <a:pt x="216503" y="512064"/>
                    <a:pt x="232410" y="477679"/>
                  </a:cubicBezTo>
                  <a:lnTo>
                    <a:pt x="352044" y="218504"/>
                  </a:lnTo>
                  <a:lnTo>
                    <a:pt x="364141" y="218504"/>
                  </a:lnTo>
                  <a:lnTo>
                    <a:pt x="364141" y="534067"/>
                  </a:lnTo>
                  <a:lnTo>
                    <a:pt x="534067" y="534067"/>
                  </a:lnTo>
                  <a:lnTo>
                    <a:pt x="534067" y="0"/>
                  </a:lnTo>
                  <a:lnTo>
                    <a:pt x="389858" y="0"/>
                  </a:lnTo>
                  <a:cubicBezTo>
                    <a:pt x="352044" y="0"/>
                    <a:pt x="317563" y="22003"/>
                    <a:pt x="301752" y="56388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2570B75F-C3B3-65C3-F73F-AAE13019A8D0}"/>
                </a:ext>
              </a:extLst>
            </p:cNvPr>
            <p:cNvSpPr/>
            <p:nvPr/>
          </p:nvSpPr>
          <p:spPr>
            <a:xfrm>
              <a:off x="7264908" y="2421636"/>
              <a:ext cx="676275" cy="533400"/>
            </a:xfrm>
            <a:custGeom>
              <a:avLst/>
              <a:gdLst>
                <a:gd name="connsiteX0" fmla="*/ 262985 w 676275"/>
                <a:gd name="connsiteY0" fmla="*/ 70199 h 533400"/>
                <a:gd name="connsiteX1" fmla="*/ 333756 w 676275"/>
                <a:gd name="connsiteY1" fmla="*/ 315659 h 533400"/>
                <a:gd name="connsiteX2" fmla="*/ 345853 w 676275"/>
                <a:gd name="connsiteY2" fmla="*/ 315659 h 533400"/>
                <a:gd name="connsiteX3" fmla="*/ 416624 w 676275"/>
                <a:gd name="connsiteY3" fmla="*/ 70199 h 533400"/>
                <a:gd name="connsiteX4" fmla="*/ 510064 w 676275"/>
                <a:gd name="connsiteY4" fmla="*/ 0 h 533400"/>
                <a:gd name="connsiteX5" fmla="*/ 679799 w 676275"/>
                <a:gd name="connsiteY5" fmla="*/ 0 h 533400"/>
                <a:gd name="connsiteX6" fmla="*/ 679799 w 676275"/>
                <a:gd name="connsiteY6" fmla="*/ 534067 h 533400"/>
                <a:gd name="connsiteX7" fmla="*/ 509873 w 676275"/>
                <a:gd name="connsiteY7" fmla="*/ 534067 h 533400"/>
                <a:gd name="connsiteX8" fmla="*/ 509873 w 676275"/>
                <a:gd name="connsiteY8" fmla="*/ 218504 h 533400"/>
                <a:gd name="connsiteX9" fmla="*/ 497681 w 676275"/>
                <a:gd name="connsiteY9" fmla="*/ 218504 h 533400"/>
                <a:gd name="connsiteX10" fmla="*/ 400526 w 676275"/>
                <a:gd name="connsiteY10" fmla="*/ 534067 h 533400"/>
                <a:gd name="connsiteX11" fmla="*/ 279178 w 676275"/>
                <a:gd name="connsiteY11" fmla="*/ 534067 h 533400"/>
                <a:gd name="connsiteX12" fmla="*/ 182023 w 676275"/>
                <a:gd name="connsiteY12" fmla="*/ 218504 h 533400"/>
                <a:gd name="connsiteX13" fmla="*/ 169926 w 676275"/>
                <a:gd name="connsiteY13" fmla="*/ 218504 h 533400"/>
                <a:gd name="connsiteX14" fmla="*/ 169926 w 676275"/>
                <a:gd name="connsiteY14" fmla="*/ 534067 h 533400"/>
                <a:gd name="connsiteX15" fmla="*/ 0 w 676275"/>
                <a:gd name="connsiteY15" fmla="*/ 534067 h 533400"/>
                <a:gd name="connsiteX16" fmla="*/ 0 w 676275"/>
                <a:gd name="connsiteY16" fmla="*/ 0 h 533400"/>
                <a:gd name="connsiteX17" fmla="*/ 169736 w 676275"/>
                <a:gd name="connsiteY17" fmla="*/ 0 h 533400"/>
                <a:gd name="connsiteX18" fmla="*/ 262985 w 676275"/>
                <a:gd name="connsiteY18" fmla="*/ 7019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6275" h="533400">
                  <a:moveTo>
                    <a:pt x="262985" y="70199"/>
                  </a:moveTo>
                  <a:lnTo>
                    <a:pt x="333756" y="315659"/>
                  </a:lnTo>
                  <a:lnTo>
                    <a:pt x="345853" y="315659"/>
                  </a:lnTo>
                  <a:lnTo>
                    <a:pt x="416624" y="70199"/>
                  </a:lnTo>
                  <a:cubicBezTo>
                    <a:pt x="428720" y="28670"/>
                    <a:pt x="466820" y="0"/>
                    <a:pt x="510064" y="0"/>
                  </a:cubicBezTo>
                  <a:lnTo>
                    <a:pt x="679799" y="0"/>
                  </a:lnTo>
                  <a:lnTo>
                    <a:pt x="679799" y="534067"/>
                  </a:lnTo>
                  <a:lnTo>
                    <a:pt x="509873" y="534067"/>
                  </a:lnTo>
                  <a:lnTo>
                    <a:pt x="509873" y="218504"/>
                  </a:lnTo>
                  <a:lnTo>
                    <a:pt x="497681" y="218504"/>
                  </a:lnTo>
                  <a:lnTo>
                    <a:pt x="400526" y="534067"/>
                  </a:lnTo>
                  <a:lnTo>
                    <a:pt x="279178" y="534067"/>
                  </a:lnTo>
                  <a:lnTo>
                    <a:pt x="182023" y="218504"/>
                  </a:lnTo>
                  <a:lnTo>
                    <a:pt x="169926" y="218504"/>
                  </a:lnTo>
                  <a:lnTo>
                    <a:pt x="169926" y="534067"/>
                  </a:lnTo>
                  <a:lnTo>
                    <a:pt x="0" y="534067"/>
                  </a:lnTo>
                  <a:lnTo>
                    <a:pt x="0" y="0"/>
                  </a:lnTo>
                  <a:lnTo>
                    <a:pt x="169736" y="0"/>
                  </a:lnTo>
                  <a:cubicBezTo>
                    <a:pt x="212979" y="0"/>
                    <a:pt x="250984" y="28670"/>
                    <a:pt x="262985" y="70199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6A6AFE-3AE6-A469-7EFA-B4B1F07AC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450" y="1023289"/>
            <a:ext cx="7610650" cy="7610650"/>
          </a:xfrm>
          <a:custGeom>
            <a:avLst/>
            <a:gdLst>
              <a:gd name="connsiteX0" fmla="*/ 427303 w 7610650"/>
              <a:gd name="connsiteY0" fmla="*/ 0 h 7821896"/>
              <a:gd name="connsiteX1" fmla="*/ 484355 w 7610650"/>
              <a:gd name="connsiteY1" fmla="*/ 34231 h 7821896"/>
              <a:gd name="connsiteX2" fmla="*/ 3776072 w 7610650"/>
              <a:gd name="connsiteY2" fmla="*/ 1465713 h 7821896"/>
              <a:gd name="connsiteX3" fmla="*/ 5560682 w 7610650"/>
              <a:gd name="connsiteY3" fmla="*/ 2379675 h 7821896"/>
              <a:gd name="connsiteX4" fmla="*/ 7058499 w 7610650"/>
              <a:gd name="connsiteY4" fmla="*/ 4035491 h 7821896"/>
              <a:gd name="connsiteX5" fmla="*/ 7249184 w 7610650"/>
              <a:gd name="connsiteY5" fmla="*/ 4401774 h 7821896"/>
              <a:gd name="connsiteX6" fmla="*/ 7437548 w 7610650"/>
              <a:gd name="connsiteY6" fmla="*/ 4875774 h 7821896"/>
              <a:gd name="connsiteX7" fmla="*/ 7453408 w 7610650"/>
              <a:gd name="connsiteY7" fmla="*/ 4953518 h 7821896"/>
              <a:gd name="connsiteX8" fmla="*/ 7564993 w 7610650"/>
              <a:gd name="connsiteY8" fmla="*/ 5419976 h 7821896"/>
              <a:gd name="connsiteX9" fmla="*/ 7295599 w 7610650"/>
              <a:gd name="connsiteY9" fmla="*/ 7589438 h 7821896"/>
              <a:gd name="connsiteX10" fmla="*/ 7213406 w 7610650"/>
              <a:gd name="connsiteY10" fmla="*/ 7821896 h 7821896"/>
              <a:gd name="connsiteX11" fmla="*/ 7154424 w 7610650"/>
              <a:gd name="connsiteY11" fmla="*/ 7782442 h 7821896"/>
              <a:gd name="connsiteX12" fmla="*/ 3350026 w 7610650"/>
              <a:gd name="connsiteY12" fmla="*/ 5996479 h 7821896"/>
              <a:gd name="connsiteX13" fmla="*/ 1811796 w 7610650"/>
              <a:gd name="connsiteY13" fmla="*/ 5168571 h 7821896"/>
              <a:gd name="connsiteX14" fmla="*/ 507176 w 7610650"/>
              <a:gd name="connsiteY14" fmla="*/ 3815024 h 7821896"/>
              <a:gd name="connsiteX15" fmla="*/ 340476 w 7610650"/>
              <a:gd name="connsiteY15" fmla="*/ 3509852 h 7821896"/>
              <a:gd name="connsiteX16" fmla="*/ 211285 w 7610650"/>
              <a:gd name="connsiteY16" fmla="*/ 3184961 h 7821896"/>
              <a:gd name="connsiteX17" fmla="*/ 196398 w 7610650"/>
              <a:gd name="connsiteY17" fmla="*/ 3107217 h 7821896"/>
              <a:gd name="connsiteX18" fmla="*/ 36269 w 7610650"/>
              <a:gd name="connsiteY18" fmla="*/ 2392058 h 7821896"/>
              <a:gd name="connsiteX19" fmla="*/ 396364 w 7610650"/>
              <a:gd name="connsiteY19" fmla="*/ 55697 h 7821896"/>
              <a:gd name="connsiteX20" fmla="*/ 427303 w 7610650"/>
              <a:gd name="connsiteY20" fmla="*/ 0 h 782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610650" h="7821896">
                <a:moveTo>
                  <a:pt x="427303" y="0"/>
                </a:moveTo>
                <a:cubicBezTo>
                  <a:pt x="447420" y="12184"/>
                  <a:pt x="465018" y="25141"/>
                  <a:pt x="484355" y="34231"/>
                </a:cubicBezTo>
                <a:cubicBezTo>
                  <a:pt x="1564450" y="550971"/>
                  <a:pt x="2663300" y="1024390"/>
                  <a:pt x="3776072" y="1465713"/>
                </a:cubicBezTo>
                <a:cubicBezTo>
                  <a:pt x="4400530" y="1713251"/>
                  <a:pt x="5007007" y="1994637"/>
                  <a:pt x="5560682" y="2379675"/>
                </a:cubicBezTo>
                <a:cubicBezTo>
                  <a:pt x="6187851" y="2815967"/>
                  <a:pt x="6697439" y="3358622"/>
                  <a:pt x="7058499" y="4035491"/>
                </a:cubicBezTo>
                <a:cubicBezTo>
                  <a:pt x="7123286" y="4156939"/>
                  <a:pt x="7185752" y="4279552"/>
                  <a:pt x="7249184" y="4401774"/>
                </a:cubicBezTo>
                <a:cubicBezTo>
                  <a:pt x="7312034" y="4559774"/>
                  <a:pt x="7374699" y="4717774"/>
                  <a:pt x="7437548" y="4875774"/>
                </a:cubicBezTo>
                <a:cubicBezTo>
                  <a:pt x="7442771" y="4901689"/>
                  <a:pt x="7447220" y="4927795"/>
                  <a:pt x="7453408" y="4953518"/>
                </a:cubicBezTo>
                <a:cubicBezTo>
                  <a:pt x="7490925" y="5109007"/>
                  <a:pt x="7540043" y="5262558"/>
                  <a:pt x="7564993" y="5419976"/>
                </a:cubicBezTo>
                <a:cubicBezTo>
                  <a:pt x="7682965" y="6168018"/>
                  <a:pt x="7564993" y="6888393"/>
                  <a:pt x="7295599" y="7589438"/>
                </a:cubicBezTo>
                <a:cubicBezTo>
                  <a:pt x="7267946" y="7661186"/>
                  <a:pt x="7244160" y="7734480"/>
                  <a:pt x="7213406" y="7821896"/>
                </a:cubicBezTo>
                <a:cubicBezTo>
                  <a:pt x="7178791" y="7798686"/>
                  <a:pt x="7167572" y="7788630"/>
                  <a:pt x="7154424" y="7782442"/>
                </a:cubicBezTo>
                <a:cubicBezTo>
                  <a:pt x="5885972" y="7187576"/>
                  <a:pt x="4615390" y="6597534"/>
                  <a:pt x="3350026" y="5996479"/>
                </a:cubicBezTo>
                <a:cubicBezTo>
                  <a:pt x="2824003" y="5746613"/>
                  <a:pt x="2301267" y="5487275"/>
                  <a:pt x="1811796" y="5168571"/>
                </a:cubicBezTo>
                <a:cubicBezTo>
                  <a:pt x="1273392" y="4818147"/>
                  <a:pt x="826079" y="4377988"/>
                  <a:pt x="507176" y="3815024"/>
                </a:cubicBezTo>
                <a:cubicBezTo>
                  <a:pt x="450124" y="3714268"/>
                  <a:pt x="395974" y="3611581"/>
                  <a:pt x="340476" y="3509852"/>
                </a:cubicBezTo>
                <a:cubicBezTo>
                  <a:pt x="297346" y="3401553"/>
                  <a:pt x="254415" y="3293253"/>
                  <a:pt x="211285" y="3184961"/>
                </a:cubicBezTo>
                <a:cubicBezTo>
                  <a:pt x="206261" y="3159046"/>
                  <a:pt x="202195" y="3132933"/>
                  <a:pt x="196398" y="3107217"/>
                </a:cubicBezTo>
                <a:cubicBezTo>
                  <a:pt x="142056" y="2868953"/>
                  <a:pt x="69727" y="2633216"/>
                  <a:pt x="36269" y="2392058"/>
                </a:cubicBezTo>
                <a:cubicBezTo>
                  <a:pt x="-76090" y="1579427"/>
                  <a:pt x="80555" y="804314"/>
                  <a:pt x="396364" y="55697"/>
                </a:cubicBezTo>
                <a:cubicBezTo>
                  <a:pt x="402744" y="40611"/>
                  <a:pt x="412224" y="26880"/>
                  <a:pt x="427303" y="0"/>
                </a:cubicBezTo>
                <a:close/>
              </a:path>
            </a:pathLst>
          </a:custGeom>
          <a:pattFill prst="pct25">
            <a:fgClr>
              <a:srgbClr val="05A7FB"/>
            </a:fgClr>
            <a:bgClr>
              <a:schemeClr val="bg1"/>
            </a:bgClr>
          </a:pattFill>
        </p:spPr>
      </p:pic>
      <p:sp>
        <p:nvSpPr>
          <p:cNvPr id="10" name="Рисунок 20">
            <a:extLst>
              <a:ext uri="{FF2B5EF4-FFF2-40B4-BE49-F238E27FC236}">
                <a16:creationId xmlns:a16="http://schemas.microsoft.com/office/drawing/2014/main" id="{4495D0FD-A388-01E9-B2A1-CABFAFB42525}"/>
              </a:ext>
            </a:extLst>
          </p:cNvPr>
          <p:cNvSpPr/>
          <p:nvPr/>
        </p:nvSpPr>
        <p:spPr>
          <a:xfrm rot="12600000" flipH="1" flipV="1">
            <a:off x="5266710" y="4303291"/>
            <a:ext cx="1658580" cy="1705002"/>
          </a:xfrm>
          <a:custGeom>
            <a:avLst/>
            <a:gdLst>
              <a:gd name="connsiteX0" fmla="*/ 50939 w 1071059"/>
              <a:gd name="connsiteY0" fmla="*/ 620315 h 1101038"/>
              <a:gd name="connsiteX1" fmla="*/ 24394 w 1071059"/>
              <a:gd name="connsiteY1" fmla="*/ 687113 h 1101038"/>
              <a:gd name="connsiteX2" fmla="*/ 22159 w 1071059"/>
              <a:gd name="connsiteY2" fmla="*/ 698069 h 1101038"/>
              <a:gd name="connsiteX3" fmla="*/ 6434 w 1071059"/>
              <a:gd name="connsiteY3" fmla="*/ 763804 h 1101038"/>
              <a:gd name="connsiteX4" fmla="*/ 44398 w 1071059"/>
              <a:gd name="connsiteY4" fmla="*/ 1069533 h 1101038"/>
              <a:gd name="connsiteX5" fmla="*/ 55981 w 1071059"/>
              <a:gd name="connsiteY5" fmla="*/ 1102292 h 1101038"/>
              <a:gd name="connsiteX6" fmla="*/ 64293 w 1071059"/>
              <a:gd name="connsiteY6" fmla="*/ 1096732 h 1101038"/>
              <a:gd name="connsiteX7" fmla="*/ 600423 w 1071059"/>
              <a:gd name="connsiteY7" fmla="*/ 845047 h 1101038"/>
              <a:gd name="connsiteX8" fmla="*/ 817196 w 1071059"/>
              <a:gd name="connsiteY8" fmla="*/ 728375 h 1101038"/>
              <a:gd name="connsiteX9" fmla="*/ 1001048 w 1071059"/>
              <a:gd name="connsiteY9" fmla="*/ 537628 h 1101038"/>
              <a:gd name="connsiteX10" fmla="*/ 1024540 w 1071059"/>
              <a:gd name="connsiteY10" fmla="*/ 494622 h 1101038"/>
              <a:gd name="connsiteX11" fmla="*/ 1042746 w 1071059"/>
              <a:gd name="connsiteY11" fmla="*/ 448837 h 1101038"/>
              <a:gd name="connsiteX12" fmla="*/ 1044844 w 1071059"/>
              <a:gd name="connsiteY12" fmla="*/ 437881 h 1101038"/>
              <a:gd name="connsiteX13" fmla="*/ 1067410 w 1071059"/>
              <a:gd name="connsiteY13" fmla="*/ 337098 h 1101038"/>
              <a:gd name="connsiteX14" fmla="*/ 1016664 w 1071059"/>
              <a:gd name="connsiteY14" fmla="*/ 7849 h 1101038"/>
              <a:gd name="connsiteX15" fmla="*/ 1012304 w 1071059"/>
              <a:gd name="connsiteY15" fmla="*/ 0 h 1101038"/>
              <a:gd name="connsiteX16" fmla="*/ 1004264 w 1071059"/>
              <a:gd name="connsiteY16" fmla="*/ 4824 h 1101038"/>
              <a:gd name="connsiteX17" fmla="*/ 540383 w 1071059"/>
              <a:gd name="connsiteY17" fmla="*/ 206554 h 1101038"/>
              <a:gd name="connsiteX18" fmla="*/ 288889 w 1071059"/>
              <a:gd name="connsiteY18" fmla="*/ 335353 h 1101038"/>
              <a:gd name="connsiteX19" fmla="*/ 77811 w 1071059"/>
              <a:gd name="connsiteY19" fmla="*/ 568697 h 1101038"/>
              <a:gd name="connsiteX20" fmla="*/ 50939 w 1071059"/>
              <a:gd name="connsiteY20" fmla="*/ 620315 h 110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1059" h="1101038">
                <a:moveTo>
                  <a:pt x="50939" y="620315"/>
                </a:moveTo>
                <a:cubicBezTo>
                  <a:pt x="42082" y="642581"/>
                  <a:pt x="33251" y="664847"/>
                  <a:pt x="24394" y="687113"/>
                </a:cubicBezTo>
                <a:cubicBezTo>
                  <a:pt x="23658" y="690765"/>
                  <a:pt x="23031" y="694444"/>
                  <a:pt x="22159" y="698069"/>
                </a:cubicBezTo>
                <a:cubicBezTo>
                  <a:pt x="16872" y="719981"/>
                  <a:pt x="9950" y="741620"/>
                  <a:pt x="6434" y="763804"/>
                </a:cubicBezTo>
                <a:cubicBezTo>
                  <a:pt x="-10191" y="869221"/>
                  <a:pt x="6434" y="970739"/>
                  <a:pt x="44398" y="1069533"/>
                </a:cubicBezTo>
                <a:cubicBezTo>
                  <a:pt x="48295" y="1079644"/>
                  <a:pt x="51647" y="1089973"/>
                  <a:pt x="55981" y="1102292"/>
                </a:cubicBezTo>
                <a:cubicBezTo>
                  <a:pt x="60859" y="1099021"/>
                  <a:pt x="62440" y="1097604"/>
                  <a:pt x="64293" y="1096732"/>
                </a:cubicBezTo>
                <a:cubicBezTo>
                  <a:pt x="243048" y="1012901"/>
                  <a:pt x="422103" y="929750"/>
                  <a:pt x="600423" y="845047"/>
                </a:cubicBezTo>
                <a:cubicBezTo>
                  <a:pt x="674552" y="809835"/>
                  <a:pt x="748218" y="773288"/>
                  <a:pt x="817196" y="728375"/>
                </a:cubicBezTo>
                <a:cubicBezTo>
                  <a:pt x="893070" y="678992"/>
                  <a:pt x="956107" y="616963"/>
                  <a:pt x="1001048" y="537628"/>
                </a:cubicBezTo>
                <a:cubicBezTo>
                  <a:pt x="1009088" y="523429"/>
                  <a:pt x="1016719" y="508958"/>
                  <a:pt x="1024540" y="494622"/>
                </a:cubicBezTo>
                <a:cubicBezTo>
                  <a:pt x="1030618" y="479360"/>
                  <a:pt x="1036668" y="464098"/>
                  <a:pt x="1042746" y="448837"/>
                </a:cubicBezTo>
                <a:cubicBezTo>
                  <a:pt x="1043454" y="445185"/>
                  <a:pt x="1044027" y="441505"/>
                  <a:pt x="1044844" y="437881"/>
                </a:cubicBezTo>
                <a:cubicBezTo>
                  <a:pt x="1052502" y="404304"/>
                  <a:pt x="1062695" y="371083"/>
                  <a:pt x="1067410" y="337098"/>
                </a:cubicBezTo>
                <a:cubicBezTo>
                  <a:pt x="1083244" y="222579"/>
                  <a:pt x="1061169" y="113347"/>
                  <a:pt x="1016664" y="7849"/>
                </a:cubicBezTo>
                <a:cubicBezTo>
                  <a:pt x="1015765" y="5723"/>
                  <a:pt x="1014429" y="3788"/>
                  <a:pt x="1012304" y="0"/>
                </a:cubicBezTo>
                <a:cubicBezTo>
                  <a:pt x="1009469" y="1717"/>
                  <a:pt x="1006989" y="3543"/>
                  <a:pt x="1004264" y="4824"/>
                </a:cubicBezTo>
                <a:cubicBezTo>
                  <a:pt x="852053" y="77645"/>
                  <a:pt x="697199" y="144361"/>
                  <a:pt x="540383" y="206554"/>
                </a:cubicBezTo>
                <a:cubicBezTo>
                  <a:pt x="452382" y="241438"/>
                  <a:pt x="366915" y="281092"/>
                  <a:pt x="288889" y="335353"/>
                </a:cubicBezTo>
                <a:cubicBezTo>
                  <a:pt x="200506" y="396837"/>
                  <a:pt x="128693" y="473310"/>
                  <a:pt x="77811" y="568697"/>
                </a:cubicBezTo>
                <a:cubicBezTo>
                  <a:pt x="68681" y="585812"/>
                  <a:pt x="59878" y="603091"/>
                  <a:pt x="50939" y="620315"/>
                </a:cubicBezTo>
                <a:close/>
              </a:path>
            </a:pathLst>
          </a:custGeom>
          <a:solidFill>
            <a:srgbClr val="008452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6222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Medium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Волков</dc:creator>
  <cp:lastModifiedBy>Артём Волков</cp:lastModifiedBy>
  <cp:revision>1</cp:revision>
  <dcterms:created xsi:type="dcterms:W3CDTF">2025-01-29T14:11:31Z</dcterms:created>
  <dcterms:modified xsi:type="dcterms:W3CDTF">2025-01-29T14:13:57Z</dcterms:modified>
</cp:coreProperties>
</file>