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Пирог вид сверху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D2-4C3A-9069-A9A95681019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D2-4C3A-9069-A9A956810194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D2-4C3A-9069-A9A95681019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D2-4C3A-9069-A9A9568101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Первый кусок пирога</c:v>
                </c:pt>
                <c:pt idx="1">
                  <c:v>Второй кусок пирога</c:v>
                </c:pt>
                <c:pt idx="2">
                  <c:v>Третий кусок пирога</c:v>
                </c:pt>
                <c:pt idx="3">
                  <c:v>Четвёртый кусок пирога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1-4721-8535-B0BE020F3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Пирог вид спереди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E54-4C3C-9343-D9779E95CE15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E54-4C3C-9343-D9779E95CE15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E54-4C3C-9343-D9779E95CE15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E54-4C3C-9343-D9779E95CE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Первый кусок пирога</c:v>
                </c:pt>
                <c:pt idx="1">
                  <c:v>Второй кусок пирога</c:v>
                </c:pt>
                <c:pt idx="2">
                  <c:v>Третий кусок пирога</c:v>
                </c:pt>
                <c:pt idx="3">
                  <c:v>Четвёртый кусок пирога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47-4E76-81D0-5EB1C0C88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822E3-EE77-4C9E-8521-87A4512B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DAA9F-6DBC-4148-96B9-8D78BA115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20A51-57EA-442C-ABCE-8D607853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B22BF-A625-4A55-8790-04801A95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21778-4655-4A46-AE9A-802D339A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8047-701A-45D1-9E7A-8CC640BB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E72F49-6DFF-4F6D-BEF0-52008484C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BA25F-3947-4B27-A062-55375BF4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81443-8572-43D9-A606-0340E496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BFAB2-4D2A-4CCA-A60F-149C0AEB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3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FDFCE4-9744-4490-B2FA-060AF400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DD2F0B-EF0F-498A-BD64-A1631DFE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1E333-0555-4E1B-A2B2-B4E40B1B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CFD63-E77F-43CE-93AE-3AFC7E25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46FF0-F9F6-46CF-999C-CFBAE318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2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25AEA-F222-4483-A9A5-C564CB44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9C597-830F-483B-947A-75308709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BC140-1EEF-4B0D-A500-6A1220E6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F039D-5B87-4230-8524-6F991135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BEFF9-D987-48E2-8911-69C8C414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B9D5E-3B52-4FF2-B3F0-E218A8BA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3EFF35-9A64-4795-B1CD-F93421EE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4D001-3202-4D53-878E-19B4FC31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EAFE4-6683-49A9-B76A-8232741F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74F50-8F78-4FEA-8A00-79FD0876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0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00008-F846-4311-A899-E298BB11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9726D-1E57-4649-900B-0A2CEF1E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DD4E18-33E4-46EE-8686-77EFE5FC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22E6AE-A4A4-444F-912A-09D7ECA9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D696EE-95D1-4EB0-AE59-8028BDDF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B88570-DE98-4817-9639-FA54E237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0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5349C-464B-407A-903D-CBFCF503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A1996-A984-4649-803A-A234EB70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DD93AE-39EE-428B-A1E9-A9F7D441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D2B985-B81F-429F-8777-8BC282FF5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4371C-03E9-4B2F-9967-19D4E13AA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CEC139-0477-46F9-9321-E3B8D6D2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3F0EC4-00AE-41B1-9135-62EE0552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0F915-DB8C-407B-9479-E3A7FDE6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8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68941-17C9-47AC-A22D-11A5BC57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DEF68C-E3F2-4D58-A7AC-B71B5189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931325-6299-44F7-A2C9-A9F3BF9F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12DC79-F21B-4802-B2D6-353363A4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42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D04766-322E-4B27-87F6-53D5CA63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C5FDE3-01B1-484D-A13E-2E42FDDB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326B5E-212B-4E30-892A-4C4FE594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7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04390-EF87-4855-89CA-2A09FAA7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05CB4-B822-4199-83A0-F3F022CC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6897B-7E7E-43A9-9364-D93742CFF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9A0112-FFAC-4FC5-A53D-5622AD5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1AE024-FC9A-43F7-828C-7A465EB3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56DE1-A866-43AA-9B29-868BE745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6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E9D7E-A370-4D3C-A326-EBEF6D97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C57DA3-0C94-4F20-B230-73757CE5D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05DADD-CEA9-456F-B346-4DD1A4CE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30C152-40AA-4C49-95A3-FABDC195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7BCE6-52EE-4CF0-8F1E-BD96691F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00E501-02F0-4E5F-969F-A8CC9814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000FF">
                <a:lumMod val="100000"/>
                <a:alpha val="20000"/>
              </a:srgbClr>
            </a:gs>
            <a:gs pos="0">
              <a:schemeClr val="bg1">
                <a:alpha val="20000"/>
              </a:schemeClr>
            </a:gs>
            <a:gs pos="100000">
              <a:srgbClr val="FF0000">
                <a:alpha val="2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FD46F-215C-4E55-9C27-C90D6D68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C5D1E7-5C1D-4118-BCE3-6003D5F9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0B8041-8FD9-42D1-896D-94155B0B0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0085-4B9D-44DC-8735-9C9C0F0BBCF8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BD9A07-EF45-4E02-9CFF-55D9053A1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CC6358-DE8A-43E5-B0AB-F5087B20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698F-CEEC-4032-8A9C-4C900AAFA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2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F9010-07B3-4EC3-9CB5-F8CD9DAFC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6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«Разработка мобильных приложений»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DD512-6B51-4219-A645-C9FA3F777E75}"/>
              </a:ext>
            </a:extLst>
          </p:cNvPr>
          <p:cNvSpPr txBox="1"/>
          <p:nvPr/>
        </p:nvSpPr>
        <p:spPr>
          <a:xfrm>
            <a:off x="8862884" y="6211669"/>
            <a:ext cx="332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Участник:</a:t>
            </a:r>
          </a:p>
          <a:p>
            <a:pPr algn="just"/>
            <a:r>
              <a:rPr lang="ru-RU" dirty="0"/>
              <a:t>Цыпанов Семён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42803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362A0-8D8E-4CEC-8CF6-8B24C389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Реализация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96717-19FA-4073-98ED-4DF1A69D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Приложение написано на языке программирования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Kotlin, 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с использованием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Android Studio.</a:t>
            </a:r>
          </a:p>
        </p:txBody>
      </p:sp>
    </p:spTree>
    <p:extLst>
      <p:ext uri="{BB962C8B-B14F-4D97-AF65-F5344CB8AC3E}">
        <p14:creationId xmlns:p14="http://schemas.microsoft.com/office/powerpoint/2010/main" val="309535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CD666-F6B5-4E77-BF71-ED3D491F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Статистика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2578F2E-6E56-49DE-9D2E-8EAB051F9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95351"/>
              </p:ext>
            </p:extLst>
          </p:nvPr>
        </p:nvGraphicFramePr>
        <p:xfrm>
          <a:off x="0" y="1690688"/>
          <a:ext cx="60960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B448C63-15E4-4933-883A-451E87059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18415"/>
              </p:ext>
            </p:extLst>
          </p:nvPr>
        </p:nvGraphicFramePr>
        <p:xfrm>
          <a:off x="6096000" y="1565010"/>
          <a:ext cx="6096000" cy="5292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9714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«Разработка мобильных приложений»</vt:lpstr>
      <vt:lpstr>Реализация приложения</vt:lpstr>
      <vt:lpstr>Статистика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мобильных приложений»</dc:title>
  <dc:creator>administrator</dc:creator>
  <cp:lastModifiedBy>administrator</cp:lastModifiedBy>
  <cp:revision>11</cp:revision>
  <dcterms:created xsi:type="dcterms:W3CDTF">2025-03-05T06:24:09Z</dcterms:created>
  <dcterms:modified xsi:type="dcterms:W3CDTF">2025-03-07T03:18:12Z</dcterms:modified>
</cp:coreProperties>
</file>