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1" r:id="rId4"/>
    <p:sldId id="271" r:id="rId5"/>
    <p:sldId id="272" r:id="rId6"/>
    <p:sldId id="275" r:id="rId7"/>
    <p:sldId id="279" r:id="rId8"/>
    <p:sldId id="274" r:id="rId9"/>
    <p:sldId id="267" r:id="rId10"/>
    <p:sldId id="262" r:id="rId11"/>
    <p:sldId id="280" r:id="rId12"/>
    <p:sldId id="27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034237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E883-3360-41F0-8991-C025DF203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</a:t>
            </a:r>
            <a:r>
              <a:rPr lang="en-US" dirty="0" err="1"/>
              <a:t>eda</a:t>
            </a:r>
            <a:r>
              <a:rPr lang="en-US" dirty="0"/>
              <a:t> &amp;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F6317-C420-4FEA-BC01-621D79B90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Saad </a:t>
            </a:r>
            <a:r>
              <a:rPr lang="en-US" dirty="0" err="1"/>
              <a:t>Alkhathlan</a:t>
            </a:r>
            <a:r>
              <a:rPr lang="en-US" dirty="0"/>
              <a:t> – Final Project – SDAIA Bootcamp</a:t>
            </a:r>
          </a:p>
        </p:txBody>
      </p:sp>
    </p:spTree>
    <p:extLst>
      <p:ext uri="{BB962C8B-B14F-4D97-AF65-F5344CB8AC3E}">
        <p14:creationId xmlns:p14="http://schemas.microsoft.com/office/powerpoint/2010/main" val="330594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977F-B0BE-49B1-8316-A828C98E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31" y="113531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Content-Based Recommendation System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EC6F395-D430-43B4-9458-7312B4346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57" t="18357" r="6930" b="12402"/>
          <a:stretch/>
        </p:blipFill>
        <p:spPr>
          <a:xfrm>
            <a:off x="2668692" y="2519680"/>
            <a:ext cx="5032588" cy="350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977F-B0BE-49B1-8316-A828C98E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76" y="923735"/>
            <a:ext cx="8610600" cy="12938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Content-Based filtering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AC6787-E9D9-4050-89A6-524DD130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851" y="2482570"/>
            <a:ext cx="2987040" cy="442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Based on the Plot only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87359-9CB7-4649-9FB7-930BE8A7B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07" y="2924915"/>
            <a:ext cx="2667000" cy="159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A4B7B-1E02-446D-A193-72D0277B1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107" y="2924915"/>
            <a:ext cx="2535026" cy="1590675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AA45BC5-8404-454D-9B98-31E9B685A25D}"/>
              </a:ext>
            </a:extLst>
          </p:cNvPr>
          <p:cNvSpPr txBox="1">
            <a:spLocks/>
          </p:cNvSpPr>
          <p:nvPr/>
        </p:nvSpPr>
        <p:spPr>
          <a:xfrm>
            <a:off x="6759278" y="2482571"/>
            <a:ext cx="3469809" cy="442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Based on multiple metrics</a:t>
            </a:r>
          </a:p>
        </p:txBody>
      </p:sp>
    </p:spTree>
    <p:extLst>
      <p:ext uri="{BB962C8B-B14F-4D97-AF65-F5344CB8AC3E}">
        <p14:creationId xmlns:p14="http://schemas.microsoft.com/office/powerpoint/2010/main" val="166661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73F8-36D1-4C95-8740-33100393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34" y="247281"/>
            <a:ext cx="3779322" cy="95567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conclusion</a:t>
            </a:r>
          </a:p>
        </p:txBody>
      </p:sp>
      <p:pic>
        <p:nvPicPr>
          <p:cNvPr id="12" name="Picture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D394905-0733-4515-8A5A-D39E3E1BE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66" y="1379740"/>
            <a:ext cx="7401140" cy="33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5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977F-B0BE-49B1-8316-A828C98E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15" y="3057872"/>
            <a:ext cx="4409861" cy="7422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Thank you</a:t>
            </a:r>
            <a:endParaRPr lang="en-US" sz="3200" dirty="0"/>
          </a:p>
        </p:txBody>
      </p:sp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C1BD3010-DF99-4F86-AF27-8D8B8621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813" y="1986565"/>
            <a:ext cx="4560845" cy="32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4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E2FB-610A-4700-8B14-DCC99389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93588"/>
            <a:ext cx="5334000" cy="1293028"/>
          </a:xfrm>
        </p:spPr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889C-73A0-4525-81E9-7848D1455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713844"/>
            <a:ext cx="11068396" cy="201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Netflix is a streaming service that allows its members to watch TV shows &amp; Movies on internet-connected devices, The goal of this project is to build an EDA or a storytelling through data with different graphs and visuals alongside a recommendation system that aims to benefit viewers and producers.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7B097B-55B3-4009-8F09-D22F640F979C}"/>
              </a:ext>
            </a:extLst>
          </p:cNvPr>
          <p:cNvSpPr txBox="1">
            <a:spLocks/>
          </p:cNvSpPr>
          <p:nvPr/>
        </p:nvSpPr>
        <p:spPr>
          <a:xfrm>
            <a:off x="5923723" y="3432879"/>
            <a:ext cx="53340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pic>
        <p:nvPicPr>
          <p:cNvPr id="6" name="Content Placeholder 10" descr="Logo&#10;&#10;Description automatically generated">
            <a:extLst>
              <a:ext uri="{FF2B5EF4-FFF2-40B4-BE49-F238E27FC236}">
                <a16:creationId xmlns:a16="http://schemas.microsoft.com/office/drawing/2014/main" id="{1B9C814D-C04A-4C5D-B392-82AA720AE6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4135662"/>
            <a:ext cx="3810000" cy="2857500"/>
          </a:xfrm>
        </p:spPr>
      </p:pic>
    </p:spTree>
    <p:extLst>
      <p:ext uri="{BB962C8B-B14F-4D97-AF65-F5344CB8AC3E}">
        <p14:creationId xmlns:p14="http://schemas.microsoft.com/office/powerpoint/2010/main" val="291626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7626C8E-FB50-4909-8D9D-09E34A8DB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2E2FB-610A-4700-8B14-DCC99389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79" y="1904259"/>
            <a:ext cx="3521830" cy="4953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889C-73A0-4525-81E9-7848D1455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8162" y="1619176"/>
            <a:ext cx="7004590" cy="1710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Listings of Movies &amp; TV shows on Netflix, January 2008- September 2021, Kaggle.</a:t>
            </a:r>
          </a:p>
          <a:p>
            <a:r>
              <a:rPr lang="en-US" dirty="0"/>
              <a:t>IMDb Movies</a:t>
            </a:r>
          </a:p>
          <a:p>
            <a:r>
              <a:rPr lang="en-US" dirty="0"/>
              <a:t>IMDb Ratings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7B097B-55B3-4009-8F09-D22F640F979C}"/>
              </a:ext>
            </a:extLst>
          </p:cNvPr>
          <p:cNvSpPr txBox="1">
            <a:spLocks/>
          </p:cNvSpPr>
          <p:nvPr/>
        </p:nvSpPr>
        <p:spPr>
          <a:xfrm>
            <a:off x="5923723" y="3432879"/>
            <a:ext cx="53340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3D3A5-CB96-40A5-812E-D8A046DC2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537"/>
          <a:stretch/>
        </p:blipFill>
        <p:spPr>
          <a:xfrm>
            <a:off x="2473408" y="4381129"/>
            <a:ext cx="6867525" cy="18980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E85D6B-844B-487C-8E95-3BBC9C3DFDD0}"/>
              </a:ext>
            </a:extLst>
          </p:cNvPr>
          <p:cNvSpPr txBox="1"/>
          <p:nvPr/>
        </p:nvSpPr>
        <p:spPr>
          <a:xfrm>
            <a:off x="3065995" y="3847105"/>
            <a:ext cx="60600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dataset contains 8807 data points with 12 features </a:t>
            </a:r>
          </a:p>
        </p:txBody>
      </p:sp>
    </p:spTree>
    <p:extLst>
      <p:ext uri="{BB962C8B-B14F-4D97-AF65-F5344CB8AC3E}">
        <p14:creationId xmlns:p14="http://schemas.microsoft.com/office/powerpoint/2010/main" val="302758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ECDD1C7-3E51-40DC-8B85-24AA12A3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6BC0C6-2E6A-4FE0-8465-4642D2406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C73F8-36D1-4C95-8740-33100393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9491610" y="8597739"/>
            <a:ext cx="1381432" cy="1014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5400" dirty="0">
              <a:noFill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69843-1061-4246-B683-C6B7F659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770" y="977076"/>
            <a:ext cx="4000046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5400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287C4D-023D-4523-BE96-366ACA70A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113" y="2147146"/>
            <a:ext cx="4227083" cy="182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6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ECDD1C7-3E51-40DC-8B85-24AA12A3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6BC0C6-2E6A-4FE0-8465-4642D2406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C73F8-36D1-4C95-8740-33100393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801499" y="7202559"/>
            <a:ext cx="866637" cy="4878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endParaRPr lang="en-US" sz="5400" dirty="0">
              <a:noFill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69843-1061-4246-B683-C6B7F659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754" y="97848"/>
            <a:ext cx="9431614" cy="11788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CONTENT BY COUNTRY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8067A10-FE87-4575-A27C-74A498C48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80" b="9192"/>
          <a:stretch/>
        </p:blipFill>
        <p:spPr bwMode="auto">
          <a:xfrm>
            <a:off x="2505132" y="1276701"/>
            <a:ext cx="5736660" cy="361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81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ECDD1C7-3E51-40DC-8B85-24AA12A3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6BC0C6-2E6A-4FE0-8465-4642D2406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C73F8-36D1-4C95-8740-33100393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801499" y="7202559"/>
            <a:ext cx="866637" cy="4878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endParaRPr lang="en-US" sz="5400" dirty="0">
              <a:noFill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69843-1061-4246-B683-C6B7F659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754" y="97848"/>
            <a:ext cx="9431614" cy="11788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tx1"/>
                </a:solidFill>
              </a:rPr>
              <a:t>TV SHOWS &amp; MOVIES VARIES BY COUNTRIEES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7F4093D-54EC-4136-9260-86C0066CA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3" b="12667"/>
          <a:stretch/>
        </p:blipFill>
        <p:spPr bwMode="auto">
          <a:xfrm>
            <a:off x="1844755" y="1262171"/>
            <a:ext cx="7204417" cy="347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90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ECDD1C7-3E51-40DC-8B85-24AA12A3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6BC0C6-2E6A-4FE0-8465-4642D2406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C73F8-36D1-4C95-8740-33100393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801499" y="7202559"/>
            <a:ext cx="866637" cy="4878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endParaRPr lang="en-US" sz="5400" dirty="0">
              <a:noFill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59B3AE-6333-4C8E-938A-5B73A56A9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t="70" r="831" b="2275"/>
          <a:stretch/>
        </p:blipFill>
        <p:spPr bwMode="auto">
          <a:xfrm>
            <a:off x="1090506" y="527431"/>
            <a:ext cx="8541174" cy="411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68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70">
            <a:extLst>
              <a:ext uri="{FF2B5EF4-FFF2-40B4-BE49-F238E27FC236}">
                <a16:creationId xmlns:a16="http://schemas.microsoft.com/office/drawing/2014/main" id="{5DE20DFA-89DB-4DCD-9C6A-E6F94CA7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077" name="Picture 72">
            <a:extLst>
              <a:ext uri="{FF2B5EF4-FFF2-40B4-BE49-F238E27FC236}">
                <a16:creationId xmlns:a16="http://schemas.microsoft.com/office/drawing/2014/main" id="{B606DC21-B3AA-4AE9-844F-E667E844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CC73F8-36D1-4C95-8740-33100393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801499" y="7202559"/>
            <a:ext cx="866637" cy="4878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endParaRPr lang="en-US" sz="5400" dirty="0">
              <a:noFill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79DF45F-DC0D-4AFD-8DE4-43770EEA3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07" y="1249680"/>
            <a:ext cx="5837257" cy="369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15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73F8-36D1-4C95-8740-33100393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21" y="273983"/>
            <a:ext cx="9442419" cy="955675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what’s the best month for a producer to release some content on Netflix?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42852-3C07-4A5B-9B44-F677ACA6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82" y="1803405"/>
            <a:ext cx="844836" cy="2660904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EC28FA2-CDDF-4E20-A01C-4AEC51C7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41" y="1405069"/>
            <a:ext cx="5528522" cy="372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533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136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Netflix eda &amp; recommendation</vt:lpstr>
      <vt:lpstr>Introduction</vt:lpstr>
      <vt:lpstr>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the best month for a producer to release some content on Netflix?</vt:lpstr>
      <vt:lpstr>Content-Based Recommendation System</vt:lpstr>
      <vt:lpstr>Content-Based filtering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Saudi Research &amp; Publishing Company</dc:title>
  <dc:creator>Microsoft Office User</dc:creator>
  <cp:lastModifiedBy>سعد</cp:lastModifiedBy>
  <cp:revision>17</cp:revision>
  <dcterms:created xsi:type="dcterms:W3CDTF">2021-04-13T04:08:20Z</dcterms:created>
  <dcterms:modified xsi:type="dcterms:W3CDTF">2021-12-16T07:19:22Z</dcterms:modified>
</cp:coreProperties>
</file>