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9" r:id="rId2"/>
  </p:sldMasterIdLst>
  <p:notesMasterIdLst>
    <p:notesMasterId r:id="rId38"/>
  </p:notesMasterIdLst>
  <p:handoutMasterIdLst>
    <p:handoutMasterId r:id="rId39"/>
  </p:handoutMasterIdLst>
  <p:sldIdLst>
    <p:sldId id="423" r:id="rId3"/>
    <p:sldId id="424" r:id="rId4"/>
    <p:sldId id="425" r:id="rId5"/>
    <p:sldId id="258" r:id="rId6"/>
    <p:sldId id="426" r:id="rId7"/>
    <p:sldId id="257" r:id="rId8"/>
    <p:sldId id="429" r:id="rId9"/>
    <p:sldId id="430" r:id="rId10"/>
    <p:sldId id="260" r:id="rId11"/>
    <p:sldId id="263" r:id="rId12"/>
    <p:sldId id="259" r:id="rId13"/>
    <p:sldId id="262" r:id="rId14"/>
    <p:sldId id="270" r:id="rId15"/>
    <p:sldId id="443" r:id="rId16"/>
    <p:sldId id="444" r:id="rId17"/>
    <p:sldId id="445" r:id="rId18"/>
    <p:sldId id="432" r:id="rId19"/>
    <p:sldId id="433" r:id="rId20"/>
    <p:sldId id="435" r:id="rId21"/>
    <p:sldId id="447" r:id="rId22"/>
    <p:sldId id="431" r:id="rId23"/>
    <p:sldId id="448" r:id="rId24"/>
    <p:sldId id="434" r:id="rId25"/>
    <p:sldId id="438" r:id="rId26"/>
    <p:sldId id="439" r:id="rId27"/>
    <p:sldId id="440" r:id="rId28"/>
    <p:sldId id="442" r:id="rId29"/>
    <p:sldId id="441" r:id="rId30"/>
    <p:sldId id="452" r:id="rId31"/>
    <p:sldId id="436" r:id="rId32"/>
    <p:sldId id="449" r:id="rId33"/>
    <p:sldId id="450" r:id="rId34"/>
    <p:sldId id="451" r:id="rId35"/>
    <p:sldId id="453" r:id="rId36"/>
    <p:sldId id="420" r:id="rId37"/>
  </p:sldIdLst>
  <p:sldSz cx="9144000" cy="5143500" type="screen16x9"/>
  <p:notesSz cx="6858000" cy="9144000"/>
  <p:custDataLst>
    <p:tags r:id="rId4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ick guide" id="{53D28D6B-1B6D-4E3A-A143-8092D886512B}">
          <p14:sldIdLst/>
        </p14:section>
        <p14:section name="Slides" id="{5D964D4D-B45C-41B8-8D71-E8AD6D248A9E}">
          <p14:sldIdLst>
            <p14:sldId id="423"/>
            <p14:sldId id="424"/>
            <p14:sldId id="425"/>
            <p14:sldId id="258"/>
            <p14:sldId id="426"/>
            <p14:sldId id="257"/>
            <p14:sldId id="429"/>
            <p14:sldId id="430"/>
            <p14:sldId id="260"/>
            <p14:sldId id="263"/>
            <p14:sldId id="259"/>
            <p14:sldId id="262"/>
            <p14:sldId id="270"/>
            <p14:sldId id="443"/>
            <p14:sldId id="444"/>
            <p14:sldId id="445"/>
            <p14:sldId id="432"/>
            <p14:sldId id="433"/>
            <p14:sldId id="435"/>
            <p14:sldId id="447"/>
            <p14:sldId id="431"/>
            <p14:sldId id="448"/>
            <p14:sldId id="434"/>
            <p14:sldId id="438"/>
            <p14:sldId id="439"/>
            <p14:sldId id="440"/>
            <p14:sldId id="442"/>
            <p14:sldId id="441"/>
            <p14:sldId id="452"/>
            <p14:sldId id="436"/>
            <p14:sldId id="449"/>
            <p14:sldId id="450"/>
            <p14:sldId id="451"/>
            <p14:sldId id="453"/>
            <p14:sldId id="420"/>
          </p14:sldIdLst>
        </p14:section>
      </p14:sectionLst>
    </p:ext>
    <p:ext uri="{EFAFB233-063F-42B5-8137-9DF3F51BA10A}">
      <p15:sldGuideLst xmlns:p15="http://schemas.microsoft.com/office/powerpoint/2012/main">
        <p15:guide id="4" orient="horz" pos="796" userDrawn="1">
          <p15:clr>
            <a:srgbClr val="A4A3A4"/>
          </p15:clr>
        </p15:guide>
        <p15:guide id="5" orient="horz" pos="1531">
          <p15:clr>
            <a:srgbClr val="A4A3A4"/>
          </p15:clr>
        </p15:guide>
        <p15:guide id="6" orient="horz" pos="2267">
          <p15:clr>
            <a:srgbClr val="A4A3A4"/>
          </p15:clr>
        </p15:guide>
        <p15:guide id="7" orient="horz" pos="3003">
          <p15:clr>
            <a:srgbClr val="A4A3A4"/>
          </p15:clr>
        </p15:guide>
        <p15:guide id="8" orient="horz" pos="395" userDrawn="1">
          <p15:clr>
            <a:srgbClr val="A4A3A4"/>
          </p15:clr>
        </p15:guide>
        <p15:guide id="9" orient="horz" pos="276">
          <p15:clr>
            <a:srgbClr val="A4A3A4"/>
          </p15:clr>
        </p15:guide>
        <p15:guide id="10" orient="horz" pos="3124">
          <p15:clr>
            <a:srgbClr val="A4A3A4"/>
          </p15:clr>
        </p15:guide>
        <p15:guide id="11" pos="117" userDrawn="1">
          <p15:clr>
            <a:srgbClr val="A4A3A4"/>
          </p15:clr>
        </p15:guide>
        <p15:guide id="12" pos="1119" userDrawn="1">
          <p15:clr>
            <a:srgbClr val="A4A3A4"/>
          </p15:clr>
        </p15:guide>
        <p15:guide id="14" pos="1622" userDrawn="1">
          <p15:clr>
            <a:srgbClr val="A4A3A4"/>
          </p15:clr>
        </p15:guide>
        <p15:guide id="15" pos="2124" userDrawn="1">
          <p15:clr>
            <a:srgbClr val="A4A3A4"/>
          </p15:clr>
        </p15:guide>
        <p15:guide id="16" pos="2628" userDrawn="1">
          <p15:clr>
            <a:srgbClr val="A4A3A4"/>
          </p15:clr>
        </p15:guide>
        <p15:guide id="17" pos="3132" userDrawn="1">
          <p15:clr>
            <a:srgbClr val="A4A3A4"/>
          </p15:clr>
        </p15:guide>
        <p15:guide id="18" pos="3635" userDrawn="1">
          <p15:clr>
            <a:srgbClr val="A4A3A4"/>
          </p15:clr>
        </p15:guide>
        <p15:guide id="19" pos="4137" userDrawn="1">
          <p15:clr>
            <a:srgbClr val="A4A3A4"/>
          </p15:clr>
        </p15:guide>
        <p15:guide id="20" pos="4640" userDrawn="1">
          <p15:clr>
            <a:srgbClr val="A4A3A4"/>
          </p15:clr>
        </p15:guide>
        <p15:guide id="21" pos="564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007" autoAdjust="0"/>
  </p:normalViewPr>
  <p:slideViewPr>
    <p:cSldViewPr snapToGrid="0" snapToObjects="1">
      <p:cViewPr varScale="1">
        <p:scale>
          <a:sx n="141" d="100"/>
          <a:sy n="141" d="100"/>
        </p:scale>
        <p:origin x="606" y="126"/>
      </p:cViewPr>
      <p:guideLst>
        <p:guide orient="horz" pos="796"/>
        <p:guide orient="horz" pos="1531"/>
        <p:guide orient="horz" pos="2267"/>
        <p:guide orient="horz" pos="3003"/>
        <p:guide orient="horz" pos="395"/>
        <p:guide orient="horz" pos="276"/>
        <p:guide orient="horz" pos="3124"/>
        <p:guide pos="117"/>
        <p:guide pos="1119"/>
        <p:guide pos="1622"/>
        <p:guide pos="2124"/>
        <p:guide pos="2628"/>
        <p:guide pos="3132"/>
        <p:guide pos="3635"/>
        <p:guide pos="4137"/>
        <p:guide pos="4640"/>
        <p:guide pos="5643"/>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25" d="100"/>
        <a:sy n="125" d="100"/>
      </p:scale>
      <p:origin x="0" y="0"/>
    </p:cViewPr>
  </p:sorterViewPr>
  <p:notesViewPr>
    <p:cSldViewPr snapToGrid="0" snapToObjects="1">
      <p:cViewPr varScale="1">
        <p:scale>
          <a:sx n="52" d="100"/>
          <a:sy n="52" d="100"/>
        </p:scale>
        <p:origin x="2680"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33.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de-DE" dirty="0"/>
              <a:t>Header</a:t>
            </a: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GB" dirty="0"/>
              <a:t>06/12/2016</a:t>
            </a:r>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de-DE" dirty="0" err="1"/>
              <a:t>Footer</a:t>
            </a:r>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28F7E6-B01D-4411-A16D-8FD4ACE6345E}" type="slidenum">
              <a:rPr lang="de-DE" smtClean="0"/>
              <a:t>‹#›</a:t>
            </a:fld>
            <a:endParaRPr lang="de-DE"/>
          </a:p>
        </p:txBody>
      </p:sp>
    </p:spTree>
    <p:custDataLst>
      <p:tags r:id="rId2"/>
    </p:custDataLst>
    <p:extLst>
      <p:ext uri="{BB962C8B-B14F-4D97-AF65-F5344CB8AC3E}">
        <p14:creationId xmlns:p14="http://schemas.microsoft.com/office/powerpoint/2010/main" val="396891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dirty="0"/>
              <a:t>Header</a:t>
            </a:r>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04DC9-95FE-4B10-9E99-CB2E445B4BE9}" type="datetimeFigureOut">
              <a:rPr lang="en-GB" smtClean="0"/>
              <a:t>11/09/2020</a:t>
            </a:fld>
            <a:endParaRPr lang="en-GB"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schemeClr val="accent5"/>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81000" y="4343400"/>
            <a:ext cx="6096000" cy="4103370"/>
          </a:xfrm>
          <a:prstGeom prst="rect">
            <a:avLst/>
          </a:prstGeom>
        </p:spPr>
        <p:txBody>
          <a:bodyPr vert="horz" lIns="0" tIns="0" rIns="0" bIns="0" rtlCol="0">
            <a:noAutofit/>
          </a:bodyPr>
          <a:lstStyle/>
          <a:p>
            <a:pPr lvl="0"/>
            <a:r>
              <a:rPr lang="en-GB" dirty="0" err="1"/>
              <a:t>Textmasterformat</a:t>
            </a:r>
            <a:r>
              <a:rPr lang="en-GB" dirty="0"/>
              <a:t> </a:t>
            </a:r>
            <a:r>
              <a:rPr lang="en-GB" dirty="0" err="1"/>
              <a:t>bearbeiten</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Footer</a:t>
            </a:r>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8C50E0-3D2F-4919-A698-86375444C62D}" type="slidenum">
              <a:rPr lang="en-GB" smtClean="0"/>
              <a:t>‹#›</a:t>
            </a:fld>
            <a:endParaRPr lang="en-GB" dirty="0"/>
          </a:p>
        </p:txBody>
      </p:sp>
    </p:spTree>
    <p:extLst>
      <p:ext uri="{BB962C8B-B14F-4D97-AF65-F5344CB8AC3E}">
        <p14:creationId xmlns:p14="http://schemas.microsoft.com/office/powerpoint/2010/main" val="33289287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1pPr>
    <a:lvl2pPr marL="358775" indent="-17621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2pPr>
    <a:lvl3pPr marL="541338"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3pPr>
    <a:lvl4pPr marL="715963" indent="-174625"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4pPr>
    <a:lvl5pPr marL="898525" indent="-182563"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AC8C50E0-3D2F-4919-A698-86375444C62D}" type="slidenum">
              <a:rPr lang="en-GB" smtClean="0"/>
              <a:t>1</a:t>
            </a:fld>
            <a:endParaRPr lang="en-GB" dirty="0"/>
          </a:p>
        </p:txBody>
      </p:sp>
    </p:spTree>
    <p:extLst>
      <p:ext uri="{BB962C8B-B14F-4D97-AF65-F5344CB8AC3E}">
        <p14:creationId xmlns:p14="http://schemas.microsoft.com/office/powerpoint/2010/main" val="154855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Crear un </a:t>
            </a:r>
            <a:r>
              <a:rPr lang="es-ES" dirty="0" err="1"/>
              <a:t>posit</a:t>
            </a:r>
            <a:endParaRPr lang="es-ES" dirty="0"/>
          </a:p>
          <a:p>
            <a:r>
              <a:rPr lang="es-ES" dirty="0" err="1"/>
              <a:t>Comit</a:t>
            </a:r>
            <a:r>
              <a:rPr lang="es-ES" dirty="0"/>
              <a:t> y que cada uno tenga su copia</a:t>
            </a:r>
          </a:p>
        </p:txBody>
      </p:sp>
      <p:sp>
        <p:nvSpPr>
          <p:cNvPr id="4" name="Slide Number Placeholder 3"/>
          <p:cNvSpPr>
            <a:spLocks noGrp="1"/>
          </p:cNvSpPr>
          <p:nvPr>
            <p:ph type="sldNum" sz="quarter" idx="5"/>
          </p:nvPr>
        </p:nvSpPr>
        <p:spPr/>
        <p:txBody>
          <a:bodyPr/>
          <a:lstStyle/>
          <a:p>
            <a:fld id="{AC8C50E0-3D2F-4919-A698-86375444C62D}" type="slidenum">
              <a:rPr lang="en-GB" smtClean="0"/>
              <a:t>23</a:t>
            </a:fld>
            <a:endParaRPr lang="en-GB" dirty="0"/>
          </a:p>
        </p:txBody>
      </p:sp>
    </p:spTree>
    <p:extLst>
      <p:ext uri="{BB962C8B-B14F-4D97-AF65-F5344CB8AC3E}">
        <p14:creationId xmlns:p14="http://schemas.microsoft.com/office/powerpoint/2010/main" val="2939621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Include</a:t>
            </a:r>
            <a:r>
              <a:rPr lang="es-ES" dirty="0"/>
              <a:t> in </a:t>
            </a:r>
            <a:r>
              <a:rPr lang="es-ES" dirty="0" err="1"/>
              <a:t>the</a:t>
            </a:r>
            <a:r>
              <a:rPr lang="es-ES" dirty="0"/>
              <a:t> </a:t>
            </a:r>
            <a:r>
              <a:rPr lang="es-ES" dirty="0" err="1"/>
              <a:t>stage</a:t>
            </a:r>
            <a:r>
              <a:rPr lang="es-ES" dirty="0"/>
              <a:t> </a:t>
            </a:r>
            <a:r>
              <a:rPr lang="es-ES" dirty="0" err="1"/>
              <a:t>area</a:t>
            </a:r>
            <a:endParaRPr lang="es-ES" dirty="0"/>
          </a:p>
        </p:txBody>
      </p:sp>
      <p:sp>
        <p:nvSpPr>
          <p:cNvPr id="4" name="Slide Number Placeholder 3"/>
          <p:cNvSpPr>
            <a:spLocks noGrp="1"/>
          </p:cNvSpPr>
          <p:nvPr>
            <p:ph type="sldNum" sz="quarter" idx="5"/>
          </p:nvPr>
        </p:nvSpPr>
        <p:spPr/>
        <p:txBody>
          <a:bodyPr/>
          <a:lstStyle/>
          <a:p>
            <a:fld id="{AC8C50E0-3D2F-4919-A698-86375444C62D}" type="slidenum">
              <a:rPr lang="en-GB" smtClean="0"/>
              <a:t>24</a:t>
            </a:fld>
            <a:endParaRPr lang="en-GB" dirty="0"/>
          </a:p>
        </p:txBody>
      </p:sp>
    </p:spTree>
    <p:extLst>
      <p:ext uri="{BB962C8B-B14F-4D97-AF65-F5344CB8AC3E}">
        <p14:creationId xmlns:p14="http://schemas.microsoft.com/office/powerpoint/2010/main" val="325467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Crear un </a:t>
            </a:r>
            <a:r>
              <a:rPr lang="es-ES" dirty="0" err="1"/>
              <a:t>posit</a:t>
            </a:r>
            <a:endParaRPr lang="es-ES" dirty="0"/>
          </a:p>
          <a:p>
            <a:r>
              <a:rPr lang="es-ES" dirty="0" err="1"/>
              <a:t>Comit</a:t>
            </a:r>
            <a:r>
              <a:rPr lang="es-ES" dirty="0"/>
              <a:t> y que cada uno tenga su copia</a:t>
            </a:r>
          </a:p>
        </p:txBody>
      </p:sp>
      <p:sp>
        <p:nvSpPr>
          <p:cNvPr id="4" name="Slide Number Placeholder 3"/>
          <p:cNvSpPr>
            <a:spLocks noGrp="1"/>
          </p:cNvSpPr>
          <p:nvPr>
            <p:ph type="sldNum" sz="quarter" idx="5"/>
          </p:nvPr>
        </p:nvSpPr>
        <p:spPr/>
        <p:txBody>
          <a:bodyPr/>
          <a:lstStyle/>
          <a:p>
            <a:fld id="{AC8C50E0-3D2F-4919-A698-86375444C62D}" type="slidenum">
              <a:rPr lang="en-GB" smtClean="0"/>
              <a:t>25</a:t>
            </a:fld>
            <a:endParaRPr lang="en-GB" dirty="0"/>
          </a:p>
        </p:txBody>
      </p:sp>
    </p:spTree>
    <p:extLst>
      <p:ext uri="{BB962C8B-B14F-4D97-AF65-F5344CB8AC3E}">
        <p14:creationId xmlns:p14="http://schemas.microsoft.com/office/powerpoint/2010/main" val="149215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Crear un </a:t>
            </a:r>
            <a:r>
              <a:rPr lang="es-ES" dirty="0" err="1"/>
              <a:t>posit</a:t>
            </a:r>
            <a:endParaRPr lang="es-ES" dirty="0"/>
          </a:p>
          <a:p>
            <a:r>
              <a:rPr lang="es-ES" dirty="0" err="1"/>
              <a:t>Comit</a:t>
            </a:r>
            <a:r>
              <a:rPr lang="es-ES" dirty="0"/>
              <a:t> y que cada uno tenga su copia</a:t>
            </a:r>
          </a:p>
        </p:txBody>
      </p:sp>
      <p:sp>
        <p:nvSpPr>
          <p:cNvPr id="4" name="Slide Number Placeholder 3"/>
          <p:cNvSpPr>
            <a:spLocks noGrp="1"/>
          </p:cNvSpPr>
          <p:nvPr>
            <p:ph type="sldNum" sz="quarter" idx="5"/>
          </p:nvPr>
        </p:nvSpPr>
        <p:spPr/>
        <p:txBody>
          <a:bodyPr/>
          <a:lstStyle/>
          <a:p>
            <a:fld id="{AC8C50E0-3D2F-4919-A698-86375444C62D}" type="slidenum">
              <a:rPr lang="en-GB" smtClean="0"/>
              <a:t>26</a:t>
            </a:fld>
            <a:endParaRPr lang="en-GB" dirty="0"/>
          </a:p>
        </p:txBody>
      </p:sp>
    </p:spTree>
    <p:extLst>
      <p:ext uri="{BB962C8B-B14F-4D97-AF65-F5344CB8AC3E}">
        <p14:creationId xmlns:p14="http://schemas.microsoft.com/office/powerpoint/2010/main" val="256812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GFT </a:t>
            </a:r>
            <a:r>
              <a:rPr lang="en-GB" dirty="0" err="1"/>
              <a:t>Brasil</a:t>
            </a:r>
            <a:r>
              <a:rPr lang="en-GB" dirty="0"/>
              <a:t> </a:t>
            </a:r>
            <a:r>
              <a:rPr lang="en-GB" dirty="0" err="1"/>
              <a:t>Consultoria</a:t>
            </a:r>
            <a:r>
              <a:rPr lang="en-GB" dirty="0"/>
              <a:t> </a:t>
            </a:r>
            <a:r>
              <a:rPr lang="en-GB" dirty="0" err="1"/>
              <a:t>Informática</a:t>
            </a:r>
            <a:r>
              <a:rPr lang="en-GB" dirty="0"/>
              <a:t> Ltda.</a:t>
            </a:r>
          </a:p>
          <a:p>
            <a:r>
              <a:rPr lang="en-GB" dirty="0"/>
              <a:t>GFT Canada Inc.</a:t>
            </a:r>
          </a:p>
          <a:p>
            <a:r>
              <a:rPr lang="en-GB" dirty="0"/>
              <a:t>GFT Costa Rica S.A.</a:t>
            </a:r>
          </a:p>
          <a:p>
            <a:r>
              <a:rPr lang="en-GB" dirty="0"/>
              <a:t>GFT Experts GmbH</a:t>
            </a:r>
          </a:p>
          <a:p>
            <a:r>
              <a:rPr lang="en-GB" dirty="0"/>
              <a:t>GFT Financial Limited</a:t>
            </a:r>
          </a:p>
          <a:p>
            <a:r>
              <a:rPr lang="en-GB" dirty="0"/>
              <a:t>GFT France S.A.S.</a:t>
            </a:r>
          </a:p>
          <a:p>
            <a:r>
              <a:rPr lang="en-GB" dirty="0"/>
              <a:t>GFT Holding Italy </a:t>
            </a:r>
            <a:r>
              <a:rPr lang="en-GB" dirty="0" err="1"/>
              <a:t>S.r.l</a:t>
            </a:r>
            <a:r>
              <a:rPr lang="en-GB" dirty="0"/>
              <a:t>.</a:t>
            </a:r>
          </a:p>
          <a:p>
            <a:r>
              <a:rPr lang="en-GB" dirty="0"/>
              <a:t>GFT IT Consulting S.L.U.</a:t>
            </a:r>
          </a:p>
          <a:p>
            <a:r>
              <a:rPr lang="en-GB" dirty="0"/>
              <a:t>GFT Italia </a:t>
            </a:r>
            <a:r>
              <a:rPr lang="en-GB" dirty="0" err="1"/>
              <a:t>S.r.l</a:t>
            </a:r>
            <a:r>
              <a:rPr lang="en-GB" dirty="0"/>
              <a:t>.</a:t>
            </a:r>
          </a:p>
          <a:p>
            <a:r>
              <a:rPr lang="en-GB" dirty="0"/>
              <a:t>GFT México S.A. de C.V.</a:t>
            </a:r>
          </a:p>
          <a:p>
            <a:r>
              <a:rPr lang="en-GB" dirty="0"/>
              <a:t>GFT Poland Sp. z </a:t>
            </a:r>
            <a:r>
              <a:rPr lang="en-GB" dirty="0" err="1"/>
              <a:t>o.o</a:t>
            </a:r>
            <a:r>
              <a:rPr lang="en-GB" dirty="0"/>
              <a:t>.</a:t>
            </a:r>
          </a:p>
          <a:p>
            <a:r>
              <a:rPr lang="en-GB" dirty="0"/>
              <a:t>GFT Real Estate GmbH</a:t>
            </a:r>
          </a:p>
          <a:p>
            <a:r>
              <a:rPr lang="en-GB" dirty="0"/>
              <a:t>GFT </a:t>
            </a:r>
            <a:r>
              <a:rPr lang="en-GB" dirty="0" err="1"/>
              <a:t>Schweiz</a:t>
            </a:r>
            <a:r>
              <a:rPr lang="en-GB" dirty="0"/>
              <a:t> AG</a:t>
            </a:r>
          </a:p>
          <a:p>
            <a:r>
              <a:rPr lang="en-GB" dirty="0"/>
              <a:t>GFT Smart Technology Solutions GmbH</a:t>
            </a:r>
          </a:p>
          <a:p>
            <a:r>
              <a:rPr lang="en-GB" dirty="0"/>
              <a:t>GFT Technologies </a:t>
            </a:r>
            <a:r>
              <a:rPr lang="en-GB" dirty="0" err="1"/>
              <a:t>Belgique</a:t>
            </a:r>
            <a:r>
              <a:rPr lang="en-GB" dirty="0"/>
              <a:t> S.A.</a:t>
            </a:r>
          </a:p>
          <a:p>
            <a:r>
              <a:rPr lang="en-GB" dirty="0"/>
              <a:t>GFT Technologies Canada Inc.</a:t>
            </a:r>
          </a:p>
          <a:p>
            <a:r>
              <a:rPr lang="en-GB" dirty="0"/>
              <a:t>GFT Technologies S.A.U.</a:t>
            </a:r>
          </a:p>
          <a:p>
            <a:r>
              <a:rPr lang="en-GB" dirty="0"/>
              <a:t>GFT Technologies SE</a:t>
            </a:r>
          </a:p>
          <a:p>
            <a:r>
              <a:rPr lang="en-GB" dirty="0"/>
              <a:t>GFT Technologies Toronto Inc.</a:t>
            </a:r>
          </a:p>
          <a:p>
            <a:r>
              <a:rPr lang="en-GB" dirty="0"/>
              <a:t>GFT UK Limited</a:t>
            </a:r>
          </a:p>
          <a:p>
            <a:r>
              <a:rPr lang="en-GB" dirty="0"/>
              <a:t>GFT USA Inc.</a:t>
            </a:r>
          </a:p>
          <a:p>
            <a:r>
              <a:rPr lang="en-GB" dirty="0"/>
              <a:t>GFT </a:t>
            </a:r>
            <a:r>
              <a:rPr lang="en-GB" dirty="0" err="1"/>
              <a:t>Appverse</a:t>
            </a:r>
            <a:r>
              <a:rPr lang="en-GB" dirty="0"/>
              <a:t>, S.L.U.</a:t>
            </a:r>
          </a:p>
        </p:txBody>
      </p:sp>
      <p:sp>
        <p:nvSpPr>
          <p:cNvPr id="4" name="Foliennummernplatzhalter 3"/>
          <p:cNvSpPr>
            <a:spLocks noGrp="1"/>
          </p:cNvSpPr>
          <p:nvPr>
            <p:ph type="sldNum" sz="quarter" idx="10"/>
          </p:nvPr>
        </p:nvSpPr>
        <p:spPr/>
        <p:txBody>
          <a:bodyPr/>
          <a:lstStyle/>
          <a:p>
            <a:fld id="{AC8C50E0-3D2F-4919-A698-86375444C62D}" type="slidenum">
              <a:rPr lang="en-GB" smtClean="0"/>
              <a:t>35</a:t>
            </a:fld>
            <a:endParaRPr lang="en-GB" dirty="0"/>
          </a:p>
        </p:txBody>
      </p:sp>
    </p:spTree>
    <p:extLst>
      <p:ext uri="{BB962C8B-B14F-4D97-AF65-F5344CB8AC3E}">
        <p14:creationId xmlns:p14="http://schemas.microsoft.com/office/powerpoint/2010/main" val="4237102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5.xml"/><Relationship Id="rId7" Type="http://schemas.openxmlformats.org/officeDocument/2006/relationships/image" Target="../media/image1.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9.xml"/><Relationship Id="rId7" Type="http://schemas.openxmlformats.org/officeDocument/2006/relationships/image" Target="../media/image1.emf"/><Relationship Id="rId12" Type="http://schemas.openxmlformats.org/officeDocument/2006/relationships/image" Target="../media/image10.svg"/><Relationship Id="rId2" Type="http://schemas.openxmlformats.org/officeDocument/2006/relationships/tags" Target="../tags/tag28.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image" Target="../media/image9.png"/><Relationship Id="rId5" Type="http://schemas.openxmlformats.org/officeDocument/2006/relationships/slideMaster" Target="../slideMasters/slideMaster1.xml"/><Relationship Id="rId10" Type="http://schemas.openxmlformats.org/officeDocument/2006/relationships/image" Target="../media/image8.png"/><Relationship Id="rId4" Type="http://schemas.openxmlformats.org/officeDocument/2006/relationships/tags" Target="../tags/tag30.xml"/><Relationship Id="rId9" Type="http://schemas.openxmlformats.org/officeDocument/2006/relationships/image" Target="../media/image7.sv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1.jpg"/><Relationship Id="rId2" Type="http://schemas.openxmlformats.org/officeDocument/2006/relationships/tags" Target="../tags/tag3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png"/><Relationship Id="rId2" Type="http://schemas.openxmlformats.org/officeDocument/2006/relationships/tags" Target="../tags/tag18.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5.png"/><Relationship Id="rId2" Type="http://schemas.openxmlformats.org/officeDocument/2006/relationships/tags" Target="../tags/tag20.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3919950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81"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316183F5-B8A3-4FCC-8DC3-2ECF9C869ED5}"/>
              </a:ext>
            </a:extLst>
          </p:cNvPr>
          <p:cNvSpPr/>
          <p:nvPr userDrawn="1">
            <p:custDataLst>
              <p:tags r:id="rId4"/>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pic>
        <p:nvPicPr>
          <p:cNvPr id="18" name="Picture 96"/>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188912" y="441325"/>
            <a:ext cx="8772526"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a:t>Author, date</a:t>
            </a:r>
            <a:endParaRPr lang="en-GB" dirty="0"/>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a:t>Title of the presentation</a:t>
            </a:r>
            <a:endParaRPr lang="en-GB" dirty="0"/>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19" name="Textfeld 18">
            <a:extLst>
              <a:ext uri="{FF2B5EF4-FFF2-40B4-BE49-F238E27FC236}">
                <a16:creationId xmlns:a16="http://schemas.microsoft.com/office/drawing/2014/main" id="{B8C0C1B3-D3C7-49E3-96A2-807C89CBEC52}"/>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2"/>
    </p:custDataLst>
    <p:extLst>
      <p:ext uri="{BB962C8B-B14F-4D97-AF65-F5344CB8AC3E}">
        <p14:creationId xmlns:p14="http://schemas.microsoft.com/office/powerpoint/2010/main" val="10883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8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3"/>
            </p:custDataLst>
            <p:extLst>
              <p:ext uri="{D42A27DB-BD31-4B8C-83A1-F6EECF244321}">
                <p14:modId xmlns:p14="http://schemas.microsoft.com/office/powerpoint/2010/main" val="25223916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029"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Bildplatzhalter 14"/>
          <p:cNvSpPr>
            <a:spLocks noGrp="1"/>
          </p:cNvSpPr>
          <p:nvPr>
            <p:ph type="pic" sz="quarter" idx="14" hasCustomPrompt="1"/>
          </p:nvPr>
        </p:nvSpPr>
        <p:spPr>
          <a:xfrm>
            <a:off x="188913" y="441325"/>
            <a:ext cx="6330949" cy="4519613"/>
          </a:xfrm>
          <a:solidFill>
            <a:schemeClr val="accent6"/>
          </a:solidFill>
        </p:spPr>
        <p:txBody>
          <a:bodyPr>
            <a:noAutofit/>
          </a:bodyPr>
          <a:lstStyle>
            <a:lvl1pPr marL="0" indent="0">
              <a:buNone/>
              <a:defRPr sz="1200">
                <a:solidFill>
                  <a:schemeClr val="bg1"/>
                </a:solidFill>
              </a:defRPr>
            </a:lvl1pPr>
          </a:lstStyle>
          <a:p>
            <a:r>
              <a:rPr lang="en-GB"/>
              <a:t>Insert 8-column picture from imagepack</a:t>
            </a:r>
            <a:endParaRPr lang="en-GB" dirty="0"/>
          </a:p>
        </p:txBody>
      </p:sp>
      <p:sp>
        <p:nvSpPr>
          <p:cNvPr id="6" name="Titel 5"/>
          <p:cNvSpPr>
            <a:spLocks noGrp="1"/>
          </p:cNvSpPr>
          <p:nvPr>
            <p:ph type="title" hasCustomPrompt="1"/>
          </p:nvPr>
        </p:nvSpPr>
        <p:spPr>
          <a:xfrm>
            <a:off x="6930391" y="633413"/>
            <a:ext cx="1648460" cy="276999"/>
          </a:xfrm>
        </p:spPr>
        <p:txBody>
          <a:bodyPr/>
          <a:lstStyle>
            <a:lvl1pPr>
              <a:defRPr sz="2000" b="1"/>
            </a:lvl1pPr>
          </a:lstStyle>
          <a:p>
            <a:r>
              <a:rPr lang="en-GB"/>
              <a:t>Headline</a:t>
            </a:r>
            <a:endParaRPr lang="en-GB" dirty="0"/>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7E353F6D-59FD-4B84-9AE5-EF1F64D065D6}" type="datetime1">
              <a:rPr lang="en-GB" smtClean="0"/>
              <a:t>11/09/2020</a:t>
            </a:fld>
            <a:endParaRPr lang="en-GB" dirty="0"/>
          </a:p>
        </p:txBody>
      </p:sp>
      <p:sp>
        <p:nvSpPr>
          <p:cNvPr id="3" name="Textplatzhalter 2"/>
          <p:cNvSpPr>
            <a:spLocks noGrp="1"/>
          </p:cNvSpPr>
          <p:nvPr>
            <p:ph type="body" sz="quarter" idx="15" hasCustomPrompt="1"/>
          </p:nvPr>
        </p:nvSpPr>
        <p:spPr>
          <a:xfrm>
            <a:off x="6930391" y="1265238"/>
            <a:ext cx="1648460" cy="1158875"/>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1708FC10-F46A-4567-9EE3-A40625FD0114}"/>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F02D1EBE-CF1D-4531-931D-8EDA8C7EFF7F}"/>
              </a:ext>
            </a:extLst>
          </p:cNvPr>
          <p:cNvSpPr>
            <a:spLocks noGrp="1"/>
          </p:cNvSpPr>
          <p:nvPr>
            <p:ph type="ftr" sz="quarter" idx="16"/>
          </p:nvPr>
        </p:nvSpPr>
        <p:spPr/>
        <p:txBody>
          <a:bodyPr/>
          <a:lstStyle/>
          <a:p>
            <a:r>
              <a:rPr lang="en-GB"/>
              <a:t>Type here if  add info needed  for every slide</a:t>
            </a:r>
            <a:endParaRPr lang="en-GB" dirty="0"/>
          </a:p>
        </p:txBody>
      </p:sp>
      <p:cxnSp>
        <p:nvCxnSpPr>
          <p:cNvPr id="12" name="Straight Connector 7">
            <a:extLst>
              <a:ext uri="{FF2B5EF4-FFF2-40B4-BE49-F238E27FC236}">
                <a16:creationId xmlns:a16="http://schemas.microsoft.com/office/drawing/2014/main" id="{9BB8C180-F262-43A9-B256-1E08EC103495}"/>
              </a:ext>
            </a:extLst>
          </p:cNvPr>
          <p:cNvCxnSpPr>
            <a:cxnSpLocks/>
          </p:cNvCxnSpPr>
          <p:nvPr userDrawn="1"/>
        </p:nvCxnSpPr>
        <p:spPr bwMode="gray">
          <a:xfrm>
            <a:off x="6545334"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17454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11 columns and text">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5001485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071"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Bildplatzhalter 14"/>
          <p:cNvSpPr>
            <a:spLocks noGrp="1"/>
          </p:cNvSpPr>
          <p:nvPr>
            <p:ph type="pic" sz="quarter" idx="14" hasCustomPrompt="1"/>
          </p:nvPr>
        </p:nvSpPr>
        <p:spPr>
          <a:xfrm>
            <a:off x="188913" y="441325"/>
            <a:ext cx="8770144" cy="4519613"/>
          </a:xfrm>
          <a:solidFill>
            <a:schemeClr val="accent6"/>
          </a:solidFill>
        </p:spPr>
        <p:txBody>
          <a:bodyPr>
            <a:noAutofit/>
          </a:bodyPr>
          <a:lstStyle>
            <a:lvl1pPr marL="0" indent="0">
              <a:buNone/>
              <a:defRPr sz="1200">
                <a:solidFill>
                  <a:schemeClr val="bg1"/>
                </a:solidFill>
              </a:defRPr>
            </a:lvl1pPr>
          </a:lstStyle>
          <a:p>
            <a:r>
              <a:rPr lang="en-GB"/>
              <a:t>Fullscreen image slide! Insert 11-column picture from imagepack.</a:t>
            </a:r>
            <a:br>
              <a:rPr lang="en-GB"/>
            </a:br>
            <a:r>
              <a:rPr lang="en-GB"/>
              <a:t>No text but headline!</a:t>
            </a:r>
            <a:endParaRPr lang="en-GB" dirty="0"/>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88D7170-51D6-4B60-8C55-B5C60F9F0F12}" type="datetime1">
              <a:rPr lang="en-GB" smtClean="0"/>
              <a:t>11/09/2020</a:t>
            </a:fld>
            <a:endParaRPr lang="en-GB" dirty="0"/>
          </a:p>
        </p:txBody>
      </p:sp>
      <p:sp>
        <p:nvSpPr>
          <p:cNvPr id="9" name="Textplatzhalter 4">
            <a:extLst>
              <a:ext uri="{FF2B5EF4-FFF2-40B4-BE49-F238E27FC236}">
                <a16:creationId xmlns:a16="http://schemas.microsoft.com/office/drawing/2014/main" id="{5D4BAD10-E9AD-4FA4-A4E0-11B4AA4045B2}"/>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5E73F7A2-8EAD-4612-AD1D-D99BDA8453FF}"/>
              </a:ext>
            </a:extLst>
          </p:cNvPr>
          <p:cNvSpPr>
            <a:spLocks noGrp="1"/>
          </p:cNvSpPr>
          <p:nvPr>
            <p:ph type="ftr" sz="quarter" idx="15"/>
          </p:nvPr>
        </p:nvSpPr>
        <p:spPr/>
        <p:txBody>
          <a:bodyPr/>
          <a:lstStyle/>
          <a:p>
            <a:r>
              <a:rPr lang="en-GB"/>
              <a:t>Type here if  add info needed  for every slide</a:t>
            </a:r>
            <a:endParaRPr lang="en-GB" dirty="0"/>
          </a:p>
        </p:txBody>
      </p:sp>
    </p:spTree>
    <p:custDataLst>
      <p:tags r:id="rId2"/>
    </p:custDataLst>
    <p:extLst>
      <p:ext uri="{BB962C8B-B14F-4D97-AF65-F5344CB8AC3E}">
        <p14:creationId xmlns:p14="http://schemas.microsoft.com/office/powerpoint/2010/main" val="2417972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22047828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753" name="think-cell Folie" r:id="rId6" imgW="270" imgH="270" progId="TCLayout.ActiveDocument.1">
                  <p:embed/>
                </p:oleObj>
              </mc:Choice>
              <mc:Fallback>
                <p:oleObj name="think-cell Folie" r:id="rId6" imgW="270" imgH="270" progId="TCLayout.ActiveDocument.1">
                  <p:embed/>
                  <p:pic>
                    <p:nvPicPr>
                      <p:cNvPr id="13" name="Objekt 1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7024613E-FE0C-4DE9-BAD2-17B9CCBABB6F}"/>
              </a:ext>
            </a:extLst>
          </p:cNvPr>
          <p:cNvSpPr/>
          <p:nvPr userDrawn="1">
            <p:custDataLst>
              <p:tags r:id="rId4"/>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1800" b="1" i="0" baseline="0" dirty="0">
              <a:solidFill>
                <a:schemeClr val="tx1"/>
              </a:solidFill>
              <a:latin typeface="Arial" panose="020B0604020202020204" pitchFamily="34" charset="0"/>
              <a:ea typeface="Geneva"/>
              <a:cs typeface="+mj-cs"/>
              <a:sym typeface="Arial" panose="020B0604020202020204" pitchFamily="34" charset="0"/>
            </a:endParaRPr>
          </a:p>
        </p:txBody>
      </p:sp>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11/09/2020</a:t>
            </a:fld>
            <a:endParaRPr lang="en-GB" dirty="0"/>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GB"/>
              <a:t>Type here if  add info needed  for every slide</a:t>
            </a:r>
            <a:endParaRPr lang="en-GB" dirty="0"/>
          </a:p>
        </p:txBody>
      </p:sp>
      <p:pic>
        <p:nvPicPr>
          <p:cNvPr id="10" name="Grafik 9">
            <a:extLst>
              <a:ext uri="{FF2B5EF4-FFF2-40B4-BE49-F238E27FC236}">
                <a16:creationId xmlns:a16="http://schemas.microsoft.com/office/drawing/2014/main" id="{4EBF2FCA-3666-4370-8138-ED6B11D77B1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87323" y="441324"/>
            <a:ext cx="3184527" cy="4519615"/>
          </a:xfrm>
          <a:prstGeom prst="rect">
            <a:avLst/>
          </a:prstGeom>
        </p:spPr>
      </p:pic>
      <p:pic>
        <p:nvPicPr>
          <p:cNvPr id="12" name="Grafik 11">
            <a:extLst>
              <a:ext uri="{FF2B5EF4-FFF2-40B4-BE49-F238E27FC236}">
                <a16:creationId xmlns:a16="http://schemas.microsoft.com/office/drawing/2014/main" id="{DDD5DB8D-C169-4963-B42E-7E71B8D373FB}"/>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t="-1" b="816"/>
          <a:stretch/>
        </p:blipFill>
        <p:spPr>
          <a:xfrm>
            <a:off x="187323" y="1859281"/>
            <a:ext cx="3145980" cy="3103244"/>
          </a:xfrm>
          <a:prstGeom prst="rect">
            <a:avLst/>
          </a:prstGeom>
        </p:spPr>
      </p:pic>
      <p:pic>
        <p:nvPicPr>
          <p:cNvPr id="14" name="Grafik 13">
            <a:extLst>
              <a:ext uri="{FF2B5EF4-FFF2-40B4-BE49-F238E27FC236}">
                <a16:creationId xmlns:a16="http://schemas.microsoft.com/office/drawing/2014/main" id="{CA1D5E87-51D5-482C-B861-8677DA0A248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187323" y="441324"/>
            <a:ext cx="3145980" cy="1353903"/>
          </a:xfrm>
          <a:prstGeom prst="rect">
            <a:avLst/>
          </a:prstGeom>
        </p:spPr>
      </p:pic>
      <p:sp>
        <p:nvSpPr>
          <p:cNvPr id="15" name="Titel 5">
            <a:extLst>
              <a:ext uri="{FF2B5EF4-FFF2-40B4-BE49-F238E27FC236}">
                <a16:creationId xmlns:a16="http://schemas.microsoft.com/office/drawing/2014/main" id="{3F08AE8C-E6D1-4388-9DDC-9403B0AE08FC}"/>
              </a:ext>
            </a:extLst>
          </p:cNvPr>
          <p:cNvSpPr>
            <a:spLocks noGrp="1"/>
          </p:cNvSpPr>
          <p:nvPr>
            <p:ph type="title" hasCustomPrompt="1"/>
          </p:nvPr>
        </p:nvSpPr>
        <p:spPr>
          <a:xfrm>
            <a:off x="187323" y="576078"/>
            <a:ext cx="3112365" cy="747897"/>
          </a:xfrm>
          <a:noFill/>
        </p:spPr>
        <p:txBody>
          <a:bodyPr lIns="324000" tIns="0" rIns="144000" bIns="0" anchor="b">
            <a:spAutoFit/>
          </a:bodyPr>
          <a:lstStyle>
            <a:lvl1pPr>
              <a:defRPr sz="1800" b="1">
                <a:solidFill>
                  <a:schemeClr val="bg1"/>
                </a:solidFill>
              </a:defRPr>
            </a:lvl1pPr>
          </a:lstStyle>
          <a:p>
            <a:r>
              <a:rPr lang="en-GB" noProof="0"/>
              <a:t>Headline</a:t>
            </a:r>
            <a:br>
              <a:rPr lang="en-GB" noProof="0"/>
            </a:br>
            <a:r>
              <a:rPr lang="en-GB" noProof="0"/>
              <a:t>two or</a:t>
            </a:r>
            <a:br>
              <a:rPr lang="en-GB" noProof="0"/>
            </a:br>
            <a:r>
              <a:rPr lang="en-GB" noProof="0"/>
              <a:t>three lines</a:t>
            </a:r>
            <a:endParaRPr lang="en-GB" noProof="0" dirty="0"/>
          </a:p>
        </p:txBody>
      </p:sp>
      <p:sp>
        <p:nvSpPr>
          <p:cNvPr id="17" name="Textplatzhalter 18">
            <a:extLst>
              <a:ext uri="{FF2B5EF4-FFF2-40B4-BE49-F238E27FC236}">
                <a16:creationId xmlns:a16="http://schemas.microsoft.com/office/drawing/2014/main" id="{8A45BD2A-3FD2-418F-A6BB-8A8936D83E52}"/>
              </a:ext>
            </a:extLst>
          </p:cNvPr>
          <p:cNvSpPr>
            <a:spLocks noGrp="1"/>
          </p:cNvSpPr>
          <p:nvPr>
            <p:ph type="body" sz="quarter" idx="23" hasCustomPrompt="1"/>
          </p:nvPr>
        </p:nvSpPr>
        <p:spPr>
          <a:xfrm>
            <a:off x="187322" y="2007962"/>
            <a:ext cx="3112365" cy="498598"/>
          </a:xfrm>
        </p:spPr>
        <p:txBody>
          <a:bodyPr lIns="324000" rIns="144000">
            <a:spAutoFit/>
          </a:bodyPr>
          <a:lstStyle>
            <a:lvl1pPr marL="0" indent="0">
              <a:buNone/>
              <a:defRPr sz="1200" baseline="0">
                <a:solidFill>
                  <a:schemeClr val="bg1"/>
                </a:solidFill>
              </a:defRPr>
            </a:lvl1pPr>
          </a:lstStyle>
          <a:p>
            <a:pPr lvl="0"/>
            <a:r>
              <a:rPr lang="en-GB"/>
              <a:t>Please insert text, graphic or picture and c</a:t>
            </a:r>
            <a:r>
              <a:rPr lang="en-GB" noProof="0"/>
              <a:t>heck with: marketing-group@gft.com</a:t>
            </a:r>
            <a:endParaRPr lang="en-GB" dirty="0"/>
          </a:p>
        </p:txBody>
      </p:sp>
      <p:sp>
        <p:nvSpPr>
          <p:cNvPr id="18" name="Rechteck 17">
            <a:extLst>
              <a:ext uri="{FF2B5EF4-FFF2-40B4-BE49-F238E27FC236}">
                <a16:creationId xmlns:a16="http://schemas.microsoft.com/office/drawing/2014/main" id="{2B8D4479-AF10-4799-A736-D82BB79A04F5}"/>
              </a:ext>
            </a:extLst>
          </p:cNvPr>
          <p:cNvSpPr>
            <a:spLocks/>
          </p:cNvSpPr>
          <p:nvPr userDrawn="1"/>
        </p:nvSpPr>
        <p:spPr>
          <a:xfrm>
            <a:off x="187322" y="1536710"/>
            <a:ext cx="3112365" cy="166199"/>
          </a:xfrm>
          <a:prstGeom prst="rect">
            <a:avLst/>
          </a:prstGeom>
        </p:spPr>
        <p:txBody>
          <a:bodyPr vert="horz" lIns="324000" tIns="0" rIns="144000" bIns="0" rtlCol="0">
            <a:spAutoFit/>
          </a:bodyPr>
          <a:lstStyle/>
          <a:p>
            <a:pPr marR="0" lvl="0" indent="0" defTabSz="685800" fontAlgn="base">
              <a:lnSpc>
                <a:spcPct val="90000"/>
              </a:lnSpc>
              <a:spcBef>
                <a:spcPts val="600"/>
              </a:spcBef>
              <a:spcAft>
                <a:spcPct val="0"/>
              </a:spcAft>
              <a:buClr>
                <a:srgbClr val="000000"/>
              </a:buClr>
              <a:buSzTx/>
              <a:buFont typeface="Wingdings" panose="05000000000000000000" pitchFamily="2" charset="2"/>
              <a:buNone/>
              <a:tabLst/>
            </a:pPr>
            <a:r>
              <a:rPr lang="en-GB" sz="1200" b="0" noProof="0">
                <a:solidFill>
                  <a:schemeClr val="bg1"/>
                </a:solidFill>
                <a:ea typeface="Geneva" pitchFamily="-128" charset="-128"/>
              </a:rPr>
              <a:t>Success story</a:t>
            </a:r>
            <a:endParaRPr lang="en-GB" sz="1200" b="0" noProof="0" dirty="0">
              <a:solidFill>
                <a:schemeClr val="bg1"/>
              </a:solidFill>
              <a:ea typeface="Geneva" pitchFamily="-128" charset="-128"/>
            </a:endParaRPr>
          </a:p>
        </p:txBody>
      </p:sp>
      <p:sp>
        <p:nvSpPr>
          <p:cNvPr id="19" name="Textplatzhalter 3">
            <a:extLst>
              <a:ext uri="{FF2B5EF4-FFF2-40B4-BE49-F238E27FC236}">
                <a16:creationId xmlns:a16="http://schemas.microsoft.com/office/drawing/2014/main" id="{BE30909A-DFB6-49C7-8362-1755388B15D3}"/>
              </a:ext>
            </a:extLst>
          </p:cNvPr>
          <p:cNvSpPr>
            <a:spLocks noGrp="1"/>
          </p:cNvSpPr>
          <p:nvPr>
            <p:ph type="body" sz="quarter" idx="26" hasCustomPrompt="1"/>
          </p:nvPr>
        </p:nvSpPr>
        <p:spPr>
          <a:xfrm>
            <a:off x="3371850" y="438149"/>
            <a:ext cx="5588000" cy="3506480"/>
          </a:xfrm>
        </p:spPr>
        <p:txBody>
          <a:bodyPr lIns="396000" tIns="198000" rIns="144000" bIns="0">
            <a:spAutoFit/>
          </a:bodyPr>
          <a:lstStyle>
            <a:lvl1pPr marL="0" indent="0">
              <a:spcBef>
                <a:spcPts val="200"/>
              </a:spcBef>
              <a:buNone/>
              <a:defRPr sz="600" b="0" cap="all" baseline="0">
                <a:solidFill>
                  <a:schemeClr val="accent1"/>
                </a:solidFill>
              </a:defRPr>
            </a:lvl1pPr>
            <a:lvl2pPr marL="0" marR="0" indent="0" algn="l" defTabSz="685800" rtl="0" eaLnBrk="1" fontAlgn="base" latinLnBrk="0" hangingPunct="1">
              <a:lnSpc>
                <a:spcPct val="90000"/>
              </a:lnSpc>
              <a:spcBef>
                <a:spcPts val="200"/>
              </a:spcBef>
              <a:spcAft>
                <a:spcPct val="0"/>
              </a:spcAft>
              <a:buClr>
                <a:srgbClr val="000000"/>
              </a:buClr>
              <a:buSzTx/>
              <a:buFont typeface="Wingdings" panose="05000000000000000000" pitchFamily="2" charset="2"/>
              <a:buNone/>
              <a:tabLst/>
              <a:defRPr sz="900" b="1"/>
            </a:lvl2pPr>
            <a:lvl3pPr marL="136525" indent="-136525">
              <a:spcBef>
                <a:spcPts val="200"/>
              </a:spcBef>
              <a:defRPr sz="900"/>
            </a:lvl3pPr>
          </a:lstStyle>
          <a:p>
            <a:pPr lvl="0"/>
            <a:r>
              <a:rPr lang="en-GB"/>
              <a:t>The CHallenGE</a:t>
            </a:r>
          </a:p>
          <a:p>
            <a:pPr lvl="1"/>
            <a:r>
              <a:rPr lang="en-GB"/>
              <a:t>One-sentence-summary here</a:t>
            </a:r>
          </a:p>
          <a:p>
            <a:pPr lvl="2"/>
            <a:r>
              <a:rPr lang="en-GB"/>
              <a:t>Text</a:t>
            </a:r>
          </a:p>
          <a:p>
            <a:pPr lvl="2"/>
            <a:r>
              <a:rPr lang="en-GB"/>
              <a:t>Text</a:t>
            </a:r>
          </a:p>
          <a:p>
            <a:pPr lvl="2"/>
            <a:r>
              <a:rPr lang="en-GB"/>
              <a:t>Text</a:t>
            </a:r>
          </a:p>
          <a:p>
            <a:pPr lvl="2"/>
            <a:r>
              <a:rPr lang="en-GB"/>
              <a:t>Text</a:t>
            </a:r>
          </a:p>
          <a:p>
            <a:pPr lvl="2"/>
            <a:r>
              <a:rPr lang="en-GB"/>
              <a:t>Text</a:t>
            </a:r>
          </a:p>
          <a:p>
            <a:pPr lvl="2"/>
            <a:r>
              <a:rPr lang="en-GB"/>
              <a:t>Text</a:t>
            </a:r>
          </a:p>
          <a:p>
            <a:pPr lvl="2"/>
            <a:endParaRPr lang="en-GB"/>
          </a:p>
          <a:p>
            <a:pPr lvl="0"/>
            <a:r>
              <a:rPr lang="en-GB"/>
              <a:t>THE ENGAGEMENT</a:t>
            </a:r>
          </a:p>
          <a:p>
            <a:pPr lvl="1"/>
            <a:r>
              <a:rPr lang="en-GB"/>
              <a:t>One-sentence-summary here</a:t>
            </a:r>
          </a:p>
          <a:p>
            <a:pPr lvl="2"/>
            <a:r>
              <a:rPr lang="en-GB"/>
              <a:t>Text</a:t>
            </a:r>
          </a:p>
          <a:p>
            <a:pPr lvl="2"/>
            <a:r>
              <a:rPr lang="en-GB"/>
              <a:t>Text</a:t>
            </a:r>
          </a:p>
          <a:p>
            <a:pPr lvl="2"/>
            <a:r>
              <a:rPr lang="en-GB"/>
              <a:t>Text</a:t>
            </a:r>
          </a:p>
          <a:p>
            <a:pPr lvl="2"/>
            <a:r>
              <a:rPr lang="en-GB"/>
              <a:t>Text</a:t>
            </a:r>
          </a:p>
          <a:p>
            <a:pPr lvl="2"/>
            <a:r>
              <a:rPr lang="en-GB"/>
              <a:t>Text</a:t>
            </a:r>
          </a:p>
          <a:p>
            <a:pPr lvl="2"/>
            <a:endParaRPr lang="en-GB"/>
          </a:p>
          <a:p>
            <a:pPr lvl="0"/>
            <a:r>
              <a:rPr lang="en-GB"/>
              <a:t>THE BENEFIT</a:t>
            </a:r>
          </a:p>
          <a:p>
            <a:pPr lvl="1"/>
            <a:r>
              <a:rPr lang="en-GB"/>
              <a:t>One-sentence-summary here</a:t>
            </a:r>
          </a:p>
          <a:p>
            <a:pPr lvl="2"/>
            <a:r>
              <a:rPr lang="en-GB"/>
              <a:t>Text</a:t>
            </a:r>
          </a:p>
          <a:p>
            <a:pPr lvl="2"/>
            <a:r>
              <a:rPr lang="en-GB"/>
              <a:t>Text</a:t>
            </a:r>
          </a:p>
          <a:p>
            <a:pPr lvl="2"/>
            <a:r>
              <a:rPr lang="en-GB"/>
              <a:t>Text</a:t>
            </a:r>
          </a:p>
          <a:p>
            <a:pPr lvl="2"/>
            <a:r>
              <a:rPr lang="en-GB"/>
              <a:t>Text</a:t>
            </a:r>
            <a:endParaRPr lang="en-GB" dirty="0"/>
          </a:p>
        </p:txBody>
      </p:sp>
      <p:sp>
        <p:nvSpPr>
          <p:cNvPr id="20" name="Textplatzhalter 3">
            <a:extLst>
              <a:ext uri="{FF2B5EF4-FFF2-40B4-BE49-F238E27FC236}">
                <a16:creationId xmlns:a16="http://schemas.microsoft.com/office/drawing/2014/main" id="{E31F4BE4-DDEE-4D51-8F82-85B3B65E3011}"/>
              </a:ext>
            </a:extLst>
          </p:cNvPr>
          <p:cNvSpPr txBox="1">
            <a:spLocks/>
          </p:cNvSpPr>
          <p:nvPr userDrawn="1"/>
        </p:nvSpPr>
        <p:spPr>
          <a:xfrm>
            <a:off x="9542551" y="438149"/>
            <a:ext cx="2173199" cy="2853602"/>
          </a:xfrm>
          <a:prstGeom prst="rect">
            <a:avLst/>
          </a:prstGeom>
        </p:spPr>
        <p:txBody>
          <a:bodyPr wrap="square" lIns="0" tIns="0" rIns="0" bIns="0">
            <a:spAutoFit/>
          </a:bodyPr>
          <a:lstStyle>
            <a:lvl1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800" b="1" kern="1200" cap="all" baseline="0">
                <a:solidFill>
                  <a:schemeClr val="accent1"/>
                </a:solidFill>
                <a:latin typeface="+mn-lt"/>
                <a:ea typeface="Geneva" pitchFamily="-128" charset="-128"/>
                <a:cs typeface="+mn-cs"/>
              </a:defRPr>
            </a:lvl1pPr>
            <a:lvl2pPr marL="0" marR="0" indent="0" algn="l" defTabSz="685800" rtl="0" eaLnBrk="1" fontAlgn="base" latinLnBrk="0" hangingPunct="1">
              <a:lnSpc>
                <a:spcPct val="90000"/>
              </a:lnSpc>
              <a:spcBef>
                <a:spcPts val="0"/>
              </a:spcBef>
              <a:spcAft>
                <a:spcPct val="0"/>
              </a:spcAft>
              <a:buClr>
                <a:srgbClr val="000000"/>
              </a:buClr>
              <a:buSzTx/>
              <a:buFont typeface="Wingdings" panose="05000000000000000000" pitchFamily="2" charset="2"/>
              <a:buNone/>
              <a:tabLst/>
              <a:defRPr lang="de-DE" sz="1000" b="1" kern="1200">
                <a:solidFill>
                  <a:schemeClr val="tx1"/>
                </a:solidFill>
                <a:latin typeface="+mn-lt"/>
                <a:ea typeface="Geneva" pitchFamily="-128" charset="-128"/>
                <a:cs typeface="+mn-cs"/>
              </a:defRPr>
            </a:lvl2pPr>
            <a:lvl3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1000" b="0" kern="1200" baseline="0">
                <a:solidFill>
                  <a:schemeClr val="tx1"/>
                </a:solidFill>
                <a:latin typeface="+mn-lt"/>
                <a:ea typeface="Geneva" pitchFamily="-128" charset="-128"/>
                <a:cs typeface="+mn-cs"/>
              </a:defRPr>
            </a:lvl3pPr>
            <a:lvl4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lang="de-DE" sz="1000" b="1" kern="1200" smtClean="0">
                <a:solidFill>
                  <a:srgbClr val="EC660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3"/>
            <a:r>
              <a:rPr lang="en-GB" sz="900" b="0"/>
              <a:t>Please use this structure and style:</a:t>
            </a:r>
          </a:p>
          <a:p>
            <a:pPr lvl="3"/>
            <a:endParaRPr lang="en-GB"/>
          </a:p>
          <a:p>
            <a:pPr>
              <a:spcBef>
                <a:spcPts val="200"/>
              </a:spcBef>
            </a:pPr>
            <a:r>
              <a:rPr lang="en-GB" sz="600" b="0"/>
              <a:t>The CHallenGE,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r>
              <a:rPr lang="en-GB" sz="900"/>
              <a:t>1 empty line before next paragraph</a:t>
            </a:r>
          </a:p>
          <a:p>
            <a:pPr marL="0" lvl="2" indent="0">
              <a:spcBef>
                <a:spcPts val="200"/>
              </a:spcBef>
              <a:buFont typeface="Wingdings" panose="05000000000000000000" pitchFamily="2" charset="2"/>
              <a:buNone/>
            </a:pPr>
            <a:endParaRPr lang="en-GB"/>
          </a:p>
          <a:p>
            <a:pPr>
              <a:spcBef>
                <a:spcPts val="200"/>
              </a:spcBef>
            </a:pPr>
            <a:r>
              <a:rPr lang="en-GB" sz="600" b="0"/>
              <a:t>The ENGAGEMENT,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r>
              <a:rPr lang="en-GB" sz="900"/>
              <a:t>1 empty line before next paragraph</a:t>
            </a:r>
          </a:p>
          <a:p>
            <a:pPr marL="0" lvl="2" indent="0">
              <a:spcBef>
                <a:spcPts val="200"/>
              </a:spcBef>
              <a:buFont typeface="Wingdings" panose="05000000000000000000" pitchFamily="2" charset="2"/>
              <a:buNone/>
            </a:pPr>
            <a:endParaRPr lang="en-GB"/>
          </a:p>
          <a:p>
            <a:pPr>
              <a:spcBef>
                <a:spcPts val="200"/>
              </a:spcBef>
            </a:pPr>
            <a:r>
              <a:rPr lang="en-GB" sz="600" b="0"/>
              <a:t>The BENEFIT, 6 pt, unbold</a:t>
            </a:r>
          </a:p>
          <a:p>
            <a:pPr lvl="1">
              <a:spcBef>
                <a:spcPts val="200"/>
              </a:spcBef>
            </a:pPr>
            <a:r>
              <a:rPr lang="en-GB" sz="900"/>
              <a:t>One-sentence-summary, 9 pt, bold</a:t>
            </a:r>
          </a:p>
          <a:p>
            <a:pPr marL="138113" lvl="2" indent="-138113">
              <a:spcBef>
                <a:spcPts val="200"/>
              </a:spcBef>
              <a:buFont typeface="Wingdings" panose="05000000000000000000" pitchFamily="2" charset="2"/>
              <a:buChar char="§"/>
            </a:pPr>
            <a:r>
              <a:rPr lang="en-GB" sz="900"/>
              <a:t>Bullets, 9 pt, unbold</a:t>
            </a:r>
          </a:p>
          <a:p>
            <a:pPr marL="138113" lvl="2" indent="-138113">
              <a:spcBef>
                <a:spcPts val="200"/>
              </a:spcBef>
              <a:buFont typeface="Wingdings" panose="05000000000000000000" pitchFamily="2" charset="2"/>
              <a:buChar char="§"/>
            </a:pPr>
            <a:endParaRPr lang="en-GB" sz="900"/>
          </a:p>
          <a:p>
            <a:pPr marL="0" lvl="2" indent="0">
              <a:spcBef>
                <a:spcPts val="200"/>
              </a:spcBef>
              <a:buFont typeface="Wingdings" panose="05000000000000000000" pitchFamily="2" charset="2"/>
              <a:buNone/>
            </a:pPr>
            <a:endParaRPr lang="en-GB" dirty="0"/>
          </a:p>
        </p:txBody>
      </p:sp>
      <p:sp>
        <p:nvSpPr>
          <p:cNvPr id="21" name="Textplatzhalter 4">
            <a:extLst>
              <a:ext uri="{FF2B5EF4-FFF2-40B4-BE49-F238E27FC236}">
                <a16:creationId xmlns:a16="http://schemas.microsoft.com/office/drawing/2014/main" id="{7D65DC9B-A03E-4B6E-BA94-7C0D37E1830E}"/>
              </a:ext>
            </a:extLst>
          </p:cNvPr>
          <p:cNvSpPr>
            <a:spLocks noGrp="1"/>
          </p:cNvSpPr>
          <p:nvPr>
            <p:ph type="body" sz="quarter" idx="12" hasCustomPrompt="1"/>
          </p:nvPr>
        </p:nvSpPr>
        <p:spPr>
          <a:xfrm>
            <a:off x="4168774"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Country</a:t>
            </a:r>
            <a:endParaRPr lang="en-GB" dirty="0"/>
          </a:p>
        </p:txBody>
      </p:sp>
      <p:sp>
        <p:nvSpPr>
          <p:cNvPr id="22" name="Textplatzhalter 4">
            <a:extLst>
              <a:ext uri="{FF2B5EF4-FFF2-40B4-BE49-F238E27FC236}">
                <a16:creationId xmlns:a16="http://schemas.microsoft.com/office/drawing/2014/main" id="{35DC7D0B-3A72-4CAE-92C0-FC9CF2AC7B92}"/>
              </a:ext>
            </a:extLst>
          </p:cNvPr>
          <p:cNvSpPr>
            <a:spLocks noGrp="1"/>
          </p:cNvSpPr>
          <p:nvPr>
            <p:ph type="body" sz="quarter" idx="27" hasCustomPrompt="1"/>
          </p:nvPr>
        </p:nvSpPr>
        <p:spPr>
          <a:xfrm>
            <a:off x="3371850" y="86336"/>
            <a:ext cx="720000" cy="249299"/>
          </a:xfrm>
        </p:spPr>
        <p:txBody>
          <a:bodyPr>
            <a:noAutofit/>
          </a:bodyPr>
          <a:lstStyle>
            <a:lvl1pPr marL="0" indent="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Key sector</a:t>
            </a:r>
            <a:endParaRPr lang="en-GB" dirty="0"/>
          </a:p>
        </p:txBody>
      </p:sp>
      <p:sp>
        <p:nvSpPr>
          <p:cNvPr id="23" name="Textplatzhalter 4">
            <a:extLst>
              <a:ext uri="{FF2B5EF4-FFF2-40B4-BE49-F238E27FC236}">
                <a16:creationId xmlns:a16="http://schemas.microsoft.com/office/drawing/2014/main" id="{78975FA2-C3EC-45D4-AA98-E1967D4549AF}"/>
              </a:ext>
            </a:extLst>
          </p:cNvPr>
          <p:cNvSpPr>
            <a:spLocks noGrp="1"/>
          </p:cNvSpPr>
          <p:nvPr>
            <p:ph type="body" sz="quarter" idx="24" hasCustomPrompt="1"/>
          </p:nvPr>
        </p:nvSpPr>
        <p:spPr>
          <a:xfrm>
            <a:off x="4960936"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Key capabilities</a:t>
            </a:r>
            <a:endParaRPr lang="en-GB" dirty="0"/>
          </a:p>
        </p:txBody>
      </p:sp>
      <p:sp>
        <p:nvSpPr>
          <p:cNvPr id="24" name="Textplatzhalter 4">
            <a:extLst>
              <a:ext uri="{FF2B5EF4-FFF2-40B4-BE49-F238E27FC236}">
                <a16:creationId xmlns:a16="http://schemas.microsoft.com/office/drawing/2014/main" id="{9116E9B1-0FEB-414C-A914-2D30C872C4E5}"/>
              </a:ext>
            </a:extLst>
          </p:cNvPr>
          <p:cNvSpPr>
            <a:spLocks noGrp="1"/>
          </p:cNvSpPr>
          <p:nvPr>
            <p:ph type="body" sz="quarter" idx="25" hasCustomPrompt="1"/>
          </p:nvPr>
        </p:nvSpPr>
        <p:spPr>
          <a:xfrm>
            <a:off x="5753098"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Helix offering</a:t>
            </a:r>
            <a:endParaRPr lang="en-GB" dirty="0"/>
          </a:p>
        </p:txBody>
      </p:sp>
      <p:sp>
        <p:nvSpPr>
          <p:cNvPr id="25" name="Freihandform: Form 24">
            <a:extLst>
              <a:ext uri="{FF2B5EF4-FFF2-40B4-BE49-F238E27FC236}">
                <a16:creationId xmlns:a16="http://schemas.microsoft.com/office/drawing/2014/main" id="{1F4EDD36-0A21-4DAF-BFBF-D4B6DBCE55D4}"/>
              </a:ext>
            </a:extLst>
          </p:cNvPr>
          <p:cNvSpPr>
            <a:spLocks/>
          </p:cNvSpPr>
          <p:nvPr userDrawn="1"/>
        </p:nvSpPr>
        <p:spPr>
          <a:xfrm>
            <a:off x="526257" y="1359428"/>
            <a:ext cx="144000" cy="144000"/>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cxnSp>
        <p:nvCxnSpPr>
          <p:cNvPr id="26" name="Straight Connector 7">
            <a:extLst>
              <a:ext uri="{FF2B5EF4-FFF2-40B4-BE49-F238E27FC236}">
                <a16:creationId xmlns:a16="http://schemas.microsoft.com/office/drawing/2014/main" id="{DC94F3C6-ECE5-4205-AF43-9D05210017EC}"/>
              </a:ext>
            </a:extLst>
          </p:cNvPr>
          <p:cNvCxnSpPr>
            <a:cxnSpLocks/>
          </p:cNvCxnSpPr>
          <p:nvPr userDrawn="1"/>
        </p:nvCxnSpPr>
        <p:spPr bwMode="gray">
          <a:xfrm>
            <a:off x="3344642"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238581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35609300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105"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8" name="Picture 50"/>
          <p:cNvPicPr>
            <a:picLocks noChangeAspect="1" noChangeArrowheads="1"/>
          </p:cNvPicPr>
          <p:nvPr userDrawn="1"/>
        </p:nvPicPr>
        <p:blipFill>
          <a:blip r:embed="rId7">
            <a:extLst>
              <a:ext uri="{28A0092B-C50C-407E-A947-70E740481C1C}">
                <a14:useLocalDpi xmlns:a14="http://schemas.microsoft.com/office/drawing/2010/main" val="0"/>
              </a:ext>
            </a:extLst>
          </a:blip>
          <a:stretch>
            <a:fillRect/>
          </a:stretch>
        </p:blipFill>
        <p:spPr bwMode="auto">
          <a:xfrm>
            <a:off x="188913" y="441325"/>
            <a:ext cx="8769350" cy="4519613"/>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8"/>
          <p:cNvSpPr>
            <a:spLocks noGrp="1"/>
          </p:cNvSpPr>
          <p:nvPr>
            <p:ph type="body" sz="quarter" idx="13" hasCustomPrompt="1"/>
          </p:nvPr>
        </p:nvSpPr>
        <p:spPr bwMode="gray">
          <a:xfrm>
            <a:off x="982662" y="2701925"/>
            <a:ext cx="7186612" cy="193899"/>
          </a:xfrm>
        </p:spPr>
        <p:txBody>
          <a:bodyPr anchor="t"/>
          <a:lstStyle>
            <a:lvl1pPr marL="0" indent="0">
              <a:buNone/>
              <a:defRPr sz="1400" b="1">
                <a:solidFill>
                  <a:schemeClr val="bg1"/>
                </a:solidFill>
              </a:defRPr>
            </a:lvl1pPr>
          </a:lstStyle>
          <a:p>
            <a:pPr lvl="0"/>
            <a:r>
              <a:rPr lang="en-GB"/>
              <a:t>Subhead</a:t>
            </a:r>
            <a:endParaRPr lang="en-GB" dirty="0"/>
          </a:p>
        </p:txBody>
      </p:sp>
      <p:sp>
        <p:nvSpPr>
          <p:cNvPr id="3" name="Textplatzhalter 2"/>
          <p:cNvSpPr>
            <a:spLocks noGrp="1"/>
          </p:cNvSpPr>
          <p:nvPr>
            <p:ph type="body" sz="quarter" idx="15" hasCustomPrompt="1"/>
          </p:nvPr>
        </p:nvSpPr>
        <p:spPr bwMode="gray">
          <a:xfrm>
            <a:off x="982662" y="3027095"/>
            <a:ext cx="7186612"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bg1"/>
                </a:solidFill>
              </a:defRPr>
            </a:lvl1pPr>
            <a:lvl2pPr>
              <a:defRPr sz="1400"/>
            </a:lvl2pPr>
            <a:lvl3pPr>
              <a:defRPr sz="1400"/>
            </a:lvl3pPr>
            <a:lvl4pPr>
              <a:defRPr sz="1400"/>
            </a:lvl4pPr>
            <a:lvl5pPr>
              <a:defRPr sz="1400"/>
            </a:lvl5pPr>
          </a:lstStyle>
          <a:p>
            <a:pPr lvl="0"/>
            <a:r>
              <a:rPr lang="en-GB" noProof="0"/>
              <a:t>GFT </a:t>
            </a:r>
            <a:r>
              <a:rPr lang="en-GB"/>
              <a:t>[please insert your GFT entity – see notes] </a:t>
            </a:r>
            <a:br>
              <a:rPr lang="en-GB" noProof="0"/>
            </a:br>
            <a:r>
              <a:rPr lang="en-GB" noProof="0"/>
              <a:t>First name Last name</a:t>
            </a:r>
            <a:br>
              <a:rPr lang="en-GB" noProof="0"/>
            </a:br>
            <a:r>
              <a:rPr lang="en-GB" noProof="0"/>
              <a:t>Position</a:t>
            </a:r>
          </a:p>
          <a:p>
            <a:pPr lvl="0"/>
            <a:r>
              <a:rPr lang="en-GB" noProof="0"/>
              <a:t>Street address</a:t>
            </a:r>
            <a:br>
              <a:rPr lang="en-GB" noProof="0"/>
            </a:br>
            <a:r>
              <a:rPr lang="en-GB" noProof="0"/>
              <a:t>12345 City</a:t>
            </a:r>
          </a:p>
          <a:p>
            <a:pPr lvl="0"/>
            <a:r>
              <a:rPr lang="en-GB" noProof="0"/>
              <a:t>T +xx xxxx xxx-xxxx</a:t>
            </a:r>
            <a:br>
              <a:rPr lang="en-GB" noProof="0"/>
            </a:br>
            <a:r>
              <a:rPr lang="en-GB" noProof="0"/>
              <a:t>Firstname.Lastname@gft.com</a:t>
            </a:r>
            <a:endParaRPr lang="en-GB" noProof="0" dirty="0"/>
          </a:p>
        </p:txBody>
      </p:sp>
      <p:sp>
        <p:nvSpPr>
          <p:cNvPr id="6" name="Textfeld 5"/>
          <p:cNvSpPr txBox="1">
            <a:spLocks/>
          </p:cNvSpPr>
          <p:nvPr userDrawn="1"/>
        </p:nvSpPr>
        <p:spPr bwMode="white">
          <a:xfrm>
            <a:off x="978102" y="663575"/>
            <a:ext cx="7191172" cy="1354217"/>
          </a:xfrm>
          <a:prstGeom prst="rect">
            <a:avLst/>
          </a:prstGeom>
          <a:noFill/>
        </p:spPr>
        <p:txBody>
          <a:bodyPr wrap="square" lIns="0" tIns="0" rIns="0" bIns="0" rtlCol="0">
            <a:spAutoFit/>
          </a:bodyPr>
          <a:lstStyle/>
          <a:p>
            <a:r>
              <a:rPr lang="en-GB" sz="4400" b="1">
                <a:solidFill>
                  <a:schemeClr val="bg1"/>
                </a:solidFill>
              </a:rPr>
              <a:t>Shaping the future </a:t>
            </a:r>
            <a:br>
              <a:rPr lang="en-GB" sz="4400" b="1">
                <a:solidFill>
                  <a:schemeClr val="bg1"/>
                </a:solidFill>
              </a:rPr>
            </a:br>
            <a:r>
              <a:rPr lang="en-GB" sz="4400" b="1">
                <a:solidFill>
                  <a:schemeClr val="bg1"/>
                </a:solidFill>
              </a:rPr>
              <a:t>of digital business </a:t>
            </a:r>
            <a:endParaRPr lang="en-GB" sz="4400" b="1" dirty="0">
              <a:solidFill>
                <a:schemeClr val="bg1"/>
              </a:solidFill>
            </a:endParaRPr>
          </a:p>
        </p:txBody>
      </p:sp>
      <p:grpSp>
        <p:nvGrpSpPr>
          <p:cNvPr id="10" name="Gruppieren 9"/>
          <p:cNvGrpSpPr>
            <a:grpSpLocks/>
          </p:cNvGrpSpPr>
          <p:nvPr userDrawn="1"/>
        </p:nvGrpSpPr>
        <p:grpSpPr>
          <a:xfrm>
            <a:off x="7767501" y="106363"/>
            <a:ext cx="1193937" cy="221456"/>
            <a:chOff x="8174038" y="147638"/>
            <a:chExt cx="787400" cy="146050"/>
          </a:xfrm>
        </p:grpSpPr>
        <p:sp>
          <p:nvSpPr>
            <p:cNvPr id="11"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5" name="Textfeld 4">
            <a:extLst>
              <a:ext uri="{FF2B5EF4-FFF2-40B4-BE49-F238E27FC236}">
                <a16:creationId xmlns:a16="http://schemas.microsoft.com/office/drawing/2014/main" id="{18FD79F5-D82C-4A5A-83AE-25567CB74020}"/>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2"/>
    </p:custDataLst>
    <p:extLst>
      <p:ext uri="{BB962C8B-B14F-4D97-AF65-F5344CB8AC3E}">
        <p14:creationId xmlns:p14="http://schemas.microsoft.com/office/powerpoint/2010/main" val="3305349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FA48279-0039-4D62-B216-3344BE3AFC0B}" type="datetime1">
              <a:rPr lang="en-US" smtClean="0"/>
              <a:t>9/14/2020</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s://i.stack.imgur.com/xDXvz.png">
            <a:extLst>
              <a:ext uri="{FF2B5EF4-FFF2-40B4-BE49-F238E27FC236}">
                <a16:creationId xmlns:a16="http://schemas.microsoft.com/office/drawing/2014/main" id="{0A5FE288-0D33-4AEB-86A3-2901C839D1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44002" cy="3429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Icon-1788C.png">
            <a:extLst>
              <a:ext uri="{FF2B5EF4-FFF2-40B4-BE49-F238E27FC236}">
                <a16:creationId xmlns:a16="http://schemas.microsoft.com/office/drawing/2014/main" id="{237CB09B-2ECE-4557-93B6-A814A23E855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4718" y="-251810"/>
            <a:ext cx="3980741" cy="398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67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EF455-702F-4D89-B906-CDB86B16EF2F}" type="datetime1">
              <a:rPr lang="en-US" smtClean="0"/>
              <a:t>9/14/2020</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27936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14CB86-4834-4FE1-ACBE-5F130676EC17}" type="datetime1">
              <a:rPr lang="en-US" smtClean="0"/>
              <a:t>9/14/2020</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s://i.stack.imgur.com/xDXvz.png">
            <a:extLst>
              <a:ext uri="{FF2B5EF4-FFF2-40B4-BE49-F238E27FC236}">
                <a16:creationId xmlns:a16="http://schemas.microsoft.com/office/drawing/2014/main" id="{9226F0BC-7FFF-4CD2-941D-7C61F64702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44001" cy="3429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Icon-1788C.png">
            <a:extLst>
              <a:ext uri="{FF2B5EF4-FFF2-40B4-BE49-F238E27FC236}">
                <a16:creationId xmlns:a16="http://schemas.microsoft.com/office/drawing/2014/main" id="{7CE7C6FC-84EA-4CBD-A781-B9218EAD848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4718" y="-251810"/>
            <a:ext cx="3980741" cy="398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645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62F5D-7291-41E3-824F-F8D2806DCF87}" type="datetime1">
              <a:rPr lang="en-US" smtClean="0"/>
              <a:t>9/14/2020</a:t>
            </a:fld>
            <a:endParaRPr lang="en-US" dirty="0"/>
          </a:p>
        </p:txBody>
      </p:sp>
      <p:sp>
        <p:nvSpPr>
          <p:cNvPr id="6" name="Footer Placeholder 5"/>
          <p:cNvSpPr>
            <a:spLocks noGrp="1"/>
          </p:cNvSpPr>
          <p:nvPr>
            <p:ph type="ftr" sz="quarter" idx="11"/>
          </p:nvPr>
        </p:nvSpPr>
        <p:spPr/>
        <p:txBody>
          <a:bodyPr/>
          <a:lstStyle/>
          <a:p>
            <a:r>
              <a:rPr lang="en-US"/>
              <a:t>Copyright © 2018, Corey Pennycuff</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8674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1F097B-7F97-40AA-BDFD-23A71BE7D360}" type="datetime1">
              <a:rPr lang="en-US" smtClean="0"/>
              <a:t>9/14/2020</a:t>
            </a:fld>
            <a:endParaRPr lang="en-US" dirty="0"/>
          </a:p>
        </p:txBody>
      </p:sp>
      <p:sp>
        <p:nvSpPr>
          <p:cNvPr id="8" name="Footer Placeholder 7"/>
          <p:cNvSpPr>
            <a:spLocks noGrp="1"/>
          </p:cNvSpPr>
          <p:nvPr>
            <p:ph type="ftr" sz="quarter" idx="11"/>
          </p:nvPr>
        </p:nvSpPr>
        <p:spPr/>
        <p:txBody>
          <a:bodyPr/>
          <a:lstStyle/>
          <a:p>
            <a:r>
              <a:rPr lang="en-US"/>
              <a:t>Copyright © 2018, Corey Pennycuff</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28922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F6B3C2-032E-49C7-B7C8-D1E88E89FE85}" type="datetime1">
              <a:rPr lang="en-US" smtClean="0"/>
              <a:t>9/14/2020</a:t>
            </a:fld>
            <a:endParaRPr lang="en-US" dirty="0"/>
          </a:p>
        </p:txBody>
      </p:sp>
      <p:sp>
        <p:nvSpPr>
          <p:cNvPr id="4" name="Footer Placeholder 3"/>
          <p:cNvSpPr>
            <a:spLocks noGrp="1"/>
          </p:cNvSpPr>
          <p:nvPr>
            <p:ph type="ftr" sz="quarter" idx="11"/>
          </p:nvPr>
        </p:nvSpPr>
        <p:spPr/>
        <p:txBody>
          <a:bodyPr/>
          <a:lstStyle/>
          <a:p>
            <a:r>
              <a:rPr lang="en-US"/>
              <a:t>Copyright © 2018, Corey Pennycuff</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64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slide with pictur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19070526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059" name="think-cell Folie" r:id="rId6" imgW="270" imgH="270" progId="TCLayout.ActiveDocument.1">
                  <p:embed/>
                </p:oleObj>
              </mc:Choice>
              <mc:Fallback>
                <p:oleObj name="think-cell Folie" r:id="rId6" imgW="270" imgH="270" progId="TCLayout.ActiveDocument.1">
                  <p:embed/>
                  <p:pic>
                    <p:nvPicPr>
                      <p:cNvPr id="13" name="Objekt 1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B4531075-64B1-4530-AE96-AEA04B7E0CA7}"/>
              </a:ext>
            </a:extLst>
          </p:cNvPr>
          <p:cNvSpPr/>
          <p:nvPr userDrawn="1">
            <p:custDataLst>
              <p:tags r:id="rId4"/>
            </p:custDataLst>
          </p:nvPr>
        </p:nvSpPr>
        <p:spPr>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GB" sz="4400" b="1" i="0" baseline="0" dirty="0">
              <a:solidFill>
                <a:schemeClr val="tx1"/>
              </a:solidFill>
              <a:latin typeface="Arial" panose="020B0604020202020204" pitchFamily="34" charset="0"/>
              <a:ea typeface="Geneva"/>
              <a:cs typeface="+mj-cs"/>
              <a:sym typeface="Arial" panose="020B0604020202020204" pitchFamily="34" charset="0"/>
            </a:endParaRPr>
          </a:p>
        </p:txBody>
      </p:sp>
      <p:sp>
        <p:nvSpPr>
          <p:cNvPr id="3" name="Bildplatzhalter 2">
            <a:extLst>
              <a:ext uri="{FF2B5EF4-FFF2-40B4-BE49-F238E27FC236}">
                <a16:creationId xmlns:a16="http://schemas.microsoft.com/office/drawing/2014/main" id="{55E67CD1-BDEF-463A-B4CF-FBA9CA1FFEFA}"/>
              </a:ext>
            </a:extLst>
          </p:cNvPr>
          <p:cNvSpPr>
            <a:spLocks noGrp="1"/>
          </p:cNvSpPr>
          <p:nvPr>
            <p:ph type="pic" sz="quarter" idx="14" hasCustomPrompt="1"/>
          </p:nvPr>
        </p:nvSpPr>
        <p:spPr>
          <a:xfrm>
            <a:off x="188912" y="441325"/>
            <a:ext cx="8772526" cy="4519613"/>
          </a:xfrm>
          <a:solidFill>
            <a:schemeClr val="accent6"/>
          </a:solidFill>
        </p:spPr>
        <p:txBody>
          <a:bodyPr>
            <a:noAutofit/>
          </a:bodyPr>
          <a:lstStyle>
            <a:lvl1pPr marL="0" indent="0">
              <a:buNone/>
              <a:defRPr sz="1200">
                <a:solidFill>
                  <a:schemeClr val="bg1"/>
                </a:solidFill>
              </a:defRPr>
            </a:lvl1pPr>
          </a:lstStyle>
          <a:p>
            <a:r>
              <a:rPr lang="en-GB"/>
              <a:t>Insert title picture from imagepack</a:t>
            </a:r>
            <a:endParaRPr lang="en-GB" dirty="0"/>
          </a:p>
        </p:txBody>
      </p:sp>
      <p:sp>
        <p:nvSpPr>
          <p:cNvPr id="9" name="Textplatzhalter 8"/>
          <p:cNvSpPr>
            <a:spLocks noGrp="1"/>
          </p:cNvSpPr>
          <p:nvPr>
            <p:ph type="body" sz="quarter" idx="13" hasCustomPrompt="1"/>
          </p:nvPr>
        </p:nvSpPr>
        <p:spPr bwMode="gray">
          <a:xfrm>
            <a:off x="982662" y="4162521"/>
            <a:ext cx="7186612" cy="193899"/>
          </a:xfrm>
        </p:spPr>
        <p:txBody>
          <a:bodyPr/>
          <a:lstStyle>
            <a:lvl1pPr marL="0" indent="0">
              <a:buNone/>
              <a:defRPr sz="1400" b="1" baseline="0">
                <a:solidFill>
                  <a:schemeClr val="bg1"/>
                </a:solidFill>
              </a:defRPr>
            </a:lvl1pPr>
          </a:lstStyle>
          <a:p>
            <a:pPr lvl="0"/>
            <a:r>
              <a:rPr lang="en-GB"/>
              <a:t>Author, date</a:t>
            </a:r>
            <a:endParaRPr lang="en-GB" dirty="0"/>
          </a:p>
        </p:txBody>
      </p:sp>
      <p:sp>
        <p:nvSpPr>
          <p:cNvPr id="11" name="Titel 10"/>
          <p:cNvSpPr>
            <a:spLocks noGrp="1"/>
          </p:cNvSpPr>
          <p:nvPr>
            <p:ph type="title" hasCustomPrompt="1"/>
          </p:nvPr>
        </p:nvSpPr>
        <p:spPr bwMode="gray">
          <a:xfrm>
            <a:off x="978102" y="3486658"/>
            <a:ext cx="7185713" cy="541687"/>
          </a:xfrm>
        </p:spPr>
        <p:txBody>
          <a:bodyPr anchor="b"/>
          <a:lstStyle>
            <a:lvl1pPr>
              <a:lnSpc>
                <a:spcPct val="80000"/>
              </a:lnSpc>
              <a:defRPr sz="4400">
                <a:solidFill>
                  <a:schemeClr val="bg1"/>
                </a:solidFill>
              </a:defRPr>
            </a:lvl1pPr>
          </a:lstStyle>
          <a:p>
            <a:r>
              <a:rPr lang="en-GB"/>
              <a:t>Title of the presentation</a:t>
            </a:r>
            <a:endParaRPr lang="en-GB" dirty="0"/>
          </a:p>
        </p:txBody>
      </p:sp>
      <p:grpSp>
        <p:nvGrpSpPr>
          <p:cNvPr id="8" name="Gruppieren 7"/>
          <p:cNvGrpSpPr/>
          <p:nvPr userDrawn="1"/>
        </p:nvGrpSpPr>
        <p:grpSpPr>
          <a:xfrm>
            <a:off x="7767501" y="106363"/>
            <a:ext cx="1193937" cy="221456"/>
            <a:chOff x="8174038" y="147638"/>
            <a:chExt cx="787400" cy="146050"/>
          </a:xfrm>
        </p:grpSpPr>
        <p:sp>
          <p:nvSpPr>
            <p:cNvPr id="1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12"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4"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5"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6"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17"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18" name="Textfeld 17">
            <a:extLst>
              <a:ext uri="{FF2B5EF4-FFF2-40B4-BE49-F238E27FC236}">
                <a16:creationId xmlns:a16="http://schemas.microsoft.com/office/drawing/2014/main" id="{0CBF6281-0A78-4575-8718-8837B62FBA32}"/>
              </a:ext>
            </a:extLst>
          </p:cNvPr>
          <p:cNvSpPr txBox="1">
            <a:spLocks/>
          </p:cNvSpPr>
          <p:nvPr userDrawn="1"/>
        </p:nvSpPr>
        <p:spPr>
          <a:xfrm>
            <a:off x="982662" y="5003805"/>
            <a:ext cx="7186612" cy="92333"/>
          </a:xfrm>
          <a:prstGeom prst="rect">
            <a:avLst/>
          </a:prstGeom>
          <a:noFill/>
        </p:spPr>
        <p:txBody>
          <a:bodyPr wrap="square" lIns="0" tIns="0" rIns="0" bIns="0" rtlCol="0">
            <a:spAutoFit/>
          </a:bodyPr>
          <a:lstStyle/>
          <a:p>
            <a:r>
              <a:rPr lang="en-GB" sz="600" b="1"/>
              <a:t>© 2020 | GFT Technologies SE and its affiliates. All rights reserved.</a:t>
            </a:r>
            <a:endParaRPr lang="en-GB" sz="600" b="1" dirty="0"/>
          </a:p>
        </p:txBody>
      </p:sp>
    </p:spTree>
    <p:custDataLst>
      <p:tags r:id="rId2"/>
    </p:custDataLst>
    <p:extLst>
      <p:ext uri="{BB962C8B-B14F-4D97-AF65-F5344CB8AC3E}">
        <p14:creationId xmlns:p14="http://schemas.microsoft.com/office/powerpoint/2010/main" val="1295768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0BB76-0B5C-4A61-84BA-F0A158943935}" type="datetime1">
              <a:rPr lang="en-US" smtClean="0"/>
              <a:t>9/14/2020</a:t>
            </a:fld>
            <a:endParaRPr lang="en-US" dirty="0"/>
          </a:p>
        </p:txBody>
      </p:sp>
      <p:sp>
        <p:nvSpPr>
          <p:cNvPr id="3" name="Footer Placeholder 2"/>
          <p:cNvSpPr>
            <a:spLocks noGrp="1"/>
          </p:cNvSpPr>
          <p:nvPr>
            <p:ph type="ftr" sz="quarter" idx="11"/>
          </p:nvPr>
        </p:nvSpPr>
        <p:spPr/>
        <p:txBody>
          <a:bodyPr/>
          <a:lstStyle/>
          <a:p>
            <a:r>
              <a:rPr lang="en-US"/>
              <a:t>Copyright © 2018, Corey Pennycuff</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33075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97808FD-F24A-4441-8CF5-A1CFE0371B49}" type="datetime1">
              <a:rPr lang="en-US" smtClean="0"/>
              <a:t>9/14/2020</a:t>
            </a:fld>
            <a:endParaRPr lang="en-US" dirty="0"/>
          </a:p>
        </p:txBody>
      </p:sp>
      <p:sp>
        <p:nvSpPr>
          <p:cNvPr id="6" name="Footer Placeholder 5"/>
          <p:cNvSpPr>
            <a:spLocks noGrp="1"/>
          </p:cNvSpPr>
          <p:nvPr>
            <p:ph type="ftr" sz="quarter" idx="11"/>
          </p:nvPr>
        </p:nvSpPr>
        <p:spPr/>
        <p:txBody>
          <a:bodyPr/>
          <a:lstStyle/>
          <a:p>
            <a:r>
              <a:rPr lang="en-US"/>
              <a:t>Copyright © 2018, Corey Pennycuff</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26274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3DCA06-0AD3-43E1-BB38-EDD033C12B6D}" type="datetime1">
              <a:rPr lang="en-US" smtClean="0"/>
              <a:t>9/14/2020</a:t>
            </a:fld>
            <a:endParaRPr lang="en-US" dirty="0"/>
          </a:p>
        </p:txBody>
      </p:sp>
      <p:sp>
        <p:nvSpPr>
          <p:cNvPr id="6" name="Footer Placeholder 5"/>
          <p:cNvSpPr>
            <a:spLocks noGrp="1"/>
          </p:cNvSpPr>
          <p:nvPr>
            <p:ph type="ftr" sz="quarter" idx="11"/>
          </p:nvPr>
        </p:nvSpPr>
        <p:spPr/>
        <p:txBody>
          <a:bodyPr/>
          <a:lstStyle/>
          <a:p>
            <a:r>
              <a:rPr lang="en-US"/>
              <a:t>Copyright © 2018, Corey Pennycuff</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87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54C98-C707-4F33-9DCE-27B0264C33DE}" type="datetime1">
              <a:rPr lang="en-US" smtClean="0"/>
              <a:t>9/14/2020</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35468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19124-0157-488C-896E-845559954564}" type="datetime1">
              <a:rPr lang="en-US" smtClean="0"/>
              <a:t>9/14/2020</a:t>
            </a:fld>
            <a:endParaRPr lang="en-US" dirty="0"/>
          </a:p>
        </p:txBody>
      </p:sp>
      <p:sp>
        <p:nvSpPr>
          <p:cNvPr id="5" name="Footer Placeholder 4"/>
          <p:cNvSpPr>
            <a:spLocks noGrp="1"/>
          </p:cNvSpPr>
          <p:nvPr>
            <p:ph type="ftr" sz="quarter" idx="11"/>
          </p:nvPr>
        </p:nvSpPr>
        <p:spPr/>
        <p:txBody>
          <a:bodyPr/>
          <a:lstStyle/>
          <a:p>
            <a:r>
              <a:rPr lang="en-US"/>
              <a:t>Copyright © 2018, Corey Pennycuff</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98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and text grey">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25581466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516"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F083F41A-041A-4006-B4DB-57C47C38AE86}" type="datetime1">
              <a:rPr lang="en-GB" smtClean="0"/>
              <a:t>11/09/2020</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platzhalter 4"/>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9870CD05-EA9F-401C-916E-99B020B20576}"/>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2"/>
    </p:custDataLst>
    <p:extLst>
      <p:ext uri="{BB962C8B-B14F-4D97-AF65-F5344CB8AC3E}">
        <p14:creationId xmlns:p14="http://schemas.microsoft.com/office/powerpoint/2010/main" val="184553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and text light blu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1537295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561"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186532" y="441325"/>
            <a:ext cx="8774906" cy="4519613"/>
          </a:xfrm>
          <a:prstGeom prst="rect">
            <a:avLst/>
          </a:prstGeom>
          <a:solidFill>
            <a:srgbClr val="E1EB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309C451E-D256-4A78-BC9F-20D1AF345EE3}" type="datetime1">
              <a:rPr lang="en-GB" smtClean="0"/>
              <a:t>11/09/2020</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no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54FA93F6-62E7-41DF-8661-4C3CF8F4CB7E}"/>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2EF12584-1E1D-4D71-86E5-BC9768D30C2A}"/>
              </a:ext>
            </a:extLst>
          </p:cNvPr>
          <p:cNvSpPr>
            <a:spLocks noGrp="1"/>
          </p:cNvSpPr>
          <p:nvPr>
            <p:ph type="ftr" sz="quarter" idx="13"/>
          </p:nvPr>
        </p:nvSpPr>
        <p:spPr/>
        <p:txBody>
          <a:bodyPr anchor="t"/>
          <a:lstStyle>
            <a:lvl1pPr>
              <a:defRPr>
                <a:solidFill>
                  <a:schemeClr val="bg1"/>
                </a:solidFill>
              </a:defRPr>
            </a:lvl1pPr>
          </a:lstStyle>
          <a:p>
            <a:r>
              <a:rPr lang="en-GB"/>
              <a:t>Type here if  add info needed  for every slide</a:t>
            </a:r>
            <a:endParaRPr lang="en-GB" dirty="0"/>
          </a:p>
        </p:txBody>
      </p:sp>
    </p:spTree>
    <p:custDataLst>
      <p:tags r:id="rId2"/>
    </p:custDataLst>
    <p:extLst>
      <p:ext uri="{BB962C8B-B14F-4D97-AF65-F5344CB8AC3E}">
        <p14:creationId xmlns:p14="http://schemas.microsoft.com/office/powerpoint/2010/main" val="156147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and text grey pattern">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39406468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5537"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7" name="Picture Placeholder 10"/>
          <p:cNvPicPr>
            <a:picLocks noChangeAspect="1"/>
          </p:cNvPicPr>
          <p:nvPr userDrawn="1"/>
        </p:nvPicPr>
        <p:blipFill>
          <a:blip r:embed="rId7">
            <a:extLst>
              <a:ext uri="{28A0092B-C50C-407E-A947-70E740481C1C}">
                <a14:useLocalDpi xmlns:a14="http://schemas.microsoft.com/office/drawing/2010/main" val="0"/>
              </a:ext>
            </a:extLst>
          </a:blip>
          <a:srcRect t="103" b="103"/>
          <a:stretch>
            <a:fillRect/>
          </a:stretch>
        </p:blipFill>
        <p:spPr>
          <a:xfrm>
            <a:off x="186532" y="441325"/>
            <a:ext cx="8772525" cy="4519613"/>
          </a:xfrm>
          <a:prstGeom prst="rect">
            <a:avLst/>
          </a:prstGeom>
        </p:spPr>
      </p:pic>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C0C9140A-8AD1-4D8E-9F46-B47E3C53E85F}" type="datetime1">
              <a:rPr lang="en-GB" smtClean="0"/>
              <a:t>11/09/2020</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sp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013F5E1D-85A9-4425-A8C9-CB60BF55C4BC}"/>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AD9D36D9-C156-418A-BE53-5B9A805CA312}"/>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2"/>
    </p:custDataLst>
    <p:extLst>
      <p:ext uri="{BB962C8B-B14F-4D97-AF65-F5344CB8AC3E}">
        <p14:creationId xmlns:p14="http://schemas.microsoft.com/office/powerpoint/2010/main" val="402769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and text with flexible background">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16847043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584"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Bildplatzhalter 3"/>
          <p:cNvSpPr>
            <a:spLocks noGrp="1"/>
          </p:cNvSpPr>
          <p:nvPr>
            <p:ph type="pic" sz="quarter" idx="11" hasCustomPrompt="1"/>
          </p:nvPr>
        </p:nvSpPr>
        <p:spPr>
          <a:xfrm>
            <a:off x="188912" y="441325"/>
            <a:ext cx="8772525" cy="4519613"/>
          </a:xfrm>
          <a:solidFill>
            <a:schemeClr val="accent6"/>
          </a:solidFill>
        </p:spPr>
        <p:txBody>
          <a:bodyPr>
            <a:noAutofit/>
          </a:bodyPr>
          <a:lstStyle>
            <a:lvl1pPr marL="0" indent="0">
              <a:buNone/>
              <a:defRPr sz="1200">
                <a:solidFill>
                  <a:schemeClr val="bg1"/>
                </a:solidFill>
              </a:defRPr>
            </a:lvl1pPr>
          </a:lstStyle>
          <a:p>
            <a:r>
              <a:rPr lang="en-GB"/>
              <a:t>Text slide! Only insert background visuals from imagepack</a:t>
            </a:r>
            <a:endParaRPr lang="en-GB" dirty="0"/>
          </a:p>
        </p:txBody>
      </p:sp>
      <p:sp>
        <p:nvSpPr>
          <p:cNvPr id="11" name="Titel 10"/>
          <p:cNvSpPr>
            <a:spLocks noGrp="1"/>
          </p:cNvSpPr>
          <p:nvPr>
            <p:ph type="title" hasCustomPrompt="1"/>
          </p:nvPr>
        </p:nvSpPr>
        <p:spPr/>
        <p:txBody>
          <a:bodyPr/>
          <a:lstStyle>
            <a:lvl1pPr>
              <a:defRPr/>
            </a:lvl1pPr>
          </a:lstStyle>
          <a:p>
            <a:r>
              <a:rPr lang="en-GB"/>
              <a:t>Headline</a:t>
            </a:r>
            <a:endParaRPr lang="en-GB" dirty="0"/>
          </a:p>
        </p:txBody>
      </p:sp>
      <p:sp>
        <p:nvSpPr>
          <p:cNvPr id="8"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2CB017-A8AC-4BBA-91DA-603FE15B45E8}" type="datetime1">
              <a:rPr lang="en-GB" smtClean="0"/>
              <a:t>11/09/2020</a:t>
            </a:fld>
            <a:endParaRPr lang="en-GB" dirty="0"/>
          </a:p>
        </p:txBody>
      </p:sp>
      <p:sp>
        <p:nvSpPr>
          <p:cNvPr id="3" name="Textplatzhalter 2"/>
          <p:cNvSpPr>
            <a:spLocks noGrp="1"/>
          </p:cNvSpPr>
          <p:nvPr>
            <p:ph type="body" sz="quarter" idx="10" hasCustomPrompt="1"/>
          </p:nvPr>
        </p:nvSpPr>
        <p:spPr>
          <a:xfrm>
            <a:off x="978102" y="1263728"/>
            <a:ext cx="7191375" cy="1166473"/>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platzhalter 4">
            <a:extLst>
              <a:ext uri="{FF2B5EF4-FFF2-40B4-BE49-F238E27FC236}">
                <a16:creationId xmlns:a16="http://schemas.microsoft.com/office/drawing/2014/main" id="{8F8833A2-98CC-4338-9C2C-393F15CE3DE8}"/>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D0C173FC-6BAA-449D-ADEC-1A647C3CD982}"/>
              </a:ext>
            </a:extLst>
          </p:cNvPr>
          <p:cNvSpPr>
            <a:spLocks noGrp="1"/>
          </p:cNvSpPr>
          <p:nvPr>
            <p:ph type="ftr" sz="quarter" idx="13"/>
          </p:nvPr>
        </p:nvSpPr>
        <p:spPr/>
        <p:txBody>
          <a:bodyPr/>
          <a:lstStyle/>
          <a:p>
            <a:r>
              <a:rPr lang="en-GB"/>
              <a:t>Type here if  add info needed  for every slide</a:t>
            </a:r>
            <a:endParaRPr lang="en-GB" dirty="0"/>
          </a:p>
        </p:txBody>
      </p:sp>
    </p:spTree>
    <p:custDataLst>
      <p:tags r:id="rId2"/>
    </p:custDataLst>
    <p:extLst>
      <p:ext uri="{BB962C8B-B14F-4D97-AF65-F5344CB8AC3E}">
        <p14:creationId xmlns:p14="http://schemas.microsoft.com/office/powerpoint/2010/main" val="193607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15641528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16"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7" name="Picture Placeholder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90232" y="441325"/>
            <a:ext cx="8765125" cy="4519613"/>
          </a:xfrm>
          <a:prstGeom prst="rect">
            <a:avLst/>
          </a:prstGeom>
        </p:spPr>
      </p:pic>
      <p:sp>
        <p:nvSpPr>
          <p:cNvPr id="12"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47454CA1-7487-4C96-A3FB-BB48F2EF4CA4}" type="datetime1">
              <a:rPr lang="en-GB" smtClean="0"/>
              <a:t>11/09/2020</a:t>
            </a:fld>
            <a:endParaRPr lang="en-GB" dirty="0"/>
          </a:p>
        </p:txBody>
      </p:sp>
      <p:sp>
        <p:nvSpPr>
          <p:cNvPr id="4" name="Textplatzhalter 3"/>
          <p:cNvSpPr>
            <a:spLocks noGrp="1"/>
          </p:cNvSpPr>
          <p:nvPr>
            <p:ph type="body" sz="quarter" idx="13" hasCustomPrompt="1"/>
          </p:nvPr>
        </p:nvSpPr>
        <p:spPr>
          <a:xfrm>
            <a:off x="1783080" y="1767028"/>
            <a:ext cx="6386194" cy="1868204"/>
          </a:xfrm>
        </p:spPr>
        <p:txBody>
          <a:bodyPr anchor="ctr"/>
          <a:lstStyle>
            <a:lvl1pPr marL="358775" indent="-358775">
              <a:spcBef>
                <a:spcPts val="1200"/>
              </a:spcBef>
              <a:buFont typeface="+mj-lt"/>
              <a:buAutoNum type="arabicPeriod"/>
              <a:defRPr sz="2000" b="1" baseline="0"/>
            </a:lvl1pPr>
            <a:lvl2pPr marL="541338" indent="-182563">
              <a:defRPr/>
            </a:lvl2pPr>
          </a:lstStyle>
          <a:p>
            <a:pPr lvl="0"/>
            <a:r>
              <a:rPr lang="en-GB"/>
              <a:t>Agenda point 1</a:t>
            </a:r>
          </a:p>
          <a:p>
            <a:pPr lvl="1"/>
            <a:r>
              <a:rPr lang="en-GB"/>
              <a:t>Text</a:t>
            </a:r>
          </a:p>
          <a:p>
            <a:pPr lvl="1"/>
            <a:r>
              <a:rPr lang="en-GB"/>
              <a:t>Text</a:t>
            </a:r>
          </a:p>
          <a:p>
            <a:pPr lvl="1"/>
            <a:r>
              <a:rPr lang="en-GB"/>
              <a:t>Text</a:t>
            </a:r>
          </a:p>
          <a:p>
            <a:pPr lvl="0"/>
            <a:r>
              <a:rPr lang="en-GB"/>
              <a:t>Agenda point 2</a:t>
            </a:r>
          </a:p>
          <a:p>
            <a:pPr lvl="0"/>
            <a:r>
              <a:rPr lang="en-GB"/>
              <a:t>Agenda point 3</a:t>
            </a:r>
            <a:endParaRPr lang="en-GB" dirty="0"/>
          </a:p>
        </p:txBody>
      </p:sp>
      <p:sp>
        <p:nvSpPr>
          <p:cNvPr id="2" name="Rechteck 1"/>
          <p:cNvSpPr/>
          <p:nvPr userDrawn="1"/>
        </p:nvSpPr>
        <p:spPr>
          <a:xfrm>
            <a:off x="188912" y="441325"/>
            <a:ext cx="787401" cy="4519611"/>
          </a:xfrm>
          <a:prstGeom prst="rect">
            <a:avLst/>
          </a:prstGeom>
          <a:solidFill>
            <a:schemeClr val="accent1"/>
          </a:solidFill>
          <a:ln w="19050">
            <a:noFill/>
          </a:ln>
        </p:spPr>
        <p:txBody>
          <a:bodyPr vert="vert270" lIns="108000" tIns="108000" rIns="108000" bIns="108000" rtlCol="0" anchor="ctr">
            <a:noAutofit/>
          </a:bodyPr>
          <a:lstStyle/>
          <a:p>
            <a:pPr marR="0" lvl="0" indent="0" algn="ctr" defTabSz="685800" fontAlgn="base">
              <a:lnSpc>
                <a:spcPct val="90000"/>
              </a:lnSpc>
              <a:spcBef>
                <a:spcPts val="600"/>
              </a:spcBef>
              <a:spcAft>
                <a:spcPct val="0"/>
              </a:spcAft>
              <a:buClr>
                <a:srgbClr val="000000"/>
              </a:buClr>
              <a:buSzTx/>
              <a:buFont typeface="Wingdings" panose="05000000000000000000" pitchFamily="2" charset="2"/>
              <a:buNone/>
              <a:tabLst/>
            </a:pPr>
            <a:r>
              <a:rPr lang="en-GB" sz="3000" b="1" cap="none" baseline="0">
                <a:solidFill>
                  <a:schemeClr val="bg1"/>
                </a:solidFill>
                <a:ea typeface="Geneva" pitchFamily="-128" charset="-128"/>
              </a:rPr>
              <a:t>Agenda</a:t>
            </a:r>
            <a:endParaRPr lang="en-GB" sz="3000" b="1" cap="none" baseline="0" dirty="0">
              <a:solidFill>
                <a:schemeClr val="bg1"/>
              </a:solidFill>
              <a:ea typeface="Geneva" pitchFamily="-128" charset="-128"/>
            </a:endParaRPr>
          </a:p>
        </p:txBody>
      </p:sp>
      <p:sp>
        <p:nvSpPr>
          <p:cNvPr id="9" name="Textplatzhalter 4">
            <a:extLst>
              <a:ext uri="{FF2B5EF4-FFF2-40B4-BE49-F238E27FC236}">
                <a16:creationId xmlns:a16="http://schemas.microsoft.com/office/drawing/2014/main" id="{8819F950-F663-403A-9D92-400A29458110}"/>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3" name="Fußzeilenplatzhalter 2">
            <a:extLst>
              <a:ext uri="{FF2B5EF4-FFF2-40B4-BE49-F238E27FC236}">
                <a16:creationId xmlns:a16="http://schemas.microsoft.com/office/drawing/2014/main" id="{97DBE4AE-E329-4A81-A37F-04E2E1F0C9D9}"/>
              </a:ext>
            </a:extLst>
          </p:cNvPr>
          <p:cNvSpPr>
            <a:spLocks noGrp="1"/>
          </p:cNvSpPr>
          <p:nvPr>
            <p:ph type="ftr" sz="quarter" idx="14"/>
          </p:nvPr>
        </p:nvSpPr>
        <p:spPr/>
        <p:txBody>
          <a:bodyPr/>
          <a:lstStyle/>
          <a:p>
            <a:r>
              <a:rPr lang="en-GB"/>
              <a:t>Type here if  add info needed  for every slide</a:t>
            </a:r>
            <a:endParaRPr lang="en-GB" dirty="0"/>
          </a:p>
        </p:txBody>
      </p:sp>
      <p:cxnSp>
        <p:nvCxnSpPr>
          <p:cNvPr id="10" name="Straight Connector 7">
            <a:extLst>
              <a:ext uri="{FF2B5EF4-FFF2-40B4-BE49-F238E27FC236}">
                <a16:creationId xmlns:a16="http://schemas.microsoft.com/office/drawing/2014/main" id="{D71BFA04-319E-4EED-B315-8215AB0D230D}"/>
              </a:ext>
            </a:extLst>
          </p:cNvPr>
          <p:cNvCxnSpPr/>
          <p:nvPr userDrawn="1"/>
        </p:nvCxnSpPr>
        <p:spPr bwMode="gray">
          <a:xfrm flipH="1">
            <a:off x="948518" y="394705"/>
            <a:ext cx="0" cy="46091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218075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graphicFrame>
        <p:nvGraphicFramePr>
          <p:cNvPr id="13" name="Objekt 12" hidden="1"/>
          <p:cNvGraphicFramePr>
            <a:graphicFrameLocks noChangeAspect="1"/>
          </p:cNvGraphicFramePr>
          <p:nvPr userDrawn="1">
            <p:custDataLst>
              <p:tags r:id="rId3"/>
            </p:custDataLst>
            <p:extLst>
              <p:ext uri="{D42A27DB-BD31-4B8C-83A1-F6EECF244321}">
                <p14:modId xmlns:p14="http://schemas.microsoft.com/office/powerpoint/2010/main" val="2078393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869"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8" name="Grafik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88912" y="441325"/>
            <a:ext cx="8771419" cy="4522858"/>
          </a:xfrm>
          <a:prstGeom prst="rect">
            <a:avLst/>
          </a:prstGeom>
        </p:spPr>
      </p:pic>
      <p:sp>
        <p:nvSpPr>
          <p:cNvPr id="9" name="Textplatzhalter 8"/>
          <p:cNvSpPr>
            <a:spLocks noGrp="1"/>
          </p:cNvSpPr>
          <p:nvPr>
            <p:ph type="body" sz="quarter" idx="13" hasCustomPrompt="1"/>
          </p:nvPr>
        </p:nvSpPr>
        <p:spPr>
          <a:xfrm>
            <a:off x="982662" y="4125566"/>
            <a:ext cx="7186612" cy="193899"/>
          </a:xfrm>
        </p:spPr>
        <p:txBody>
          <a:bodyPr/>
          <a:lstStyle>
            <a:lvl1pPr marL="0" indent="0">
              <a:buNone/>
              <a:defRPr sz="1400" b="1"/>
            </a:lvl1pPr>
          </a:lstStyle>
          <a:p>
            <a:pPr lvl="0"/>
            <a:r>
              <a:rPr lang="en-GB"/>
              <a:t>Subhead</a:t>
            </a:r>
            <a:endParaRPr lang="en-GB" dirty="0"/>
          </a:p>
        </p:txBody>
      </p:sp>
      <p:sp>
        <p:nvSpPr>
          <p:cNvPr id="11" name="Titel 10"/>
          <p:cNvSpPr>
            <a:spLocks noGrp="1"/>
          </p:cNvSpPr>
          <p:nvPr>
            <p:ph type="title" hasCustomPrompt="1"/>
          </p:nvPr>
        </p:nvSpPr>
        <p:spPr>
          <a:xfrm>
            <a:off x="978102" y="3449702"/>
            <a:ext cx="7185713" cy="541687"/>
          </a:xfrm>
        </p:spPr>
        <p:txBody>
          <a:bodyPr anchor="b">
            <a:spAutoFit/>
          </a:bodyPr>
          <a:lstStyle>
            <a:lvl1pPr>
              <a:lnSpc>
                <a:spcPct val="80000"/>
              </a:lnSpc>
              <a:defRPr sz="4400"/>
            </a:lvl1pPr>
          </a:lstStyle>
          <a:p>
            <a:r>
              <a:rPr lang="en-GB"/>
              <a:t>Headline</a:t>
            </a:r>
            <a:endParaRPr lang="en-GB" dirty="0"/>
          </a:p>
        </p:txBody>
      </p:sp>
      <p:sp>
        <p:nvSpPr>
          <p:cNvPr id="7"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DBEF86FA-B96D-4345-BDDC-824718EE4D18}" type="datetime1">
              <a:rPr lang="en-GB" smtClean="0"/>
              <a:t>11/09/2020</a:t>
            </a:fld>
            <a:endParaRPr lang="en-GB" dirty="0"/>
          </a:p>
        </p:txBody>
      </p:sp>
      <p:sp>
        <p:nvSpPr>
          <p:cNvPr id="10" name="Textplatzhalter 4">
            <a:extLst>
              <a:ext uri="{FF2B5EF4-FFF2-40B4-BE49-F238E27FC236}">
                <a16:creationId xmlns:a16="http://schemas.microsoft.com/office/drawing/2014/main" id="{8D0E2658-4090-408A-BE49-52E49D2719A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3C8D4A77-C815-43A6-9465-EF3B0404BCFD}"/>
              </a:ext>
            </a:extLst>
          </p:cNvPr>
          <p:cNvSpPr>
            <a:spLocks noGrp="1"/>
          </p:cNvSpPr>
          <p:nvPr>
            <p:ph type="ftr" sz="quarter" idx="14"/>
          </p:nvPr>
        </p:nvSpPr>
        <p:spPr/>
        <p:txBody>
          <a:bodyPr/>
          <a:lstStyle>
            <a:lvl1pPr>
              <a:defRPr>
                <a:solidFill>
                  <a:schemeClr val="bg1"/>
                </a:solidFill>
              </a:defRPr>
            </a:lvl1pPr>
          </a:lstStyle>
          <a:p>
            <a:r>
              <a:rPr lang="en-GB"/>
              <a:t>Type here if  add info needed  for every slide</a:t>
            </a:r>
            <a:endParaRPr lang="en-GB" dirty="0"/>
          </a:p>
        </p:txBody>
      </p:sp>
    </p:spTree>
    <p:custDataLst>
      <p:tags r:id="rId2"/>
    </p:custDataLst>
    <p:extLst>
      <p:ext uri="{BB962C8B-B14F-4D97-AF65-F5344CB8AC3E}">
        <p14:creationId xmlns:p14="http://schemas.microsoft.com/office/powerpoint/2010/main" val="143198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4 columns and text">
    <p:spTree>
      <p:nvGrpSpPr>
        <p:cNvPr id="1" name=""/>
        <p:cNvGrpSpPr/>
        <p:nvPr/>
      </p:nvGrpSpPr>
      <p:grpSpPr>
        <a:xfrm>
          <a:off x="0" y="0"/>
          <a:ext cx="0" cy="0"/>
          <a:chOff x="0" y="0"/>
          <a:chExt cx="0" cy="0"/>
        </a:xfrm>
      </p:grpSpPr>
      <p:graphicFrame>
        <p:nvGraphicFramePr>
          <p:cNvPr id="18" name="Objekt 17" hidden="1"/>
          <p:cNvGraphicFramePr>
            <a:graphicFrameLocks noChangeAspect="1"/>
          </p:cNvGraphicFramePr>
          <p:nvPr userDrawn="1">
            <p:custDataLst>
              <p:tags r:id="rId3"/>
            </p:custDataLst>
            <p:extLst>
              <p:ext uri="{D42A27DB-BD31-4B8C-83A1-F6EECF244321}">
                <p14:modId xmlns:p14="http://schemas.microsoft.com/office/powerpoint/2010/main" val="29449010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4"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el 5"/>
          <p:cNvSpPr>
            <a:spLocks noGrp="1"/>
          </p:cNvSpPr>
          <p:nvPr>
            <p:ph type="title" hasCustomPrompt="1"/>
          </p:nvPr>
        </p:nvSpPr>
        <p:spPr>
          <a:xfrm>
            <a:off x="3790949" y="633413"/>
            <a:ext cx="4372865" cy="276999"/>
          </a:xfrm>
        </p:spPr>
        <p:txBody>
          <a:bodyPr/>
          <a:lstStyle>
            <a:lvl1pPr>
              <a:defRPr sz="2000" b="1"/>
            </a:lvl1pPr>
          </a:lstStyle>
          <a:p>
            <a:r>
              <a:rPr lang="en-GB"/>
              <a:t>Headline</a:t>
            </a:r>
            <a:endParaRPr lang="en-GB" dirty="0"/>
          </a:p>
        </p:txBody>
      </p:sp>
      <p:sp>
        <p:nvSpPr>
          <p:cNvPr id="15" name="Bildplatzhalter 14"/>
          <p:cNvSpPr>
            <a:spLocks noGrp="1"/>
          </p:cNvSpPr>
          <p:nvPr>
            <p:ph type="pic" sz="quarter" idx="14" hasCustomPrompt="1"/>
          </p:nvPr>
        </p:nvSpPr>
        <p:spPr>
          <a:xfrm>
            <a:off x="188914" y="441325"/>
            <a:ext cx="3125786" cy="4519612"/>
          </a:xfrm>
          <a:solidFill>
            <a:schemeClr val="accent6"/>
          </a:solidFill>
        </p:spPr>
        <p:txBody>
          <a:bodyPr>
            <a:noAutofit/>
          </a:bodyPr>
          <a:lstStyle>
            <a:lvl1pPr marL="0" indent="0">
              <a:buNone/>
              <a:defRPr sz="1200">
                <a:solidFill>
                  <a:schemeClr val="bg1"/>
                </a:solidFill>
              </a:defRPr>
            </a:lvl1pPr>
          </a:lstStyle>
          <a:p>
            <a:r>
              <a:rPr lang="en-GB"/>
              <a:t>Insert 4-column picture from imagepack</a:t>
            </a:r>
            <a:endParaRPr lang="en-GB" dirty="0"/>
          </a:p>
        </p:txBody>
      </p:sp>
      <p:sp>
        <p:nvSpPr>
          <p:cNvPr id="10"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8859B784-B4DA-46A0-AE05-FF0B2630EAC9}" type="datetime1">
              <a:rPr lang="en-GB" smtClean="0"/>
              <a:t>11/09/2020</a:t>
            </a:fld>
            <a:endParaRPr lang="en-GB" dirty="0"/>
          </a:p>
        </p:txBody>
      </p:sp>
      <p:sp>
        <p:nvSpPr>
          <p:cNvPr id="3" name="Textplatzhalter 2"/>
          <p:cNvSpPr>
            <a:spLocks noGrp="1"/>
          </p:cNvSpPr>
          <p:nvPr>
            <p:ph type="body" sz="quarter" idx="15" hasCustomPrompt="1"/>
          </p:nvPr>
        </p:nvSpPr>
        <p:spPr>
          <a:xfrm>
            <a:off x="3790950" y="1264937"/>
            <a:ext cx="4378326" cy="1166473"/>
          </a:xfrm>
        </p:spPr>
        <p:txBody>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Textplatzhalter 4">
            <a:extLst>
              <a:ext uri="{FF2B5EF4-FFF2-40B4-BE49-F238E27FC236}">
                <a16:creationId xmlns:a16="http://schemas.microsoft.com/office/drawing/2014/main" id="{7B95DE6E-87AD-42F6-8B4E-274F5A3E0C7A}"/>
              </a:ext>
            </a:extLst>
          </p:cNvPr>
          <p:cNvSpPr>
            <a:spLocks noGrp="1"/>
          </p:cNvSpPr>
          <p:nvPr>
            <p:ph type="body" sz="quarter" idx="12" hasCustomPrompt="1"/>
          </p:nvPr>
        </p:nvSpPr>
        <p:spPr>
          <a:xfrm>
            <a:off x="3371850" y="86336"/>
            <a:ext cx="720000" cy="249299"/>
          </a:xfrm>
        </p:spPr>
        <p:txBody>
          <a:bodyPr>
            <a:noAutofit/>
          </a:bodyPr>
          <a:lstStyle>
            <a:lvl1pPr marL="0" indent="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GB"/>
              <a:t>Type here if </a:t>
            </a:r>
          </a:p>
          <a:p>
            <a:pPr lvl="0"/>
            <a:r>
              <a:rPr lang="en-GB"/>
              <a:t>add info needed </a:t>
            </a:r>
          </a:p>
          <a:p>
            <a:pPr lvl="0"/>
            <a:r>
              <a:rPr lang="en-GB"/>
              <a:t>for this slide</a:t>
            </a:r>
            <a:endParaRPr lang="en-GB" dirty="0"/>
          </a:p>
        </p:txBody>
      </p:sp>
      <p:sp>
        <p:nvSpPr>
          <p:cNvPr id="2" name="Fußzeilenplatzhalter 1">
            <a:extLst>
              <a:ext uri="{FF2B5EF4-FFF2-40B4-BE49-F238E27FC236}">
                <a16:creationId xmlns:a16="http://schemas.microsoft.com/office/drawing/2014/main" id="{655E8B99-32D4-4B43-B94C-5FF82078D810}"/>
              </a:ext>
            </a:extLst>
          </p:cNvPr>
          <p:cNvSpPr>
            <a:spLocks noGrp="1"/>
          </p:cNvSpPr>
          <p:nvPr>
            <p:ph type="ftr" sz="quarter" idx="16"/>
          </p:nvPr>
        </p:nvSpPr>
        <p:spPr/>
        <p:txBody>
          <a:bodyPr/>
          <a:lstStyle/>
          <a:p>
            <a:r>
              <a:rPr lang="en-GB"/>
              <a:t>Type here if  add info needed  for every slide</a:t>
            </a:r>
            <a:endParaRPr lang="en-GB" dirty="0"/>
          </a:p>
        </p:txBody>
      </p:sp>
      <p:cxnSp>
        <p:nvCxnSpPr>
          <p:cNvPr id="12" name="Straight Connector 7">
            <a:extLst>
              <a:ext uri="{FF2B5EF4-FFF2-40B4-BE49-F238E27FC236}">
                <a16:creationId xmlns:a16="http://schemas.microsoft.com/office/drawing/2014/main" id="{C894FF3C-9FBA-4567-A4A3-338ACFB80063}"/>
              </a:ext>
            </a:extLst>
          </p:cNvPr>
          <p:cNvCxnSpPr>
            <a:cxnSpLocks/>
          </p:cNvCxnSpPr>
          <p:nvPr userDrawn="1"/>
        </p:nvCxnSpPr>
        <p:spPr bwMode="gray">
          <a:xfrm>
            <a:off x="3344642" y="3175"/>
            <a:ext cx="0" cy="514032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335374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1" name="Objekt 30" hidden="1"/>
          <p:cNvGraphicFramePr>
            <a:graphicFrameLocks noChangeAspect="1"/>
          </p:cNvGraphicFramePr>
          <p:nvPr>
            <p:custDataLst>
              <p:tags r:id="rId17"/>
            </p:custDataLst>
            <p:extLst>
              <p:ext uri="{D42A27DB-BD31-4B8C-83A1-F6EECF244321}">
                <p14:modId xmlns:p14="http://schemas.microsoft.com/office/powerpoint/2010/main" val="195330953"/>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545" name="think-cell Folie" r:id="rId18" imgW="270" imgH="270" progId="TCLayout.ActiveDocument.1">
                  <p:embed/>
                </p:oleObj>
              </mc:Choice>
              <mc:Fallback>
                <p:oleObj name="think-cell Folie" r:id="rId18" imgW="270" imgH="270" progId="TCLayout.ActiveDocument.1">
                  <p:embed/>
                  <p:pic>
                    <p:nvPicPr>
                      <p:cNvPr id="0" name=""/>
                      <p:cNvPicPr/>
                      <p:nvPr/>
                    </p:nvPicPr>
                    <p:blipFill>
                      <a:blip r:embed="rId19"/>
                      <a:stretch>
                        <a:fillRect/>
                      </a:stretch>
                    </p:blipFill>
                    <p:spPr>
                      <a:xfrm>
                        <a:off x="1589" y="1192"/>
                        <a:ext cx="1587" cy="1190"/>
                      </a:xfrm>
                      <a:prstGeom prst="rect">
                        <a:avLst/>
                      </a:prstGeom>
                    </p:spPr>
                  </p:pic>
                </p:oleObj>
              </mc:Fallback>
            </mc:AlternateContent>
          </a:graphicData>
        </a:graphic>
      </p:graphicFrame>
      <p:grpSp>
        <p:nvGrpSpPr>
          <p:cNvPr id="10" name="Gruppieren 9"/>
          <p:cNvGrpSpPr/>
          <p:nvPr/>
        </p:nvGrpSpPr>
        <p:grpSpPr>
          <a:xfrm>
            <a:off x="2574725" y="-463828"/>
            <a:ext cx="796922" cy="428109"/>
            <a:chOff x="2574725" y="-463828"/>
            <a:chExt cx="796922" cy="428109"/>
          </a:xfrm>
        </p:grpSpPr>
        <p:sp>
          <p:nvSpPr>
            <p:cNvPr id="85" name="Rechteck 84"/>
            <p:cNvSpPr/>
            <p:nvPr/>
          </p:nvSpPr>
          <p:spPr>
            <a:xfrm>
              <a:off x="2574725" y="-463828"/>
              <a:ext cx="796922"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bg1"/>
                  </a:solidFill>
                </a:rPr>
                <a:t>Optional</a:t>
              </a:r>
              <a:br>
                <a:rPr lang="en-GB" sz="800">
                  <a:solidFill>
                    <a:schemeClr val="bg1"/>
                  </a:solidFill>
                </a:rPr>
              </a:br>
              <a:r>
                <a:rPr lang="en-GB" sz="600">
                  <a:solidFill>
                    <a:schemeClr val="bg1"/>
                  </a:solidFill>
                </a:rPr>
                <a:t>(works like a footer, description</a:t>
              </a:r>
              <a:r>
                <a:rPr lang="en-GB" sz="600" baseline="0">
                  <a:solidFill>
                    <a:schemeClr val="bg1"/>
                  </a:solidFill>
                </a:rPr>
                <a:t> slide 6</a:t>
              </a:r>
              <a:r>
                <a:rPr lang="en-GB" sz="600">
                  <a:solidFill>
                    <a:schemeClr val="bg1"/>
                  </a:solidFill>
                </a:rPr>
                <a:t>)</a:t>
              </a:r>
              <a:endParaRPr lang="en-GB" sz="600" dirty="0">
                <a:solidFill>
                  <a:schemeClr val="bg1"/>
                </a:solidFill>
              </a:endParaRPr>
            </a:p>
          </p:txBody>
        </p:sp>
        <p:sp>
          <p:nvSpPr>
            <p:cNvPr id="4" name="Gleichschenkliges Dreieck 3"/>
            <p:cNvSpPr/>
            <p:nvPr userDrawn="1"/>
          </p:nvSpPr>
          <p:spPr>
            <a:xfrm rot="10800000">
              <a:off x="2900558"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8" name="Gruppieren 7"/>
          <p:cNvGrpSpPr/>
          <p:nvPr/>
        </p:nvGrpSpPr>
        <p:grpSpPr>
          <a:xfrm>
            <a:off x="3375028" y="-463828"/>
            <a:ext cx="796922" cy="428109"/>
            <a:chOff x="3375028" y="-463828"/>
            <a:chExt cx="796922" cy="428109"/>
          </a:xfrm>
        </p:grpSpPr>
        <p:sp>
          <p:nvSpPr>
            <p:cNvPr id="86" name="Rechteck 85"/>
            <p:cNvSpPr/>
            <p:nvPr/>
          </p:nvSpPr>
          <p:spPr>
            <a:xfrm>
              <a:off x="3375028" y="-463828"/>
              <a:ext cx="796922"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tx1"/>
                  </a:solidFill>
                </a:rPr>
                <a:t>Optional</a:t>
              </a:r>
              <a:br>
                <a:rPr lang="en-GB" sz="800">
                  <a:solidFill>
                    <a:schemeClr val="tx1"/>
                  </a:solidFill>
                </a:rPr>
              </a:br>
              <a:r>
                <a:rPr lang="en-GB" sz="600">
                  <a:solidFill>
                    <a:schemeClr val="tx1"/>
                  </a:solidFill>
                </a:rPr>
                <a:t>(if there is no [3] this moves to the left)</a:t>
              </a:r>
              <a:endParaRPr lang="en-GB" sz="600" dirty="0">
                <a:solidFill>
                  <a:schemeClr val="tx1"/>
                </a:solidFill>
              </a:endParaRPr>
            </a:p>
          </p:txBody>
        </p:sp>
        <p:sp>
          <p:nvSpPr>
            <p:cNvPr id="87" name="Gleichschenkliges Dreieck 86"/>
            <p:cNvSpPr/>
            <p:nvPr userDrawn="1"/>
          </p:nvSpPr>
          <p:spPr>
            <a:xfrm rot="10800000">
              <a:off x="370086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11" name="Gruppieren 10"/>
          <p:cNvGrpSpPr/>
          <p:nvPr/>
        </p:nvGrpSpPr>
        <p:grpSpPr>
          <a:xfrm>
            <a:off x="1776414" y="-463828"/>
            <a:ext cx="798310" cy="428109"/>
            <a:chOff x="1776414" y="-463828"/>
            <a:chExt cx="798310" cy="428109"/>
          </a:xfrm>
        </p:grpSpPr>
        <p:sp>
          <p:nvSpPr>
            <p:cNvPr id="84" name="Rechteck 83"/>
            <p:cNvSpPr/>
            <p:nvPr/>
          </p:nvSpPr>
          <p:spPr>
            <a:xfrm>
              <a:off x="1776414" y="-463828"/>
              <a:ext cx="798310" cy="3495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a:solidFill>
                    <a:schemeClr val="tx1"/>
                  </a:solidFill>
                </a:rPr>
                <a:t>Withdrawn</a:t>
              </a:r>
              <a:br>
                <a:rPr lang="en-GB" sz="800">
                  <a:solidFill>
                    <a:schemeClr val="tx1"/>
                  </a:solidFill>
                </a:rPr>
              </a:br>
              <a:r>
                <a:rPr lang="en-GB" sz="600">
                  <a:solidFill>
                    <a:schemeClr val="tx1"/>
                  </a:solidFill>
                </a:rPr>
                <a:t>(only if necessary, via the master view)</a:t>
              </a:r>
              <a:endParaRPr lang="en-GB" sz="600" dirty="0">
                <a:solidFill>
                  <a:schemeClr val="tx1"/>
                </a:solidFill>
              </a:endParaRPr>
            </a:p>
          </p:txBody>
        </p:sp>
        <p:sp>
          <p:nvSpPr>
            <p:cNvPr id="88" name="Gleichschenkliges Dreieck 87"/>
            <p:cNvSpPr/>
            <p:nvPr userDrawn="1"/>
          </p:nvSpPr>
          <p:spPr>
            <a:xfrm rot="10800000">
              <a:off x="2102941" y="-114300"/>
              <a:ext cx="145256" cy="78581"/>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grpSp>
        <p:nvGrpSpPr>
          <p:cNvPr id="5" name="Gruppieren 4"/>
          <p:cNvGrpSpPr/>
          <p:nvPr/>
        </p:nvGrpSpPr>
        <p:grpSpPr>
          <a:xfrm>
            <a:off x="977900" y="-463828"/>
            <a:ext cx="799901" cy="428109"/>
            <a:chOff x="977900" y="-463828"/>
            <a:chExt cx="799901" cy="428109"/>
          </a:xfrm>
        </p:grpSpPr>
        <p:sp>
          <p:nvSpPr>
            <p:cNvPr id="70" name="Rechteck 69"/>
            <p:cNvSpPr/>
            <p:nvPr/>
          </p:nvSpPr>
          <p:spPr>
            <a:xfrm>
              <a:off x="977900" y="-463828"/>
              <a:ext cx="799901" cy="349528"/>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rtlCol="0" anchor="ctr"/>
            <a:lstStyle/>
            <a:p>
              <a:pPr algn="ctr">
                <a:lnSpc>
                  <a:spcPct val="90000"/>
                </a:lnSpc>
              </a:pPr>
              <a:r>
                <a:rPr lang="en-GB" sz="800" b="1">
                  <a:solidFill>
                    <a:schemeClr val="bg1"/>
                  </a:solidFill>
                </a:rPr>
                <a:t>Mandatory</a:t>
              </a:r>
              <a:br>
                <a:rPr lang="en-GB" sz="800">
                  <a:solidFill>
                    <a:schemeClr val="bg1"/>
                  </a:solidFill>
                </a:rPr>
              </a:br>
              <a:r>
                <a:rPr lang="en-GB" sz="600">
                  <a:solidFill>
                    <a:prstClr val="white"/>
                  </a:solidFill>
                </a:rPr>
                <a:t>(do not delete or change it</a:t>
              </a:r>
              <a:r>
                <a:rPr lang="en-GB" sz="600" baseline="0">
                  <a:solidFill>
                    <a:prstClr val="white"/>
                  </a:solidFill>
                </a:rPr>
                <a:t>!</a:t>
              </a:r>
              <a:r>
                <a:rPr lang="en-GB" sz="600">
                  <a:solidFill>
                    <a:prstClr val="white"/>
                  </a:solidFill>
                </a:rPr>
                <a:t>)</a:t>
              </a:r>
              <a:endParaRPr lang="en-GB" sz="800" dirty="0">
                <a:solidFill>
                  <a:schemeClr val="bg1"/>
                </a:solidFill>
              </a:endParaRPr>
            </a:p>
          </p:txBody>
        </p:sp>
        <p:sp>
          <p:nvSpPr>
            <p:cNvPr id="89" name="Gleichschenkliges Dreieck 88"/>
            <p:cNvSpPr/>
            <p:nvPr userDrawn="1"/>
          </p:nvSpPr>
          <p:spPr>
            <a:xfrm rot="10800000">
              <a:off x="1305222" y="-114300"/>
              <a:ext cx="145256" cy="78581"/>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GB" sz="1200" dirty="0">
                <a:solidFill>
                  <a:schemeClr val="tx1"/>
                </a:solidFill>
              </a:endParaRPr>
            </a:p>
          </p:txBody>
        </p:sp>
      </p:grpSp>
      <p:sp>
        <p:nvSpPr>
          <p:cNvPr id="6" name="Rechteck 5"/>
          <p:cNvSpPr/>
          <p:nvPr/>
        </p:nvSpPr>
        <p:spPr>
          <a:xfrm>
            <a:off x="188912"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eaLnBrk="1"/>
            <a:endParaRPr lang="en-GB" sz="1200" dirty="0">
              <a:solidFill>
                <a:schemeClr val="tx1"/>
              </a:solidFill>
            </a:endParaRPr>
          </a:p>
        </p:txBody>
      </p:sp>
      <p:sp>
        <p:nvSpPr>
          <p:cNvPr id="26" name="Textfeld 26"/>
          <p:cNvSpPr txBox="1">
            <a:spLocks noChangeArrowheads="1"/>
          </p:cNvSpPr>
          <p:nvPr/>
        </p:nvSpPr>
        <p:spPr bwMode="gray">
          <a:xfrm>
            <a:off x="8273941" y="5003805"/>
            <a:ext cx="158698" cy="92333"/>
          </a:xfrm>
          <a:prstGeom prst="rect">
            <a:avLst/>
          </a:prstGeom>
          <a:noFill/>
          <a:ln w="9525">
            <a:noFill/>
            <a:miter lim="800000"/>
            <a:headEnd/>
            <a:tailEnd/>
          </a:ln>
        </p:spPr>
        <p:txBody>
          <a:bodyPr wrap="none" lIns="0" tIns="0" rIns="0" bIns="0" anchor="ctr">
            <a:spAutoFit/>
          </a:bodyPr>
          <a:lstStyle/>
          <a:p>
            <a:pPr algn="l" defTabSz="685800"/>
            <a:fld id="{7D6EB20D-04D2-4A2D-94DA-2F197CC5CE85}" type="slidenum">
              <a:rPr lang="en-GB" sz="600" b="1" noProof="0" smtClean="0">
                <a:solidFill>
                  <a:schemeClr val="tx1"/>
                </a:solidFill>
              </a:rPr>
              <a:pPr algn="l" defTabSz="685800"/>
              <a:t>‹#›</a:t>
            </a:fld>
            <a:endParaRPr lang="en-GB" sz="600" b="1" noProof="0" dirty="0">
              <a:solidFill>
                <a:schemeClr val="tx1"/>
              </a:solidFill>
            </a:endParaRPr>
          </a:p>
        </p:txBody>
      </p:sp>
      <p:sp>
        <p:nvSpPr>
          <p:cNvPr id="29" name="Datumsplatzhalter 28"/>
          <p:cNvSpPr>
            <a:spLocks noGrp="1"/>
          </p:cNvSpPr>
          <p:nvPr>
            <p:ph type="dt" sz="half" idx="2"/>
          </p:nvPr>
        </p:nvSpPr>
        <p:spPr>
          <a:xfrm>
            <a:off x="2579688" y="5003805"/>
            <a:ext cx="387927" cy="92333"/>
          </a:xfrm>
          <a:prstGeom prst="rect">
            <a:avLst/>
          </a:prstGeom>
          <a:noFill/>
          <a:ln w="9525">
            <a:noFill/>
            <a:miter lim="800000"/>
            <a:headEnd/>
            <a:tailEnd/>
          </a:ln>
        </p:spPr>
        <p:txBody>
          <a:bodyPr wrap="none" lIns="0" tIns="0" rIns="0" bIns="0" anchor="ctr">
            <a:spAutoFit/>
          </a:bodyPr>
          <a:lstStyle>
            <a:lvl1pPr algn="l">
              <a:defRPr lang="de-DE" sz="600" b="1" smtClean="0">
                <a:solidFill>
                  <a:srgbClr val="000000"/>
                </a:solidFill>
              </a:defRPr>
            </a:lvl1pPr>
          </a:lstStyle>
          <a:p>
            <a:pPr defTabSz="685800"/>
            <a:fld id="{6AF7D81C-430C-43B3-B8AC-A6470F52D91E}" type="datetime1">
              <a:rPr lang="en-GB" smtClean="0"/>
              <a:t>11/09/2020</a:t>
            </a:fld>
            <a:endParaRPr lang="en-GB" dirty="0"/>
          </a:p>
        </p:txBody>
      </p:sp>
      <p:sp>
        <p:nvSpPr>
          <p:cNvPr id="32" name="Titelplatzhalter 31"/>
          <p:cNvSpPr>
            <a:spLocks noGrp="1"/>
          </p:cNvSpPr>
          <p:nvPr>
            <p:ph type="title"/>
          </p:nvPr>
        </p:nvSpPr>
        <p:spPr>
          <a:xfrm>
            <a:off x="978102" y="630238"/>
            <a:ext cx="7185713" cy="276999"/>
          </a:xfrm>
          <a:prstGeom prst="rect">
            <a:avLst/>
          </a:prstGeom>
        </p:spPr>
        <p:txBody>
          <a:bodyPr vert="horz" wrap="square" lIns="0" tIns="0" rIns="0" bIns="0" rtlCol="0" anchor="t">
            <a:spAutoFit/>
          </a:bodyPr>
          <a:lstStyle/>
          <a:p>
            <a:r>
              <a:rPr lang="en-GB"/>
              <a:t>Headline</a:t>
            </a:r>
            <a:endParaRPr lang="en-GB" dirty="0"/>
          </a:p>
        </p:txBody>
      </p:sp>
      <p:grpSp>
        <p:nvGrpSpPr>
          <p:cNvPr id="7" name="Gruppieren 6"/>
          <p:cNvGrpSpPr>
            <a:grpSpLocks/>
          </p:cNvGrpSpPr>
          <p:nvPr/>
        </p:nvGrpSpPr>
        <p:grpSpPr>
          <a:xfrm>
            <a:off x="7767501" y="106363"/>
            <a:ext cx="1193937" cy="221456"/>
            <a:chOff x="8174038" y="147638"/>
            <a:chExt cx="787400" cy="146050"/>
          </a:xfrm>
        </p:grpSpPr>
        <p:sp>
          <p:nvSpPr>
            <p:cNvPr id="30" name="AutoShape 89"/>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a:endParaRPr lang="en-GB" dirty="0"/>
            </a:p>
          </p:txBody>
        </p:sp>
        <p:sp>
          <p:nvSpPr>
            <p:cNvPr id="33" name="Rectangle 91"/>
            <p:cNvSpPr>
              <a:spLocks noChangeArrowheads="1"/>
            </p:cNvSpPr>
            <p:nvPr userDrawn="1"/>
          </p:nvSpPr>
          <p:spPr bwMode="auto">
            <a:xfrm>
              <a:off x="8174038" y="147638"/>
              <a:ext cx="787400" cy="14605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59" name="Rectangle 92"/>
            <p:cNvSpPr>
              <a:spLocks noChangeArrowheads="1"/>
            </p:cNvSpPr>
            <p:nvPr userDrawn="1"/>
          </p:nvSpPr>
          <p:spPr bwMode="auto">
            <a:xfrm>
              <a:off x="8855076" y="187326"/>
              <a:ext cx="68263" cy="666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0" name="Freeform 93"/>
            <p:cNvSpPr>
              <a:spLocks/>
            </p:cNvSpPr>
            <p:nvPr userDrawn="1"/>
          </p:nvSpPr>
          <p:spPr bwMode="auto">
            <a:xfrm>
              <a:off x="8621713" y="185738"/>
              <a:ext cx="65088" cy="69850"/>
            </a:xfrm>
            <a:custGeom>
              <a:avLst/>
              <a:gdLst>
                <a:gd name="T0" fmla="*/ 21 w 40"/>
                <a:gd name="T1" fmla="*/ 18 h 44"/>
                <a:gd name="T2" fmla="*/ 21 w 40"/>
                <a:gd name="T3" fmla="*/ 26 h 44"/>
                <a:gd name="T4" fmla="*/ 31 w 40"/>
                <a:gd name="T5" fmla="*/ 26 h 44"/>
                <a:gd name="T6" fmla="*/ 31 w 40"/>
                <a:gd name="T7" fmla="*/ 33 h 44"/>
                <a:gd name="T8" fmla="*/ 22 w 40"/>
                <a:gd name="T9" fmla="*/ 36 h 44"/>
                <a:gd name="T10" fmla="*/ 8 w 40"/>
                <a:gd name="T11" fmla="*/ 22 h 44"/>
                <a:gd name="T12" fmla="*/ 22 w 40"/>
                <a:gd name="T13" fmla="*/ 8 h 44"/>
                <a:gd name="T14" fmla="*/ 33 w 40"/>
                <a:gd name="T15" fmla="*/ 12 h 44"/>
                <a:gd name="T16" fmla="*/ 33 w 40"/>
                <a:gd name="T17" fmla="*/ 12 h 44"/>
                <a:gd name="T18" fmla="*/ 39 w 40"/>
                <a:gd name="T19" fmla="*/ 7 h 44"/>
                <a:gd name="T20" fmla="*/ 38 w 40"/>
                <a:gd name="T21" fmla="*/ 7 h 44"/>
                <a:gd name="T22" fmla="*/ 22 w 40"/>
                <a:gd name="T23" fmla="*/ 0 h 44"/>
                <a:gd name="T24" fmla="*/ 0 w 40"/>
                <a:gd name="T25" fmla="*/ 22 h 44"/>
                <a:gd name="T26" fmla="*/ 22 w 40"/>
                <a:gd name="T27" fmla="*/ 44 h 44"/>
                <a:gd name="T28" fmla="*/ 40 w 40"/>
                <a:gd name="T29" fmla="*/ 36 h 44"/>
                <a:gd name="T30" fmla="*/ 40 w 40"/>
                <a:gd name="T31" fmla="*/ 35 h 44"/>
                <a:gd name="T32" fmla="*/ 40 w 40"/>
                <a:gd name="T33" fmla="*/ 18 h 44"/>
                <a:gd name="T34" fmla="*/ 21 w 40"/>
                <a:gd name="T3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1" name="Freeform 94"/>
            <p:cNvSpPr>
              <a:spLocks/>
            </p:cNvSpPr>
            <p:nvPr userDrawn="1"/>
          </p:nvSpPr>
          <p:spPr bwMode="auto">
            <a:xfrm>
              <a:off x="8702676" y="187326"/>
              <a:ext cx="50800" cy="66675"/>
            </a:xfrm>
            <a:custGeom>
              <a:avLst/>
              <a:gdLst>
                <a:gd name="T0" fmla="*/ 32 w 32"/>
                <a:gd name="T1" fmla="*/ 8 h 42"/>
                <a:gd name="T2" fmla="*/ 32 w 32"/>
                <a:gd name="T3" fmla="*/ 0 h 42"/>
                <a:gd name="T4" fmla="*/ 0 w 32"/>
                <a:gd name="T5" fmla="*/ 0 h 42"/>
                <a:gd name="T6" fmla="*/ 0 w 32"/>
                <a:gd name="T7" fmla="*/ 42 h 42"/>
                <a:gd name="T8" fmla="*/ 9 w 32"/>
                <a:gd name="T9" fmla="*/ 42 h 42"/>
                <a:gd name="T10" fmla="*/ 9 w 32"/>
                <a:gd name="T11" fmla="*/ 25 h 42"/>
                <a:gd name="T12" fmla="*/ 31 w 32"/>
                <a:gd name="T13" fmla="*/ 25 h 42"/>
                <a:gd name="T14" fmla="*/ 31 w 32"/>
                <a:gd name="T15" fmla="*/ 18 h 42"/>
                <a:gd name="T16" fmla="*/ 9 w 32"/>
                <a:gd name="T17" fmla="*/ 18 h 42"/>
                <a:gd name="T18" fmla="*/ 9 w 32"/>
                <a:gd name="T19" fmla="*/ 8 h 42"/>
                <a:gd name="T20" fmla="*/ 32 w 32"/>
                <a:gd name="T21"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sp>
          <p:nvSpPr>
            <p:cNvPr id="62" name="Freeform 95"/>
            <p:cNvSpPr>
              <a:spLocks/>
            </p:cNvSpPr>
            <p:nvPr userDrawn="1"/>
          </p:nvSpPr>
          <p:spPr bwMode="auto">
            <a:xfrm>
              <a:off x="8761413" y="187326"/>
              <a:ext cx="50800" cy="66675"/>
            </a:xfrm>
            <a:custGeom>
              <a:avLst/>
              <a:gdLst>
                <a:gd name="T0" fmla="*/ 0 w 32"/>
                <a:gd name="T1" fmla="*/ 0 h 42"/>
                <a:gd name="T2" fmla="*/ 0 w 32"/>
                <a:gd name="T3" fmla="*/ 8 h 42"/>
                <a:gd name="T4" fmla="*/ 11 w 32"/>
                <a:gd name="T5" fmla="*/ 8 h 42"/>
                <a:gd name="T6" fmla="*/ 11 w 32"/>
                <a:gd name="T7" fmla="*/ 42 h 42"/>
                <a:gd name="T8" fmla="*/ 20 w 32"/>
                <a:gd name="T9" fmla="*/ 42 h 42"/>
                <a:gd name="T10" fmla="*/ 20 w 32"/>
                <a:gd name="T11" fmla="*/ 8 h 42"/>
                <a:gd name="T12" fmla="*/ 32 w 32"/>
                <a:gd name="T13" fmla="*/ 8 h 42"/>
                <a:gd name="T14" fmla="*/ 32 w 32"/>
                <a:gd name="T15" fmla="*/ 0 h 42"/>
                <a:gd name="T16" fmla="*/ 0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eaLnBrk="1"/>
              <a:endParaRPr lang="en-GB" dirty="0"/>
            </a:p>
          </p:txBody>
        </p:sp>
      </p:grpSp>
      <p:sp>
        <p:nvSpPr>
          <p:cNvPr id="63" name="Rectangle 92"/>
          <p:cNvSpPr>
            <a:spLocks noChangeArrowheads="1"/>
          </p:cNvSpPr>
          <p:nvPr/>
        </p:nvSpPr>
        <p:spPr bwMode="auto">
          <a:xfrm>
            <a:off x="8169275" y="5016634"/>
            <a:ext cx="68263"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eaLnBrk="1"/>
            <a:endParaRPr lang="en-GB" dirty="0">
              <a:solidFill>
                <a:srgbClr val="000000"/>
              </a:solidFill>
            </a:endParaRPr>
          </a:p>
        </p:txBody>
      </p:sp>
      <p:sp>
        <p:nvSpPr>
          <p:cNvPr id="67" name="Textplatzhalter 66"/>
          <p:cNvSpPr>
            <a:spLocks noGrp="1"/>
          </p:cNvSpPr>
          <p:nvPr>
            <p:ph type="body" idx="1"/>
          </p:nvPr>
        </p:nvSpPr>
        <p:spPr>
          <a:xfrm>
            <a:off x="978102" y="1263728"/>
            <a:ext cx="7185713" cy="1166473"/>
          </a:xfrm>
          <a:prstGeom prst="rect">
            <a:avLst/>
          </a:prstGeom>
        </p:spPr>
        <p:txBody>
          <a:bodyPr vert="horz" lIns="0" tIns="0" rIns="0" bIns="0" rtlCol="0">
            <a:spAutoFit/>
          </a:body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8" name="Textfeld 63"/>
          <p:cNvSpPr txBox="1">
            <a:spLocks/>
          </p:cNvSpPr>
          <p:nvPr/>
        </p:nvSpPr>
        <p:spPr>
          <a:xfrm>
            <a:off x="982663" y="92442"/>
            <a:ext cx="798311" cy="249299"/>
          </a:xfrm>
          <a:prstGeom prst="rect">
            <a:avLst/>
          </a:prstGeom>
          <a:no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600" b="1">
                <a:solidFill>
                  <a:schemeClr val="accent1"/>
                </a:solidFill>
              </a:rPr>
              <a:t>Shaping the </a:t>
            </a:r>
            <a:br>
              <a:rPr lang="en-GB" sz="600" b="1">
                <a:solidFill>
                  <a:schemeClr val="accent1"/>
                </a:solidFill>
              </a:rPr>
            </a:br>
            <a:r>
              <a:rPr lang="en-GB" sz="600" b="1">
                <a:solidFill>
                  <a:schemeClr val="accent1"/>
                </a:solidFill>
              </a:rPr>
              <a:t>future of digital </a:t>
            </a:r>
            <a:br>
              <a:rPr lang="en-GB" sz="600" b="1">
                <a:solidFill>
                  <a:schemeClr val="accent1"/>
                </a:solidFill>
              </a:rPr>
            </a:br>
            <a:r>
              <a:rPr lang="en-GB" sz="600" b="1">
                <a:solidFill>
                  <a:schemeClr val="accent1"/>
                </a:solidFill>
              </a:rPr>
              <a:t>business</a:t>
            </a:r>
            <a:endParaRPr lang="en-GB" sz="600" b="1" dirty="0">
              <a:solidFill>
                <a:schemeClr val="accent1"/>
              </a:solidFill>
            </a:endParaRPr>
          </a:p>
        </p:txBody>
      </p:sp>
      <p:sp>
        <p:nvSpPr>
          <p:cNvPr id="64" name="Textfeld 63"/>
          <p:cNvSpPr txBox="1">
            <a:spLocks/>
          </p:cNvSpPr>
          <p:nvPr/>
        </p:nvSpPr>
        <p:spPr>
          <a:xfrm>
            <a:off x="1781377" y="92442"/>
            <a:ext cx="720523" cy="249299"/>
          </a:xfrm>
          <a:prstGeom prst="rect">
            <a:avLst/>
          </a:prstGeom>
        </p:spPr>
        <p:txBody>
          <a:bodyPr vert="horz" lIns="0" tIns="0" rIns="0" bIns="0" rtlCol="0" anchor="t">
            <a:noAutofit/>
          </a:bodyPr>
          <a:lstStyle>
            <a:defPPr>
              <a:defRPr lang="de-DE"/>
            </a:defPPr>
            <a:lvl1pPr>
              <a:lnSpc>
                <a:spcPct val="90000"/>
              </a:lnSpc>
              <a:defRPr sz="600" b="1">
                <a:solidFill>
                  <a:schemeClr val="accent1"/>
                </a:solidFill>
              </a:defRPr>
            </a:lvl1pPr>
          </a:lstStyle>
          <a:p>
            <a:pPr lvl="0"/>
            <a:r>
              <a:rPr lang="en-GB"/>
              <a:t> </a:t>
            </a:r>
            <a:endParaRPr lang="en-GB" dirty="0"/>
          </a:p>
        </p:txBody>
      </p:sp>
      <p:grpSp>
        <p:nvGrpSpPr>
          <p:cNvPr id="9" name="Gruppieren 8">
            <a:extLst>
              <a:ext uri="{FF2B5EF4-FFF2-40B4-BE49-F238E27FC236}">
                <a16:creationId xmlns:a16="http://schemas.microsoft.com/office/drawing/2014/main" id="{9A6E01A2-ABAF-4729-B8DB-48B800C760EC}"/>
              </a:ext>
            </a:extLst>
          </p:cNvPr>
          <p:cNvGrpSpPr/>
          <p:nvPr userDrawn="1"/>
        </p:nvGrpSpPr>
        <p:grpSpPr>
          <a:xfrm>
            <a:off x="-275113" y="-292561"/>
            <a:ext cx="9702165" cy="5750386"/>
            <a:chOff x="-275113" y="-292561"/>
            <a:chExt cx="9702165" cy="5750386"/>
          </a:xfrm>
        </p:grpSpPr>
        <p:grpSp>
          <p:nvGrpSpPr>
            <p:cNvPr id="111" name="Gruppieren 110">
              <a:extLst>
                <a:ext uri="{FF2B5EF4-FFF2-40B4-BE49-F238E27FC236}">
                  <a16:creationId xmlns:a16="http://schemas.microsoft.com/office/drawing/2014/main" id="{9B9652E7-9F72-41B2-9A39-A7644385114A}"/>
                </a:ext>
              </a:extLst>
            </p:cNvPr>
            <p:cNvGrpSpPr/>
            <p:nvPr userDrawn="1"/>
          </p:nvGrpSpPr>
          <p:grpSpPr>
            <a:xfrm>
              <a:off x="186532" y="5290185"/>
              <a:ext cx="8772525" cy="167640"/>
              <a:chOff x="186532" y="-281940"/>
              <a:chExt cx="8772525" cy="708660"/>
            </a:xfrm>
          </p:grpSpPr>
          <p:cxnSp>
            <p:nvCxnSpPr>
              <p:cNvPr id="132" name="Gerade Verbindung 45">
                <a:extLst>
                  <a:ext uri="{FF2B5EF4-FFF2-40B4-BE49-F238E27FC236}">
                    <a16:creationId xmlns:a16="http://schemas.microsoft.com/office/drawing/2014/main" id="{76B4B403-0A0F-4826-80F4-BB2E6AB0AD72}"/>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Gerade Verbindung 46">
                <a:extLst>
                  <a:ext uri="{FF2B5EF4-FFF2-40B4-BE49-F238E27FC236}">
                    <a16:creationId xmlns:a16="http://schemas.microsoft.com/office/drawing/2014/main" id="{B3572485-C785-46E5-9EC4-01B81EABCEE0}"/>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Gerade Verbindung 47">
                <a:extLst>
                  <a:ext uri="{FF2B5EF4-FFF2-40B4-BE49-F238E27FC236}">
                    <a16:creationId xmlns:a16="http://schemas.microsoft.com/office/drawing/2014/main" id="{E4347E90-9464-4D60-9E57-5B0ECCE48C90}"/>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Gerade Verbindung 48">
                <a:extLst>
                  <a:ext uri="{FF2B5EF4-FFF2-40B4-BE49-F238E27FC236}">
                    <a16:creationId xmlns:a16="http://schemas.microsoft.com/office/drawing/2014/main" id="{3CE83C88-7E71-4A9E-8867-5117437291F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Gerade Verbindung 49">
                <a:extLst>
                  <a:ext uri="{FF2B5EF4-FFF2-40B4-BE49-F238E27FC236}">
                    <a16:creationId xmlns:a16="http://schemas.microsoft.com/office/drawing/2014/main" id="{E04E6513-2F0B-4193-B625-A7BFAFE543AF}"/>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Gerade Verbindung 50">
                <a:extLst>
                  <a:ext uri="{FF2B5EF4-FFF2-40B4-BE49-F238E27FC236}">
                    <a16:creationId xmlns:a16="http://schemas.microsoft.com/office/drawing/2014/main" id="{943D60F0-5068-401E-9DE5-7BFF97585808}"/>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Gerade Verbindung 51">
                <a:extLst>
                  <a:ext uri="{FF2B5EF4-FFF2-40B4-BE49-F238E27FC236}">
                    <a16:creationId xmlns:a16="http://schemas.microsoft.com/office/drawing/2014/main" id="{4F36589E-4593-4DAB-BB53-40AF21E13C77}"/>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Gerade Verbindung 52">
                <a:extLst>
                  <a:ext uri="{FF2B5EF4-FFF2-40B4-BE49-F238E27FC236}">
                    <a16:creationId xmlns:a16="http://schemas.microsoft.com/office/drawing/2014/main" id="{6A9A1BFF-00C5-4333-9C74-4DA3DAB7EA28}"/>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Gerade Verbindung 53">
                <a:extLst>
                  <a:ext uri="{FF2B5EF4-FFF2-40B4-BE49-F238E27FC236}">
                    <a16:creationId xmlns:a16="http://schemas.microsoft.com/office/drawing/2014/main" id="{3C414E7E-A369-495B-9205-707BD6A7CA66}"/>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Gerade Verbindung 54">
                <a:extLst>
                  <a:ext uri="{FF2B5EF4-FFF2-40B4-BE49-F238E27FC236}">
                    <a16:creationId xmlns:a16="http://schemas.microsoft.com/office/drawing/2014/main" id="{DD0B953B-7E7B-42AC-8BE4-D20203CDBD1B}"/>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Gerade Verbindung 55">
                <a:extLst>
                  <a:ext uri="{FF2B5EF4-FFF2-40B4-BE49-F238E27FC236}">
                    <a16:creationId xmlns:a16="http://schemas.microsoft.com/office/drawing/2014/main" id="{0A6F3594-F3E3-41B6-B12A-286E74B6E073}"/>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Gerade Verbindung 56">
                <a:extLst>
                  <a:ext uri="{FF2B5EF4-FFF2-40B4-BE49-F238E27FC236}">
                    <a16:creationId xmlns:a16="http://schemas.microsoft.com/office/drawing/2014/main" id="{32989B52-4AF3-4C4A-B128-E96D66119237}"/>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8" name="Gerade Verbindung 31">
              <a:extLst>
                <a:ext uri="{FF2B5EF4-FFF2-40B4-BE49-F238E27FC236}">
                  <a16:creationId xmlns:a16="http://schemas.microsoft.com/office/drawing/2014/main" id="{26C54A1F-E3F4-4A91-A9FC-8ED125EEA5CC}"/>
                </a:ext>
              </a:extLst>
            </p:cNvPr>
            <p:cNvCxnSpPr/>
            <p:nvPr userDrawn="1"/>
          </p:nvCxnSpPr>
          <p:spPr bwMode="gray">
            <a:xfrm rot="16200000">
              <a:off x="-191293" y="355441"/>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Gerade Verbindung 32">
              <a:extLst>
                <a:ext uri="{FF2B5EF4-FFF2-40B4-BE49-F238E27FC236}">
                  <a16:creationId xmlns:a16="http://schemas.microsoft.com/office/drawing/2014/main" id="{A56F8845-9DFA-45A3-8663-3093DEDCAFB0}"/>
                </a:ext>
              </a:extLst>
            </p:cNvPr>
            <p:cNvCxnSpPr/>
            <p:nvPr userDrawn="1"/>
          </p:nvCxnSpPr>
          <p:spPr bwMode="gray">
            <a:xfrm rot="16200000">
              <a:off x="-191293" y="546385"/>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Gerade Verbindung 33">
              <a:extLst>
                <a:ext uri="{FF2B5EF4-FFF2-40B4-BE49-F238E27FC236}">
                  <a16:creationId xmlns:a16="http://schemas.microsoft.com/office/drawing/2014/main" id="{EA44EB04-CF76-4710-8A46-3D75DDA783B1}"/>
                </a:ext>
              </a:extLst>
            </p:cNvPr>
            <p:cNvCxnSpPr/>
            <p:nvPr userDrawn="1"/>
          </p:nvCxnSpPr>
          <p:spPr bwMode="gray">
            <a:xfrm rot="16200000">
              <a:off x="-191293"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Gerade Verbindung 34">
              <a:extLst>
                <a:ext uri="{FF2B5EF4-FFF2-40B4-BE49-F238E27FC236}">
                  <a16:creationId xmlns:a16="http://schemas.microsoft.com/office/drawing/2014/main" id="{A4218AAD-D050-46C4-BF7F-0EAB72FBB8FD}"/>
                </a:ext>
              </a:extLst>
            </p:cNvPr>
            <p:cNvCxnSpPr/>
            <p:nvPr userDrawn="1"/>
          </p:nvCxnSpPr>
          <p:spPr bwMode="gray">
            <a:xfrm rot="16200000">
              <a:off x="-191293"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Gerade Verbindung 35">
              <a:extLst>
                <a:ext uri="{FF2B5EF4-FFF2-40B4-BE49-F238E27FC236}">
                  <a16:creationId xmlns:a16="http://schemas.microsoft.com/office/drawing/2014/main" id="{64C5EC51-0E84-4B29-B282-FA0B6E529ED8}"/>
                </a:ext>
              </a:extLst>
            </p:cNvPr>
            <p:cNvCxnSpPr/>
            <p:nvPr userDrawn="1"/>
          </p:nvCxnSpPr>
          <p:spPr bwMode="gray">
            <a:xfrm rot="16200000">
              <a:off x="9343232" y="35306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Gerade Verbindung 36">
              <a:extLst>
                <a:ext uri="{FF2B5EF4-FFF2-40B4-BE49-F238E27FC236}">
                  <a16:creationId xmlns:a16="http://schemas.microsoft.com/office/drawing/2014/main" id="{424B211F-F435-43ED-A123-A109D52A35CE}"/>
                </a:ext>
              </a:extLst>
            </p:cNvPr>
            <p:cNvCxnSpPr/>
            <p:nvPr userDrawn="1"/>
          </p:nvCxnSpPr>
          <p:spPr bwMode="gray">
            <a:xfrm rot="16200000">
              <a:off x="9343232" y="546386"/>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Gerade Verbindung 37">
              <a:extLst>
                <a:ext uri="{FF2B5EF4-FFF2-40B4-BE49-F238E27FC236}">
                  <a16:creationId xmlns:a16="http://schemas.microsoft.com/office/drawing/2014/main" id="{6116A258-EC70-4C9C-BBA6-1F7F9945E207}"/>
                </a:ext>
              </a:extLst>
            </p:cNvPr>
            <p:cNvCxnSpPr/>
            <p:nvPr userDrawn="1"/>
          </p:nvCxnSpPr>
          <p:spPr bwMode="gray">
            <a:xfrm rot="16200000">
              <a:off x="9343232" y="4877118"/>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Gerade Verbindung 38">
              <a:extLst>
                <a:ext uri="{FF2B5EF4-FFF2-40B4-BE49-F238E27FC236}">
                  <a16:creationId xmlns:a16="http://schemas.microsoft.com/office/drawing/2014/main" id="{D1F08203-9577-403E-A6A7-7B93CDDBC04D}"/>
                </a:ext>
              </a:extLst>
            </p:cNvPr>
            <p:cNvCxnSpPr/>
            <p:nvPr userDrawn="1"/>
          </p:nvCxnSpPr>
          <p:spPr bwMode="gray">
            <a:xfrm rot="16200000">
              <a:off x="9343232" y="4685030"/>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Gerade Verbindung 39">
              <a:extLst>
                <a:ext uri="{FF2B5EF4-FFF2-40B4-BE49-F238E27FC236}">
                  <a16:creationId xmlns:a16="http://schemas.microsoft.com/office/drawing/2014/main" id="{EFC4D072-AB47-4EBB-9306-4E43A27D71EB}"/>
                </a:ext>
              </a:extLst>
            </p:cNvPr>
            <p:cNvCxnSpPr/>
            <p:nvPr userDrawn="1"/>
          </p:nvCxnSpPr>
          <p:spPr bwMode="gray">
            <a:xfrm rot="16200000">
              <a:off x="-191293"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Gerade Verbindung 40">
              <a:extLst>
                <a:ext uri="{FF2B5EF4-FFF2-40B4-BE49-F238E27FC236}">
                  <a16:creationId xmlns:a16="http://schemas.microsoft.com/office/drawing/2014/main" id="{6B7D9705-B3FE-423F-8A32-60168EF90EAC}"/>
                </a:ext>
              </a:extLst>
            </p:cNvPr>
            <p:cNvCxnSpPr/>
            <p:nvPr userDrawn="1"/>
          </p:nvCxnSpPr>
          <p:spPr bwMode="gray">
            <a:xfrm rot="16200000">
              <a:off x="-191293"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Gerade Verbindung 41">
              <a:extLst>
                <a:ext uri="{FF2B5EF4-FFF2-40B4-BE49-F238E27FC236}">
                  <a16:creationId xmlns:a16="http://schemas.microsoft.com/office/drawing/2014/main" id="{96B54ED8-32DE-466E-879E-66FB507045F3}"/>
                </a:ext>
              </a:extLst>
            </p:cNvPr>
            <p:cNvCxnSpPr/>
            <p:nvPr userDrawn="1"/>
          </p:nvCxnSpPr>
          <p:spPr bwMode="gray">
            <a:xfrm rot="16200000">
              <a:off x="-191293"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Gerade Verbindung 42">
              <a:extLst>
                <a:ext uri="{FF2B5EF4-FFF2-40B4-BE49-F238E27FC236}">
                  <a16:creationId xmlns:a16="http://schemas.microsoft.com/office/drawing/2014/main" id="{118BFCBE-29BC-4711-B37D-7ACC74969575}"/>
                </a:ext>
              </a:extLst>
            </p:cNvPr>
            <p:cNvCxnSpPr/>
            <p:nvPr userDrawn="1"/>
          </p:nvCxnSpPr>
          <p:spPr bwMode="gray">
            <a:xfrm rot="16200000">
              <a:off x="9343232" y="1179864"/>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Gerade Verbindung 43">
              <a:extLst>
                <a:ext uri="{FF2B5EF4-FFF2-40B4-BE49-F238E27FC236}">
                  <a16:creationId xmlns:a16="http://schemas.microsoft.com/office/drawing/2014/main" id="{7D44C11C-281A-46C7-B69A-943F4395C135}"/>
                </a:ext>
              </a:extLst>
            </p:cNvPr>
            <p:cNvCxnSpPr/>
            <p:nvPr userDrawn="1"/>
          </p:nvCxnSpPr>
          <p:spPr bwMode="gray">
            <a:xfrm rot="16200000">
              <a:off x="9343232" y="2348253"/>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Gerade Verbindung 44">
              <a:extLst>
                <a:ext uri="{FF2B5EF4-FFF2-40B4-BE49-F238E27FC236}">
                  <a16:creationId xmlns:a16="http://schemas.microsoft.com/office/drawing/2014/main" id="{577DA62B-E076-466E-A98D-911001E39438}"/>
                </a:ext>
              </a:extLst>
            </p:cNvPr>
            <p:cNvCxnSpPr/>
            <p:nvPr userDrawn="1"/>
          </p:nvCxnSpPr>
          <p:spPr bwMode="gray">
            <a:xfrm rot="16200000">
              <a:off x="9343232" y="3516642"/>
              <a:ext cx="0" cy="16764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44" name="Gruppieren 143">
              <a:extLst>
                <a:ext uri="{FF2B5EF4-FFF2-40B4-BE49-F238E27FC236}">
                  <a16:creationId xmlns:a16="http://schemas.microsoft.com/office/drawing/2014/main" id="{BDA93323-8474-4C09-9EB1-C678202B458B}"/>
                </a:ext>
              </a:extLst>
            </p:cNvPr>
            <p:cNvGrpSpPr/>
            <p:nvPr userDrawn="1"/>
          </p:nvGrpSpPr>
          <p:grpSpPr>
            <a:xfrm>
              <a:off x="186532" y="-292561"/>
              <a:ext cx="8772525" cy="167640"/>
              <a:chOff x="186532" y="-281940"/>
              <a:chExt cx="8772525" cy="708660"/>
            </a:xfrm>
          </p:grpSpPr>
          <p:cxnSp>
            <p:nvCxnSpPr>
              <p:cNvPr id="145" name="Gerade Verbindung 45">
                <a:extLst>
                  <a:ext uri="{FF2B5EF4-FFF2-40B4-BE49-F238E27FC236}">
                    <a16:creationId xmlns:a16="http://schemas.microsoft.com/office/drawing/2014/main" id="{06DC4ADA-EBA1-4706-A7F5-B331E37CF5CD}"/>
                  </a:ext>
                </a:extLst>
              </p:cNvPr>
              <p:cNvCxnSpPr/>
              <p:nvPr userDrawn="1"/>
            </p:nvCxnSpPr>
            <p:spPr bwMode="gray">
              <a:xfrm>
                <a:off x="97810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Gerade Verbindung 46">
                <a:extLst>
                  <a:ext uri="{FF2B5EF4-FFF2-40B4-BE49-F238E27FC236}">
                    <a16:creationId xmlns:a16="http://schemas.microsoft.com/office/drawing/2014/main" id="{7D874114-BC2A-4E04-BD01-D4E898F8ACB1}"/>
                  </a:ext>
                </a:extLst>
              </p:cNvPr>
              <p:cNvCxnSpPr/>
              <p:nvPr userDrawn="1"/>
            </p:nvCxnSpPr>
            <p:spPr bwMode="gray">
              <a:xfrm>
                <a:off x="177681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Gerade Verbindung 47">
                <a:extLst>
                  <a:ext uri="{FF2B5EF4-FFF2-40B4-BE49-F238E27FC236}">
                    <a16:creationId xmlns:a16="http://schemas.microsoft.com/office/drawing/2014/main" id="{C066F1CA-9C16-4771-B889-B0919E50E8CE}"/>
                  </a:ext>
                </a:extLst>
              </p:cNvPr>
              <p:cNvCxnSpPr/>
              <p:nvPr userDrawn="1"/>
            </p:nvCxnSpPr>
            <p:spPr bwMode="gray">
              <a:xfrm>
                <a:off x="257553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Gerade Verbindung 48">
                <a:extLst>
                  <a:ext uri="{FF2B5EF4-FFF2-40B4-BE49-F238E27FC236}">
                    <a16:creationId xmlns:a16="http://schemas.microsoft.com/office/drawing/2014/main" id="{EF06DF6B-AA9A-4767-B8C8-CD59F912E5EF}"/>
                  </a:ext>
                </a:extLst>
              </p:cNvPr>
              <p:cNvCxnSpPr/>
              <p:nvPr userDrawn="1"/>
            </p:nvCxnSpPr>
            <p:spPr bwMode="gray">
              <a:xfrm>
                <a:off x="337424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Gerade Verbindung 49">
                <a:extLst>
                  <a:ext uri="{FF2B5EF4-FFF2-40B4-BE49-F238E27FC236}">
                    <a16:creationId xmlns:a16="http://schemas.microsoft.com/office/drawing/2014/main" id="{B8BFB74B-6BD9-4B5E-A3CA-8A1EFF7B9393}"/>
                  </a:ext>
                </a:extLst>
              </p:cNvPr>
              <p:cNvCxnSpPr/>
              <p:nvPr userDrawn="1"/>
            </p:nvCxnSpPr>
            <p:spPr bwMode="gray">
              <a:xfrm>
                <a:off x="417296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Gerade Verbindung 50">
                <a:extLst>
                  <a:ext uri="{FF2B5EF4-FFF2-40B4-BE49-F238E27FC236}">
                    <a16:creationId xmlns:a16="http://schemas.microsoft.com/office/drawing/2014/main" id="{DDD78520-7092-4574-9F7B-1F5FBA9A404C}"/>
                  </a:ext>
                </a:extLst>
              </p:cNvPr>
              <p:cNvCxnSpPr/>
              <p:nvPr userDrawn="1"/>
            </p:nvCxnSpPr>
            <p:spPr bwMode="gray">
              <a:xfrm>
                <a:off x="497167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Gerade Verbindung 51">
                <a:extLst>
                  <a:ext uri="{FF2B5EF4-FFF2-40B4-BE49-F238E27FC236}">
                    <a16:creationId xmlns:a16="http://schemas.microsoft.com/office/drawing/2014/main" id="{4C9F950E-9F8A-4178-B682-287C3E4393BA}"/>
                  </a:ext>
                </a:extLst>
              </p:cNvPr>
              <p:cNvCxnSpPr/>
              <p:nvPr userDrawn="1"/>
            </p:nvCxnSpPr>
            <p:spPr bwMode="gray">
              <a:xfrm>
                <a:off x="577039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Gerade Verbindung 52">
                <a:extLst>
                  <a:ext uri="{FF2B5EF4-FFF2-40B4-BE49-F238E27FC236}">
                    <a16:creationId xmlns:a16="http://schemas.microsoft.com/office/drawing/2014/main" id="{44CEB7E0-C951-41BC-9D3C-14C5797A33FA}"/>
                  </a:ext>
                </a:extLst>
              </p:cNvPr>
              <p:cNvCxnSpPr/>
              <p:nvPr userDrawn="1"/>
            </p:nvCxnSpPr>
            <p:spPr bwMode="gray">
              <a:xfrm>
                <a:off x="656910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Gerade Verbindung 53">
                <a:extLst>
                  <a:ext uri="{FF2B5EF4-FFF2-40B4-BE49-F238E27FC236}">
                    <a16:creationId xmlns:a16="http://schemas.microsoft.com/office/drawing/2014/main" id="{9FEDEDB5-3588-424D-98DF-B3BA6B615255}"/>
                  </a:ext>
                </a:extLst>
              </p:cNvPr>
              <p:cNvCxnSpPr/>
              <p:nvPr userDrawn="1"/>
            </p:nvCxnSpPr>
            <p:spPr bwMode="gray">
              <a:xfrm>
                <a:off x="7367823"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Gerade Verbindung 54">
                <a:extLst>
                  <a:ext uri="{FF2B5EF4-FFF2-40B4-BE49-F238E27FC236}">
                    <a16:creationId xmlns:a16="http://schemas.microsoft.com/office/drawing/2014/main" id="{38F87FFF-B97F-4913-AEE7-4FEB467019FC}"/>
                  </a:ext>
                </a:extLst>
              </p:cNvPr>
              <p:cNvCxnSpPr/>
              <p:nvPr userDrawn="1"/>
            </p:nvCxnSpPr>
            <p:spPr bwMode="gray">
              <a:xfrm>
                <a:off x="8166538"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Gerade Verbindung 55">
                <a:extLst>
                  <a:ext uri="{FF2B5EF4-FFF2-40B4-BE49-F238E27FC236}">
                    <a16:creationId xmlns:a16="http://schemas.microsoft.com/office/drawing/2014/main" id="{395B9B29-7DCB-4E41-893F-361F926D55B8}"/>
                  </a:ext>
                </a:extLst>
              </p:cNvPr>
              <p:cNvCxnSpPr/>
              <p:nvPr userDrawn="1"/>
            </p:nvCxnSpPr>
            <p:spPr bwMode="gray">
              <a:xfrm>
                <a:off x="186532"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Gerade Verbindung 56">
                <a:extLst>
                  <a:ext uri="{FF2B5EF4-FFF2-40B4-BE49-F238E27FC236}">
                    <a16:creationId xmlns:a16="http://schemas.microsoft.com/office/drawing/2014/main" id="{65A27F85-ECED-4F80-BB3D-6124425B81B0}"/>
                  </a:ext>
                </a:extLst>
              </p:cNvPr>
              <p:cNvCxnSpPr/>
              <p:nvPr userDrawn="1"/>
            </p:nvCxnSpPr>
            <p:spPr bwMode="gray">
              <a:xfrm>
                <a:off x="8959057" y="-281940"/>
                <a:ext cx="0" cy="70866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 name="Fußzeilenplatzhalter 1">
            <a:extLst>
              <a:ext uri="{FF2B5EF4-FFF2-40B4-BE49-F238E27FC236}">
                <a16:creationId xmlns:a16="http://schemas.microsoft.com/office/drawing/2014/main" id="{B88CF733-9403-434B-859F-A78E8F743BA5}"/>
              </a:ext>
            </a:extLst>
          </p:cNvPr>
          <p:cNvSpPr>
            <a:spLocks noGrp="1"/>
          </p:cNvSpPr>
          <p:nvPr>
            <p:ph type="ftr" sz="quarter" idx="3"/>
          </p:nvPr>
        </p:nvSpPr>
        <p:spPr>
          <a:xfrm>
            <a:off x="2579688" y="86336"/>
            <a:ext cx="720000" cy="249299"/>
          </a:xfrm>
          <a:prstGeom prst="rect">
            <a:avLst/>
          </a:prstGeom>
        </p:spPr>
        <p:txBody>
          <a:bodyPr vert="horz" lIns="0" tIns="0" rIns="0" bIns="0" rtlCol="0" anchor="t" anchorCtr="0"/>
          <a:lstStyle>
            <a:lvl1pPr algn="l">
              <a:lnSpc>
                <a:spcPct val="90000"/>
              </a:lnSpc>
              <a:defRPr sz="600" b="1">
                <a:solidFill>
                  <a:schemeClr val="bg1"/>
                </a:solidFill>
              </a:defRPr>
            </a:lvl1pPr>
          </a:lstStyle>
          <a:p>
            <a:r>
              <a:rPr lang="en-GB"/>
              <a:t>Type here if </a:t>
            </a:r>
          </a:p>
          <a:p>
            <a:r>
              <a:rPr lang="en-GB"/>
              <a:t>add info needed </a:t>
            </a:r>
          </a:p>
          <a:p>
            <a:r>
              <a:rPr lang="en-GB"/>
              <a:t>for every slide</a:t>
            </a:r>
            <a:endParaRPr lang="en-GB" dirty="0"/>
          </a:p>
        </p:txBody>
      </p:sp>
      <p:sp>
        <p:nvSpPr>
          <p:cNvPr id="73" name="Fußzeilenplatzhalter 2">
            <a:extLst>
              <a:ext uri="{FF2B5EF4-FFF2-40B4-BE49-F238E27FC236}">
                <a16:creationId xmlns:a16="http://schemas.microsoft.com/office/drawing/2014/main" id="{6CD5B2C7-7146-420C-9B79-C2F58C8EC8B7}"/>
              </a:ext>
            </a:extLst>
          </p:cNvPr>
          <p:cNvSpPr txBox="1">
            <a:spLocks/>
          </p:cNvSpPr>
          <p:nvPr userDrawn="1"/>
        </p:nvSpPr>
        <p:spPr>
          <a:xfrm flipH="1">
            <a:off x="1035946" y="5003805"/>
            <a:ext cx="1506431" cy="92333"/>
          </a:xfrm>
          <a:prstGeom prst="rect">
            <a:avLst/>
          </a:prstGeom>
          <a:noFill/>
          <a:ln w="9525">
            <a:noFill/>
            <a:miter lim="800000"/>
            <a:headEnd/>
            <a:tailEnd/>
          </a:ln>
        </p:spPr>
        <p:txBody>
          <a:bodyPr wrap="square" lIns="0" tIns="0" rIns="0" bIns="0" anchor="ctr">
            <a:spAutoFit/>
          </a:bodyPr>
          <a:lstStyle>
            <a:defPPr>
              <a:defRPr lang="de-DE"/>
            </a:defPPr>
            <a:lvl1pPr marL="0" algn="l" defTabSz="914400" rtl="0" eaLnBrk="1" latinLnBrk="0" hangingPunct="1">
              <a:defRPr lang="de-DE" sz="600" b="1" kern="1200" cap="all" baseline="0" dirty="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r>
              <a:rPr lang="en-GB" b="1" cap="none"/>
              <a:t>gft.com</a:t>
            </a:r>
            <a:endParaRPr lang="en-GB" b="1" cap="none" dirty="0"/>
          </a:p>
        </p:txBody>
      </p:sp>
      <p:sp>
        <p:nvSpPr>
          <p:cNvPr id="74" name="Rechteck 50">
            <a:extLst>
              <a:ext uri="{FF2B5EF4-FFF2-40B4-BE49-F238E27FC236}">
                <a16:creationId xmlns:a16="http://schemas.microsoft.com/office/drawing/2014/main" id="{0FC7680B-C05B-42C6-A57D-773FA59824E0}"/>
              </a:ext>
            </a:extLst>
          </p:cNvPr>
          <p:cNvSpPr>
            <a:spLocks noChangeAspect="1"/>
          </p:cNvSpPr>
          <p:nvPr userDrawn="1"/>
        </p:nvSpPr>
        <p:spPr bwMode="gray">
          <a:xfrm rot="2700000">
            <a:off x="976313" y="5037138"/>
            <a:ext cx="31750" cy="31750"/>
          </a:xfrm>
          <a:custGeom>
            <a:avLst/>
            <a:gdLst/>
            <a:ahLst/>
            <a:cxnLst/>
            <a:rect l="l" t="t" r="r" b="b"/>
            <a:pathLst>
              <a:path w="379268" h="379268">
                <a:moveTo>
                  <a:pt x="0" y="0"/>
                </a:moveTo>
                <a:lnTo>
                  <a:pt x="379268" y="0"/>
                </a:lnTo>
                <a:lnTo>
                  <a:pt x="379268" y="379268"/>
                </a:lnTo>
                <a:lnTo>
                  <a:pt x="250681" y="379268"/>
                </a:lnTo>
                <a:lnTo>
                  <a:pt x="250681" y="128587"/>
                </a:lnTo>
                <a:lnTo>
                  <a:pt x="0" y="128587"/>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200" dirty="0">
              <a:solidFill>
                <a:schemeClr val="tx1"/>
              </a:solidFill>
            </a:endParaRPr>
          </a:p>
        </p:txBody>
      </p:sp>
    </p:spTree>
    <p:custDataLst>
      <p:tags r:id="rId16"/>
    </p:custDataLst>
    <p:extLst>
      <p:ext uri="{BB962C8B-B14F-4D97-AF65-F5344CB8AC3E}">
        <p14:creationId xmlns:p14="http://schemas.microsoft.com/office/powerpoint/2010/main" val="1219859992"/>
      </p:ext>
    </p:extLst>
  </p:cSld>
  <p:clrMap bg1="lt1" tx1="dk1" bg2="lt2" tx2="dk2" accent1="accent1" accent2="accent2" accent3="accent3" accent4="accent4" accent5="accent5" accent6="accent6" hlink="hlink" folHlink="folHlink"/>
  <p:sldLayoutIdLst>
    <p:sldLayoutId id="2147483682" r:id="rId1"/>
    <p:sldLayoutId id="2147483696" r:id="rId2"/>
    <p:sldLayoutId id="2147483690" r:id="rId3"/>
    <p:sldLayoutId id="2147483692" r:id="rId4"/>
    <p:sldLayoutId id="2147483691" r:id="rId5"/>
    <p:sldLayoutId id="2147483693" r:id="rId6"/>
    <p:sldLayoutId id="2147483681" r:id="rId7"/>
    <p:sldLayoutId id="2147483680" r:id="rId8"/>
    <p:sldLayoutId id="2147483665" r:id="rId9"/>
    <p:sldLayoutId id="2147483683" r:id="rId10"/>
    <p:sldLayoutId id="2147483686" r:id="rId11"/>
    <p:sldLayoutId id="2147483698" r:id="rId12"/>
    <p:sldLayoutId id="2147483688" r:id="rId13"/>
  </p:sldLayoutIdLst>
  <p:hf sldNum="0" hdr="0"/>
  <p:txStyles>
    <p:titleStyle>
      <a:lvl1pPr algn="l" defTabSz="914400" rtl="0" eaLnBrk="1" latinLnBrk="0" hangingPunct="1">
        <a:lnSpc>
          <a:spcPct val="90000"/>
        </a:lnSpc>
        <a:spcBef>
          <a:spcPct val="0"/>
        </a:spcBef>
        <a:buNone/>
        <a:defRPr lang="de-DE" sz="2000" b="1" kern="1200" dirty="0">
          <a:solidFill>
            <a:schemeClr val="tx1"/>
          </a:solidFill>
          <a:latin typeface="+mn-lt"/>
          <a:ea typeface="Geneva" pitchFamily="-128" charset="-128"/>
          <a:cs typeface="+mj-cs"/>
        </a:defRPr>
      </a:lvl1pPr>
    </p:titleStyle>
    <p:bodyStyle>
      <a:lvl1pPr marL="17780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400" b="0" kern="1200" smtClean="0">
          <a:solidFill>
            <a:schemeClr val="tx1"/>
          </a:solidFill>
          <a:latin typeface="+mn-lt"/>
          <a:ea typeface="Geneva" pitchFamily="-128" charset="-128"/>
          <a:cs typeface="+mn-cs"/>
        </a:defRPr>
      </a:lvl1pPr>
      <a:lvl2pPr marL="361950" marR="0" indent="-18415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2pPr>
      <a:lvl3pPr marL="5397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smtClean="0">
          <a:solidFill>
            <a:schemeClr val="tx1"/>
          </a:solidFill>
          <a:latin typeface="+mn-lt"/>
          <a:ea typeface="Geneva" pitchFamily="-128" charset="-128"/>
          <a:cs typeface="+mn-cs"/>
        </a:defRPr>
      </a:lvl3pPr>
      <a:lvl4pPr marL="7175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smtClean="0">
          <a:solidFill>
            <a:schemeClr val="tx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30" userDrawn="1">
          <p15:clr>
            <a:srgbClr val="F26B43"/>
          </p15:clr>
        </p15:guide>
        <p15:guide id="2" pos="117" userDrawn="1">
          <p15:clr>
            <a:srgbClr val="F26B43"/>
          </p15:clr>
        </p15:guide>
        <p15:guide id="3" pos="5643" userDrawn="1">
          <p15:clr>
            <a:srgbClr val="F26B43"/>
          </p15:clr>
        </p15:guide>
        <p15:guide id="4" pos="615" userDrawn="1">
          <p15:clr>
            <a:srgbClr val="F26B43"/>
          </p15:clr>
        </p15:guide>
        <p15:guide id="5" pos="1119" userDrawn="1">
          <p15:clr>
            <a:srgbClr val="F26B43"/>
          </p15:clr>
        </p15:guide>
        <p15:guide id="6" pos="1622" userDrawn="1">
          <p15:clr>
            <a:srgbClr val="F26B43"/>
          </p15:clr>
        </p15:guide>
        <p15:guide id="7" pos="2124" userDrawn="1">
          <p15:clr>
            <a:srgbClr val="F26B43"/>
          </p15:clr>
        </p15:guide>
        <p15:guide id="8" pos="2628" userDrawn="1">
          <p15:clr>
            <a:srgbClr val="F26B43"/>
          </p15:clr>
        </p15:guide>
        <p15:guide id="9" pos="3132" userDrawn="1">
          <p15:clr>
            <a:srgbClr val="F26B43"/>
          </p15:clr>
        </p15:guide>
        <p15:guide id="10" pos="3635" userDrawn="1">
          <p15:clr>
            <a:srgbClr val="F26B43"/>
          </p15:clr>
        </p15:guide>
        <p15:guide id="11" pos="4137" userDrawn="1">
          <p15:clr>
            <a:srgbClr val="F26B43"/>
          </p15:clr>
        </p15:guide>
        <p15:guide id="12" pos="5144" userDrawn="1">
          <p15:clr>
            <a:srgbClr val="F26B43"/>
          </p15:clr>
        </p15:guide>
        <p15:guide id="13" pos="4640" userDrawn="1">
          <p15:clr>
            <a:srgbClr val="F26B43"/>
          </p15:clr>
        </p15:guide>
        <p15:guide id="15" orient="horz" pos="276" userDrawn="1">
          <p15:clr>
            <a:srgbClr val="F26B43"/>
          </p15:clr>
        </p15:guide>
        <p15:guide id="16" orient="horz" pos="795" userDrawn="1">
          <p15:clr>
            <a:srgbClr val="F26B43"/>
          </p15:clr>
        </p15:guide>
        <p15:guide id="17" orient="horz" pos="2267" userDrawn="1">
          <p15:clr>
            <a:srgbClr val="F26B43"/>
          </p15:clr>
        </p15:guide>
        <p15:guide id="18" orient="horz" pos="3123" userDrawn="1">
          <p15:clr>
            <a:srgbClr val="F26B43"/>
          </p15:clr>
        </p15:guide>
        <p15:guide id="19" orient="horz" pos="395" userDrawn="1">
          <p15:clr>
            <a:srgbClr val="F26B43"/>
          </p15:clr>
        </p15:guide>
        <p15:guide id="20" orient="horz" pos="300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79C919F-BF6F-4943-9E91-ABF26A857FD2}" type="datetime1">
              <a:rPr lang="en-US" smtClean="0"/>
              <a:t>9/14/2020</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r>
              <a:rPr lang="en-US"/>
              <a:t>Copyright © 2018, Corey Pennycuff</a:t>
            </a:r>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0607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emf"/><Relationship Id="rId2" Type="http://schemas.openxmlformats.org/officeDocument/2006/relationships/tags" Target="../tags/tag34.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st.github.com/digitaljhelms/4287848"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git-scm.com/docs/git-checkou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hyperlink" Target="https://help.github.com/articles/using-pull-requests#article-platform-nav" TargetMode="External"/><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5.emf"/><Relationship Id="rId2" Type="http://schemas.openxmlformats.org/officeDocument/2006/relationships/tags" Target="../tags/tag36.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6.xml"/><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Five_Ws"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www.linuxmisc.com/10-unix-questions/b9423048b3174f5c.htm"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Git" TargetMode="External"/><Relationship Id="rId2" Type="http://schemas.openxmlformats.org/officeDocument/2006/relationships/hyperlink" Target="https://git-scm.com/" TargetMode="External"/><Relationship Id="rId1" Type="http://schemas.openxmlformats.org/officeDocument/2006/relationships/slideLayout" Target="../slideLayouts/slideLayout17.xml"/><Relationship Id="rId5" Type="http://schemas.openxmlformats.org/officeDocument/2006/relationships/image" Target="../media/image24.png"/><Relationship Id="rId4" Type="http://schemas.openxmlformats.org/officeDocument/2006/relationships/hyperlink" Target="https://github.com/git/git/blob/e83c5163316f89bfbde7d9ab23ca2e25604af290/READ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3C90B7CA-01A4-4C30-92E4-0580FB733EF3}"/>
              </a:ext>
            </a:extLst>
          </p:cNvPr>
          <p:cNvGraphicFramePr>
            <a:graphicFrameLocks noChangeAspect="1"/>
          </p:cNvGraphicFramePr>
          <p:nvPr>
            <p:custDataLst>
              <p:tags r:id="rId2"/>
            </p:custDataLst>
            <p:extLst>
              <p:ext uri="{D42A27DB-BD31-4B8C-83A1-F6EECF244321}">
                <p14:modId xmlns:p14="http://schemas.microsoft.com/office/powerpoint/2010/main" val="8537625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906" name="think-cell Folie" r:id="rId6" imgW="344" imgH="345" progId="TCLayout.ActiveDocument.1">
                  <p:embed/>
                </p:oleObj>
              </mc:Choice>
              <mc:Fallback>
                <p:oleObj name="think-cell Folie" r:id="rId6" imgW="344" imgH="34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6EBED893-D778-4E5B-9236-DB7E4012CABA}"/>
              </a:ext>
            </a:extLst>
          </p:cNvPr>
          <p:cNvSpPr/>
          <p:nvPr>
            <p:custDataLst>
              <p:tags r:id="rId3"/>
            </p:custDataLst>
          </p:nvPr>
        </p:nvSpPr>
        <p:spPr bwMode="gray">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GB" sz="4400" b="1" dirty="0">
              <a:solidFill>
                <a:schemeClr val="tx1"/>
              </a:solidFill>
              <a:latin typeface="Arial" panose="020B0604020202020204" pitchFamily="34" charset="0"/>
              <a:ea typeface="Geneva"/>
              <a:cs typeface="+mj-cs"/>
              <a:sym typeface="Arial" panose="020B0604020202020204" pitchFamily="34" charset="0"/>
            </a:endParaRPr>
          </a:p>
        </p:txBody>
      </p:sp>
      <p:sp>
        <p:nvSpPr>
          <p:cNvPr id="7" name="Titel 6"/>
          <p:cNvSpPr>
            <a:spLocks noGrp="1"/>
          </p:cNvSpPr>
          <p:nvPr>
            <p:ph type="title"/>
          </p:nvPr>
        </p:nvSpPr>
        <p:spPr bwMode="gray"/>
        <p:txBody>
          <a:bodyPr/>
          <a:lstStyle/>
          <a:p>
            <a:r>
              <a:rPr lang="en-GB" dirty="0" err="1"/>
              <a:t>Fundamentos</a:t>
            </a:r>
            <a:r>
              <a:rPr lang="en-GB" dirty="0"/>
              <a:t> GIT</a:t>
            </a:r>
          </a:p>
        </p:txBody>
      </p:sp>
      <p:sp>
        <p:nvSpPr>
          <p:cNvPr id="4" name="Datumsplatzhalter 3"/>
          <p:cNvSpPr>
            <a:spLocks noGrp="1"/>
          </p:cNvSpPr>
          <p:nvPr>
            <p:ph type="dt" sz="half" idx="4294967295"/>
          </p:nvPr>
        </p:nvSpPr>
        <p:spPr bwMode="gray">
          <a:xfrm>
            <a:off x="0" y="5003800"/>
            <a:ext cx="387350" cy="92075"/>
          </a:xfrm>
        </p:spPr>
        <p:txBody>
          <a:bodyPr/>
          <a:lstStyle/>
          <a:p>
            <a:fld id="{253E42B6-9F8C-47AD-A648-EDF6EC1637B2}" type="datetime1">
              <a:rPr lang="en-GB" smtClean="0"/>
              <a:pPr/>
              <a:t>11/09/2020</a:t>
            </a:fld>
            <a:endParaRPr lang="en-GB" dirty="0"/>
          </a:p>
        </p:txBody>
      </p:sp>
      <p:sp>
        <p:nvSpPr>
          <p:cNvPr id="3" name="Fußzeilenplatzhalter 2">
            <a:extLst>
              <a:ext uri="{FF2B5EF4-FFF2-40B4-BE49-F238E27FC236}">
                <a16:creationId xmlns:a16="http://schemas.microsoft.com/office/drawing/2014/main" id="{64CBA0FA-8CCE-473B-80DA-EEE80FF65A2D}"/>
              </a:ext>
            </a:extLst>
          </p:cNvPr>
          <p:cNvSpPr>
            <a:spLocks noGrp="1"/>
          </p:cNvSpPr>
          <p:nvPr>
            <p:ph type="ftr" sz="quarter" idx="4294967295"/>
          </p:nvPr>
        </p:nvSpPr>
        <p:spPr bwMode="gray">
          <a:xfrm>
            <a:off x="0" y="85725"/>
            <a:ext cx="720725" cy="249238"/>
          </a:xfrm>
        </p:spPr>
        <p:txBody>
          <a:bodyPr/>
          <a:lstStyle/>
          <a:p>
            <a:r>
              <a:rPr lang="en-GB"/>
              <a:t>Type here if  add info needed  for every slide</a:t>
            </a:r>
            <a:endParaRPr lang="en-GB" dirty="0"/>
          </a:p>
        </p:txBody>
      </p:sp>
      <p:sp>
        <p:nvSpPr>
          <p:cNvPr id="9" name="Text Placeholder 8">
            <a:extLst>
              <a:ext uri="{FF2B5EF4-FFF2-40B4-BE49-F238E27FC236}">
                <a16:creationId xmlns:a16="http://schemas.microsoft.com/office/drawing/2014/main" id="{E1DF4D73-C2CA-4E91-8E37-E0E4845783DA}"/>
              </a:ext>
            </a:extLst>
          </p:cNvPr>
          <p:cNvSpPr>
            <a:spLocks noGrp="1"/>
          </p:cNvSpPr>
          <p:nvPr>
            <p:ph type="body" sz="quarter" idx="13"/>
          </p:nvPr>
        </p:nvSpPr>
        <p:spPr/>
        <p:txBody>
          <a:bodyPr/>
          <a:lstStyle/>
          <a:p>
            <a:endParaRPr lang="es-ES"/>
          </a:p>
        </p:txBody>
      </p:sp>
    </p:spTree>
    <p:extLst>
      <p:ext uri="{BB962C8B-B14F-4D97-AF65-F5344CB8AC3E}">
        <p14:creationId xmlns:p14="http://schemas.microsoft.com/office/powerpoint/2010/main" val="111901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1E3848-84E5-4864-BC00-75F45A84A600}"/>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AC9D9E4B-7A39-489C-8FAE-962DB24A5BCF}"/>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E075B8DA-2F3A-41E0-A366-8B66A4790D92}"/>
              </a:ext>
            </a:extLst>
          </p:cNvPr>
          <p:cNvSpPr>
            <a:spLocks noGrp="1"/>
          </p:cNvSpPr>
          <p:nvPr>
            <p:ph sz="half" idx="1"/>
          </p:nvPr>
        </p:nvSpPr>
        <p:spPr/>
        <p:txBody>
          <a:bodyPr>
            <a:normAutofit/>
          </a:bodyPr>
          <a:lstStyle/>
          <a:p>
            <a:r>
              <a:rPr lang="en-US" dirty="0">
                <a:solidFill>
                  <a:schemeClr val="accent1"/>
                </a:solidFill>
              </a:rPr>
              <a:t>Branch</a:t>
            </a:r>
          </a:p>
          <a:p>
            <a:pPr lvl="1"/>
            <a:r>
              <a:rPr lang="en-US" dirty="0"/>
              <a:t>A history of successive changes to code</a:t>
            </a:r>
          </a:p>
          <a:p>
            <a:pPr lvl="1"/>
            <a:r>
              <a:rPr lang="en-US" dirty="0"/>
              <a:t>A new branch may be created at any time, from any existing commit</a:t>
            </a:r>
          </a:p>
          <a:p>
            <a:pPr lvl="1"/>
            <a:r>
              <a:rPr lang="en-US" dirty="0"/>
              <a:t>May represent versions of code</a:t>
            </a:r>
          </a:p>
          <a:p>
            <a:pPr lvl="2"/>
            <a:r>
              <a:rPr lang="en-US" dirty="0"/>
              <a:t>Version 1.x, 2.x, 3.x, etc.</a:t>
            </a:r>
          </a:p>
          <a:p>
            <a:pPr lvl="1"/>
            <a:r>
              <a:rPr lang="en-US" dirty="0"/>
              <a:t>May Represent small bugfixes/feature development</a:t>
            </a:r>
          </a:p>
          <a:p>
            <a:pPr lvl="1"/>
            <a:r>
              <a:rPr lang="en-US" dirty="0"/>
              <a:t>Branches are cheap</a:t>
            </a:r>
          </a:p>
          <a:p>
            <a:pPr lvl="2"/>
            <a:r>
              <a:rPr lang="en-US" dirty="0"/>
              <a:t>Fast switching</a:t>
            </a:r>
          </a:p>
          <a:p>
            <a:pPr lvl="2"/>
            <a:r>
              <a:rPr lang="en-US" dirty="0"/>
              <a:t>Easy to “merge” into other branches</a:t>
            </a:r>
          </a:p>
          <a:p>
            <a:pPr lvl="2"/>
            <a:r>
              <a:rPr lang="en-US" dirty="0"/>
              <a:t>Easy to create, easy to destroy</a:t>
            </a:r>
          </a:p>
          <a:p>
            <a:pPr lvl="1"/>
            <a:r>
              <a:rPr lang="en-US" dirty="0"/>
              <a:t>See </a:t>
            </a:r>
            <a:r>
              <a:rPr lang="en-US" dirty="0">
                <a:hlinkClick r:id="rId2"/>
              </a:rPr>
              <a:t>this guide</a:t>
            </a:r>
            <a:r>
              <a:rPr lang="en-US" dirty="0"/>
              <a:t> for best practices</a:t>
            </a:r>
          </a:p>
        </p:txBody>
      </p:sp>
      <p:sp>
        <p:nvSpPr>
          <p:cNvPr id="4" name="Content Placeholder 3">
            <a:extLst>
              <a:ext uri="{FF2B5EF4-FFF2-40B4-BE49-F238E27FC236}">
                <a16:creationId xmlns:a16="http://schemas.microsoft.com/office/drawing/2014/main" id="{D94ECE85-12FE-41B1-BF32-CBC05775CC0F}"/>
              </a:ext>
            </a:extLst>
          </p:cNvPr>
          <p:cNvSpPr>
            <a:spLocks noGrp="1"/>
          </p:cNvSpPr>
          <p:nvPr>
            <p:ph sz="half" idx="2"/>
          </p:nvPr>
        </p:nvSpPr>
        <p:spPr>
          <a:xfrm>
            <a:off x="4491990" y="1714500"/>
            <a:ext cx="3566160" cy="3368233"/>
          </a:xfrm>
        </p:spPr>
        <p:txBody>
          <a:bodyPr>
            <a:normAutofit/>
          </a:bodyPr>
          <a:lstStyle/>
          <a:p>
            <a:r>
              <a:rPr lang="en-US" dirty="0">
                <a:solidFill>
                  <a:schemeClr val="accent1"/>
                </a:solidFill>
              </a:rPr>
              <a:t>Commit</a:t>
            </a:r>
          </a:p>
          <a:p>
            <a:pPr lvl="1"/>
            <a:r>
              <a:rPr lang="en-US" dirty="0"/>
              <a:t>Set of changes to a repository’s files</a:t>
            </a:r>
          </a:p>
          <a:p>
            <a:pPr lvl="1"/>
            <a:r>
              <a:rPr lang="en-US" dirty="0"/>
              <a:t>More on this later</a:t>
            </a:r>
          </a:p>
          <a:p>
            <a:r>
              <a:rPr lang="en-US" dirty="0">
                <a:solidFill>
                  <a:schemeClr val="accent1"/>
                </a:solidFill>
              </a:rPr>
              <a:t>Tag</a:t>
            </a:r>
          </a:p>
          <a:p>
            <a:pPr lvl="1"/>
            <a:r>
              <a:rPr lang="en-US" dirty="0"/>
              <a:t>Represents a single commit</a:t>
            </a:r>
          </a:p>
          <a:p>
            <a:pPr lvl="1"/>
            <a:r>
              <a:rPr lang="en-US" dirty="0"/>
              <a:t>Often human-friendly</a:t>
            </a:r>
          </a:p>
          <a:p>
            <a:pPr lvl="2"/>
            <a:r>
              <a:rPr lang="en-US" dirty="0"/>
              <a:t>Version Numbers</a:t>
            </a:r>
          </a:p>
          <a:p>
            <a:r>
              <a:rPr lang="en-US" dirty="0">
                <a:solidFill>
                  <a:schemeClr val="accent1"/>
                </a:solidFill>
              </a:rPr>
              <a:t>A Repository may be created by:</a:t>
            </a:r>
          </a:p>
          <a:p>
            <a:pPr lvl="1"/>
            <a:r>
              <a:rPr lang="en-US" dirty="0"/>
              <a:t>Cloning an existing one (</a:t>
            </a:r>
            <a:r>
              <a:rPr lang="en-US" dirty="0">
                <a:solidFill>
                  <a:schemeClr val="accent1"/>
                </a:solidFill>
              </a:rPr>
              <a:t>git clone</a:t>
            </a:r>
            <a:r>
              <a:rPr lang="en-US" dirty="0"/>
              <a:t>)</a:t>
            </a:r>
          </a:p>
          <a:p>
            <a:pPr lvl="1"/>
            <a:r>
              <a:rPr lang="en-US" dirty="0"/>
              <a:t>Creating a new one locally (</a:t>
            </a:r>
            <a:r>
              <a:rPr lang="en-US" dirty="0">
                <a:solidFill>
                  <a:schemeClr val="accent1"/>
                </a:solidFill>
              </a:rPr>
              <a:t>git </a:t>
            </a:r>
            <a:r>
              <a:rPr lang="en-US" dirty="0" err="1">
                <a:solidFill>
                  <a:schemeClr val="accent1"/>
                </a:solidFill>
              </a:rPr>
              <a:t>init</a:t>
            </a:r>
            <a:r>
              <a:rPr lang="en-US" dirty="0"/>
              <a:t>)</a:t>
            </a:r>
          </a:p>
        </p:txBody>
      </p:sp>
      <p:sp>
        <p:nvSpPr>
          <p:cNvPr id="5" name="Slide Number Placeholder 4">
            <a:extLst>
              <a:ext uri="{FF2B5EF4-FFF2-40B4-BE49-F238E27FC236}">
                <a16:creationId xmlns:a16="http://schemas.microsoft.com/office/drawing/2014/main" id="{C0EA9A3E-7DFC-46DC-A5A3-4E877E39A64F}"/>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89344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993B40-5F93-4123-B36F-74FB8306E5BF}"/>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5965CA04-7F79-4F57-8CA9-9F04E056649E}"/>
              </a:ext>
            </a:extLst>
          </p:cNvPr>
          <p:cNvSpPr>
            <a:spLocks noGrp="1"/>
          </p:cNvSpPr>
          <p:nvPr>
            <p:ph type="title"/>
          </p:nvPr>
        </p:nvSpPr>
        <p:spPr/>
        <p:txBody>
          <a:bodyPr/>
          <a:lstStyle/>
          <a:p>
            <a:r>
              <a:rPr lang="en-US" dirty="0"/>
              <a:t>What is a Commit? </a:t>
            </a:r>
          </a:p>
        </p:txBody>
      </p:sp>
      <p:sp>
        <p:nvSpPr>
          <p:cNvPr id="3" name="Content Placeholder 2">
            <a:extLst>
              <a:ext uri="{FF2B5EF4-FFF2-40B4-BE49-F238E27FC236}">
                <a16:creationId xmlns:a16="http://schemas.microsoft.com/office/drawing/2014/main" id="{93A30D5C-5D50-41A4-BB8C-7A5FC8A3FB3C}"/>
              </a:ext>
            </a:extLst>
          </p:cNvPr>
          <p:cNvSpPr>
            <a:spLocks noGrp="1"/>
          </p:cNvSpPr>
          <p:nvPr>
            <p:ph sz="half" idx="1"/>
          </p:nvPr>
        </p:nvSpPr>
        <p:spPr>
          <a:xfrm>
            <a:off x="694945" y="1685925"/>
            <a:ext cx="4015848" cy="3457576"/>
          </a:xfrm>
        </p:spPr>
        <p:txBody>
          <a:bodyPr>
            <a:normAutofit fontScale="92500"/>
          </a:bodyPr>
          <a:lstStyle/>
          <a:p>
            <a:r>
              <a:rPr lang="en-US" dirty="0"/>
              <a:t>Specific snapshot within the development tree</a:t>
            </a:r>
          </a:p>
          <a:p>
            <a:r>
              <a:rPr lang="en-US" dirty="0"/>
              <a:t>Collection of changes applied to a project’s files</a:t>
            </a:r>
          </a:p>
          <a:p>
            <a:pPr lvl="1"/>
            <a:r>
              <a:rPr lang="en-US" dirty="0"/>
              <a:t>Text changes, File and Directory addition/removal, </a:t>
            </a:r>
            <a:r>
              <a:rPr lang="en-US" dirty="0" err="1"/>
              <a:t>chmod</a:t>
            </a:r>
            <a:endParaRPr lang="en-US" dirty="0"/>
          </a:p>
          <a:p>
            <a:r>
              <a:rPr lang="en-US" dirty="0"/>
              <a:t>Metadata about the change</a:t>
            </a:r>
          </a:p>
          <a:p>
            <a:r>
              <a:rPr lang="en-US" dirty="0"/>
              <a:t>Identified by a </a:t>
            </a:r>
            <a:r>
              <a:rPr lang="en-US" dirty="0">
                <a:solidFill>
                  <a:schemeClr val="accent1"/>
                </a:solidFill>
              </a:rPr>
              <a:t>SHA-1 Hash</a:t>
            </a:r>
          </a:p>
          <a:p>
            <a:pPr lvl="1"/>
            <a:r>
              <a:rPr lang="en-US" dirty="0"/>
              <a:t>Can be shortened to approx. 6 characters for CLI use</a:t>
            </a:r>
          </a:p>
          <a:p>
            <a:pPr lvl="2"/>
            <a:r>
              <a:rPr lang="en-US" dirty="0"/>
              <a:t>(e.g., “</a:t>
            </a:r>
            <a:r>
              <a:rPr lang="en-US" dirty="0">
                <a:solidFill>
                  <a:schemeClr val="accent1"/>
                </a:solidFill>
              </a:rPr>
              <a:t>git show 5b16a5</a:t>
            </a:r>
            <a:r>
              <a:rPr lang="en-US" dirty="0"/>
              <a:t>”)</a:t>
            </a:r>
          </a:p>
          <a:p>
            <a:pPr lvl="1"/>
            <a:r>
              <a:rPr lang="en-US" dirty="0">
                <a:solidFill>
                  <a:schemeClr val="accent1"/>
                </a:solidFill>
              </a:rPr>
              <a:t>HEAD</a:t>
            </a:r>
            <a:r>
              <a:rPr lang="en-US" dirty="0"/>
              <a:t> – most recent commit</a:t>
            </a:r>
          </a:p>
          <a:p>
            <a:pPr lvl="1"/>
            <a:r>
              <a:rPr lang="en-US" dirty="0">
                <a:solidFill>
                  <a:schemeClr val="accent1"/>
                </a:solidFill>
              </a:rPr>
              <a:t>ORIG_HEAD</a:t>
            </a:r>
            <a:r>
              <a:rPr lang="en-US" dirty="0"/>
              <a:t> – after a merge, the previous </a:t>
            </a:r>
            <a:r>
              <a:rPr lang="en-US" dirty="0">
                <a:solidFill>
                  <a:schemeClr val="accent1"/>
                </a:solidFill>
              </a:rPr>
              <a:t>HEAD</a:t>
            </a:r>
          </a:p>
          <a:p>
            <a:pPr lvl="1"/>
            <a:r>
              <a:rPr lang="en-US" dirty="0">
                <a:solidFill>
                  <a:schemeClr val="accent1"/>
                </a:solidFill>
              </a:rPr>
              <a:t>&lt;commit&gt;~n </a:t>
            </a:r>
            <a:r>
              <a:rPr lang="en-US" dirty="0"/>
              <a:t>– the </a:t>
            </a:r>
            <a:r>
              <a:rPr lang="en-US" b="1" dirty="0"/>
              <a:t>n</a:t>
            </a:r>
            <a:r>
              <a:rPr lang="en-US" dirty="0"/>
              <a:t>th commit before &lt;commit&gt;</a:t>
            </a:r>
          </a:p>
          <a:p>
            <a:pPr lvl="2"/>
            <a:r>
              <a:rPr lang="en-US" dirty="0"/>
              <a:t>e.g., </a:t>
            </a:r>
            <a:r>
              <a:rPr lang="en-US" dirty="0">
                <a:solidFill>
                  <a:schemeClr val="accent1"/>
                </a:solidFill>
              </a:rPr>
              <a:t>5b16a5~2</a:t>
            </a:r>
            <a:r>
              <a:rPr lang="en-US" dirty="0"/>
              <a:t> or </a:t>
            </a:r>
            <a:r>
              <a:rPr lang="en-US" dirty="0">
                <a:solidFill>
                  <a:schemeClr val="accent1"/>
                </a:solidFill>
              </a:rPr>
              <a:t>HEAD~5</a:t>
            </a:r>
          </a:p>
          <a:p>
            <a:pPr lvl="1"/>
            <a:r>
              <a:rPr lang="en-US" dirty="0">
                <a:solidFill>
                  <a:schemeClr val="accent1"/>
                </a:solidFill>
              </a:rPr>
              <a:t>master@{01-Jan-2018} </a:t>
            </a:r>
            <a:r>
              <a:rPr lang="en-US" dirty="0"/>
              <a:t>– last commit on </a:t>
            </a:r>
            <a:r>
              <a:rPr lang="en-US" dirty="0">
                <a:solidFill>
                  <a:schemeClr val="accent1"/>
                </a:solidFill>
              </a:rPr>
              <a:t>master</a:t>
            </a:r>
            <a:r>
              <a:rPr lang="en-US" dirty="0"/>
              <a:t> branch before January 1, 2018</a:t>
            </a:r>
          </a:p>
          <a:p>
            <a:pPr lvl="1"/>
            <a:endParaRPr lang="en-US" dirty="0"/>
          </a:p>
        </p:txBody>
      </p:sp>
      <p:pic>
        <p:nvPicPr>
          <p:cNvPr id="5" name="Content Placeholder 4">
            <a:extLst>
              <a:ext uri="{FF2B5EF4-FFF2-40B4-BE49-F238E27FC236}">
                <a16:creationId xmlns:a16="http://schemas.microsoft.com/office/drawing/2014/main" id="{426AA185-A8E5-4BD9-B159-7AB16892D635}"/>
              </a:ext>
            </a:extLst>
          </p:cNvPr>
          <p:cNvPicPr>
            <a:picLocks noGrp="1" noChangeAspect="1"/>
          </p:cNvPicPr>
          <p:nvPr>
            <p:ph sz="half" idx="2"/>
          </p:nvPr>
        </p:nvPicPr>
        <p:blipFill>
          <a:blip r:embed="rId2"/>
          <a:stretch>
            <a:fillRect/>
          </a:stretch>
        </p:blipFill>
        <p:spPr>
          <a:xfrm>
            <a:off x="4843293" y="1765195"/>
            <a:ext cx="3565922" cy="2891161"/>
          </a:xfrm>
          <a:prstGeom prst="rect">
            <a:avLst/>
          </a:prstGeom>
        </p:spPr>
      </p:pic>
      <p:sp>
        <p:nvSpPr>
          <p:cNvPr id="6" name="Slide Number Placeholder 5">
            <a:extLst>
              <a:ext uri="{FF2B5EF4-FFF2-40B4-BE49-F238E27FC236}">
                <a16:creationId xmlns:a16="http://schemas.microsoft.com/office/drawing/2014/main" id="{6ECDB79D-B0E6-446F-8B7C-BE3FEC20EC69}"/>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79325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A02E6BD8-10BB-4F08-AAC0-3FA51F4718C0}"/>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60B21152-CDCF-4C0F-A0A5-EEC6EA113FA5}"/>
              </a:ext>
            </a:extLst>
          </p:cNvPr>
          <p:cNvSpPr>
            <a:spLocks noGrp="1"/>
          </p:cNvSpPr>
          <p:nvPr>
            <p:ph type="title"/>
          </p:nvPr>
        </p:nvSpPr>
        <p:spPr/>
        <p:txBody>
          <a:bodyPr/>
          <a:lstStyle/>
          <a:p>
            <a:r>
              <a:rPr lang="en-US" dirty="0"/>
              <a:t>Branches, Commits, and Tags, Oh My!</a:t>
            </a:r>
          </a:p>
        </p:txBody>
      </p:sp>
      <p:cxnSp>
        <p:nvCxnSpPr>
          <p:cNvPr id="6" name="Straight Connector 5">
            <a:extLst>
              <a:ext uri="{FF2B5EF4-FFF2-40B4-BE49-F238E27FC236}">
                <a16:creationId xmlns:a16="http://schemas.microsoft.com/office/drawing/2014/main" id="{9371B860-4470-4E38-9A53-66D606E8E6BA}"/>
              </a:ext>
            </a:extLst>
          </p:cNvPr>
          <p:cNvCxnSpPr>
            <a:cxnSpLocks/>
          </p:cNvCxnSpPr>
          <p:nvPr/>
        </p:nvCxnSpPr>
        <p:spPr>
          <a:xfrm>
            <a:off x="1323316" y="2721032"/>
            <a:ext cx="6683644" cy="0"/>
          </a:xfrm>
          <a:prstGeom prst="line">
            <a:avLst/>
          </a:prstGeom>
          <a:ln w="88900"/>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6138B59-90C0-4522-A91D-20EF5A3C0BB6}"/>
              </a:ext>
            </a:extLst>
          </p:cNvPr>
          <p:cNvGrpSpPr/>
          <p:nvPr/>
        </p:nvGrpSpPr>
        <p:grpSpPr>
          <a:xfrm>
            <a:off x="1210953" y="1586778"/>
            <a:ext cx="717427" cy="1238866"/>
            <a:chOff x="1203702" y="3979229"/>
            <a:chExt cx="956569" cy="1651821"/>
          </a:xfrm>
        </p:grpSpPr>
        <p:sp>
          <p:nvSpPr>
            <p:cNvPr id="9" name="Oval 8">
              <a:extLst>
                <a:ext uri="{FF2B5EF4-FFF2-40B4-BE49-F238E27FC236}">
                  <a16:creationId xmlns:a16="http://schemas.microsoft.com/office/drawing/2014/main" id="{E6E9E7A9-25C7-401B-BDFE-3052660C5621}"/>
                </a:ext>
              </a:extLst>
            </p:cNvPr>
            <p:cNvSpPr/>
            <p:nvPr/>
          </p:nvSpPr>
          <p:spPr>
            <a:xfrm>
              <a:off x="1203702"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7B2E5F2D-C214-4B86-8BCF-DB2406B17823}"/>
                </a:ext>
              </a:extLst>
            </p:cNvPr>
            <p:cNvSpPr txBox="1"/>
            <p:nvPr/>
          </p:nvSpPr>
          <p:spPr>
            <a:xfrm rot="18544895">
              <a:off x="1080917" y="4381476"/>
              <a:ext cx="1481602" cy="677107"/>
            </a:xfrm>
            <a:prstGeom prst="rect">
              <a:avLst/>
            </a:prstGeom>
            <a:noFill/>
          </p:spPr>
          <p:txBody>
            <a:bodyPr wrap="none" rtlCol="0">
              <a:spAutoFit/>
            </a:bodyPr>
            <a:lstStyle/>
            <a:p>
              <a:r>
                <a:rPr lang="en-US" sz="1350" dirty="0">
                  <a:solidFill>
                    <a:schemeClr val="accent1"/>
                  </a:solidFill>
                </a:rPr>
                <a:t>a2e7c0</a:t>
              </a:r>
            </a:p>
            <a:p>
              <a:r>
                <a:rPr lang="en-US" sz="1350" dirty="0"/>
                <a:t>Initial Commit</a:t>
              </a:r>
            </a:p>
          </p:txBody>
        </p:sp>
      </p:grpSp>
      <p:grpSp>
        <p:nvGrpSpPr>
          <p:cNvPr id="24" name="Group 23">
            <a:extLst>
              <a:ext uri="{FF2B5EF4-FFF2-40B4-BE49-F238E27FC236}">
                <a16:creationId xmlns:a16="http://schemas.microsoft.com/office/drawing/2014/main" id="{7C3CC363-7B7F-42E7-B968-13569E956A2C}"/>
              </a:ext>
            </a:extLst>
          </p:cNvPr>
          <p:cNvGrpSpPr/>
          <p:nvPr/>
        </p:nvGrpSpPr>
        <p:grpSpPr>
          <a:xfrm>
            <a:off x="4260352" y="1198111"/>
            <a:ext cx="843344" cy="1631408"/>
            <a:chOff x="5269568" y="3461005"/>
            <a:chExt cx="1124459" cy="2175211"/>
          </a:xfrm>
        </p:grpSpPr>
        <p:sp>
          <p:nvSpPr>
            <p:cNvPr id="13" name="Oval 12">
              <a:extLst>
                <a:ext uri="{FF2B5EF4-FFF2-40B4-BE49-F238E27FC236}">
                  <a16:creationId xmlns:a16="http://schemas.microsoft.com/office/drawing/2014/main" id="{F4810711-18EC-4297-AE77-D1F65FC48FB4}"/>
                </a:ext>
              </a:extLst>
            </p:cNvPr>
            <p:cNvSpPr/>
            <p:nvPr/>
          </p:nvSpPr>
          <p:spPr>
            <a:xfrm>
              <a:off x="5269568" y="5357247"/>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1B904248-00A8-43BE-957F-C70A4E89DAB4}"/>
                </a:ext>
              </a:extLst>
            </p:cNvPr>
            <p:cNvSpPr txBox="1"/>
            <p:nvPr/>
          </p:nvSpPr>
          <p:spPr>
            <a:xfrm rot="18385693">
              <a:off x="5013264" y="4164660"/>
              <a:ext cx="2084418" cy="677108"/>
            </a:xfrm>
            <a:prstGeom prst="rect">
              <a:avLst/>
            </a:prstGeom>
            <a:noFill/>
          </p:spPr>
          <p:txBody>
            <a:bodyPr wrap="none" rtlCol="0">
              <a:spAutoFit/>
            </a:bodyPr>
            <a:lstStyle/>
            <a:p>
              <a:r>
                <a:rPr lang="en-US" sz="1350" dirty="0">
                  <a:solidFill>
                    <a:schemeClr val="accent1"/>
                  </a:solidFill>
                </a:rPr>
                <a:t>e11bd4</a:t>
              </a:r>
            </a:p>
            <a:p>
              <a:r>
                <a:rPr lang="en-US" sz="1350" dirty="0"/>
                <a:t>Add Cool Feature 2</a:t>
              </a:r>
            </a:p>
          </p:txBody>
        </p:sp>
      </p:grpSp>
      <p:grpSp>
        <p:nvGrpSpPr>
          <p:cNvPr id="26" name="Group 25">
            <a:extLst>
              <a:ext uri="{FF2B5EF4-FFF2-40B4-BE49-F238E27FC236}">
                <a16:creationId xmlns:a16="http://schemas.microsoft.com/office/drawing/2014/main" id="{A1686A5E-0E9F-4379-A662-8447D02E0706}"/>
              </a:ext>
            </a:extLst>
          </p:cNvPr>
          <p:cNvGrpSpPr/>
          <p:nvPr/>
        </p:nvGrpSpPr>
        <p:grpSpPr>
          <a:xfrm>
            <a:off x="5944933" y="1025200"/>
            <a:ext cx="980997" cy="1800444"/>
            <a:chOff x="7515677" y="3230457"/>
            <a:chExt cx="1307996" cy="2400593"/>
          </a:xfrm>
        </p:grpSpPr>
        <p:sp>
          <p:nvSpPr>
            <p:cNvPr id="15" name="Oval 14">
              <a:extLst>
                <a:ext uri="{FF2B5EF4-FFF2-40B4-BE49-F238E27FC236}">
                  <a16:creationId xmlns:a16="http://schemas.microsoft.com/office/drawing/2014/main" id="{C60AD253-4BF0-4FC6-A093-42E8212AD7A7}"/>
                </a:ext>
              </a:extLst>
            </p:cNvPr>
            <p:cNvSpPr/>
            <p:nvPr/>
          </p:nvSpPr>
          <p:spPr>
            <a:xfrm>
              <a:off x="7515677"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a:extLst>
                <a:ext uri="{FF2B5EF4-FFF2-40B4-BE49-F238E27FC236}">
                  <a16:creationId xmlns:a16="http://schemas.microsoft.com/office/drawing/2014/main" id="{EB375CC2-E9FF-407F-8A6F-3B9F503417E9}"/>
                </a:ext>
              </a:extLst>
            </p:cNvPr>
            <p:cNvSpPr txBox="1"/>
            <p:nvPr/>
          </p:nvSpPr>
          <p:spPr>
            <a:xfrm rot="18336114">
              <a:off x="7292613" y="4084409"/>
              <a:ext cx="2385012" cy="677108"/>
            </a:xfrm>
            <a:prstGeom prst="rect">
              <a:avLst/>
            </a:prstGeom>
            <a:noFill/>
          </p:spPr>
          <p:txBody>
            <a:bodyPr wrap="none" rtlCol="0">
              <a:spAutoFit/>
            </a:bodyPr>
            <a:lstStyle/>
            <a:p>
              <a:r>
                <a:rPr lang="en-US" sz="1350" dirty="0">
                  <a:solidFill>
                    <a:schemeClr val="accent1"/>
                  </a:solidFill>
                </a:rPr>
                <a:t>f1c2b8</a:t>
              </a:r>
            </a:p>
            <a:p>
              <a:r>
                <a:rPr lang="en-US" sz="1350" dirty="0"/>
                <a:t>Change the API (again)</a:t>
              </a:r>
            </a:p>
          </p:txBody>
        </p:sp>
      </p:grpSp>
      <p:grpSp>
        <p:nvGrpSpPr>
          <p:cNvPr id="23" name="Group 22">
            <a:extLst>
              <a:ext uri="{FF2B5EF4-FFF2-40B4-BE49-F238E27FC236}">
                <a16:creationId xmlns:a16="http://schemas.microsoft.com/office/drawing/2014/main" id="{FD0BFCFF-1F02-4684-9DD8-205199FD4538}"/>
              </a:ext>
            </a:extLst>
          </p:cNvPr>
          <p:cNvGrpSpPr/>
          <p:nvPr/>
        </p:nvGrpSpPr>
        <p:grpSpPr>
          <a:xfrm>
            <a:off x="3315625" y="1508485"/>
            <a:ext cx="811863" cy="1317158"/>
            <a:chOff x="4009932" y="3874838"/>
            <a:chExt cx="1082484" cy="1756211"/>
          </a:xfrm>
        </p:grpSpPr>
        <p:sp>
          <p:nvSpPr>
            <p:cNvPr id="17" name="Oval 16">
              <a:extLst>
                <a:ext uri="{FF2B5EF4-FFF2-40B4-BE49-F238E27FC236}">
                  <a16:creationId xmlns:a16="http://schemas.microsoft.com/office/drawing/2014/main" id="{CD8C8ECC-B46D-424D-9758-73C9BFC35B4F}"/>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Box 17">
              <a:extLst>
                <a:ext uri="{FF2B5EF4-FFF2-40B4-BE49-F238E27FC236}">
                  <a16:creationId xmlns:a16="http://schemas.microsoft.com/office/drawing/2014/main" id="{A1135D55-CD67-4AD0-85BA-CBCDCC4878B9}"/>
                </a:ext>
              </a:extLst>
            </p:cNvPr>
            <p:cNvSpPr txBox="1"/>
            <p:nvPr/>
          </p:nvSpPr>
          <p:spPr>
            <a:xfrm rot="18439676">
              <a:off x="3921326" y="4368820"/>
              <a:ext cx="1665071" cy="677108"/>
            </a:xfrm>
            <a:prstGeom prst="rect">
              <a:avLst/>
            </a:prstGeom>
            <a:noFill/>
          </p:spPr>
          <p:txBody>
            <a:bodyPr wrap="none" rtlCol="0">
              <a:spAutoFit/>
            </a:bodyPr>
            <a:lstStyle/>
            <a:p>
              <a:r>
                <a:rPr lang="en-US" sz="1350" dirty="0">
                  <a:solidFill>
                    <a:schemeClr val="accent1"/>
                  </a:solidFill>
                </a:rPr>
                <a:t>fd9943</a:t>
              </a:r>
            </a:p>
            <a:p>
              <a:r>
                <a:rPr lang="en-US" sz="1350" dirty="0"/>
                <a:t>Change the API</a:t>
              </a:r>
            </a:p>
          </p:txBody>
        </p:sp>
      </p:grpSp>
      <p:grpSp>
        <p:nvGrpSpPr>
          <p:cNvPr id="48" name="Group 47">
            <a:extLst>
              <a:ext uri="{FF2B5EF4-FFF2-40B4-BE49-F238E27FC236}">
                <a16:creationId xmlns:a16="http://schemas.microsoft.com/office/drawing/2014/main" id="{38008D81-8035-4AC7-BA86-D28F6BD33810}"/>
              </a:ext>
            </a:extLst>
          </p:cNvPr>
          <p:cNvGrpSpPr/>
          <p:nvPr/>
        </p:nvGrpSpPr>
        <p:grpSpPr>
          <a:xfrm>
            <a:off x="2586027" y="2721030"/>
            <a:ext cx="5472124" cy="1074127"/>
            <a:chOff x="3448035" y="3628040"/>
            <a:chExt cx="7296165" cy="1432169"/>
          </a:xfrm>
        </p:grpSpPr>
        <p:cxnSp>
          <p:nvCxnSpPr>
            <p:cNvPr id="28" name="Straight Connector 27">
              <a:extLst>
                <a:ext uri="{FF2B5EF4-FFF2-40B4-BE49-F238E27FC236}">
                  <a16:creationId xmlns:a16="http://schemas.microsoft.com/office/drawing/2014/main" id="{5DACC880-401B-4B72-BF75-EC2607BD948F}"/>
                </a:ext>
              </a:extLst>
            </p:cNvPr>
            <p:cNvCxnSpPr>
              <a:cxnSpLocks/>
            </p:cNvCxnSpPr>
            <p:nvPr/>
          </p:nvCxnSpPr>
          <p:spPr>
            <a:xfrm>
              <a:off x="3754755" y="5027336"/>
              <a:ext cx="6989445" cy="0"/>
            </a:xfrm>
            <a:prstGeom prst="line">
              <a:avLst/>
            </a:prstGeom>
            <a:ln w="88900">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93918A2-DCF3-4CC0-A80C-CB294DF088AF}"/>
                </a:ext>
              </a:extLst>
            </p:cNvPr>
            <p:cNvCxnSpPr>
              <a:cxnSpLocks/>
            </p:cNvCxnSpPr>
            <p:nvPr/>
          </p:nvCxnSpPr>
          <p:spPr>
            <a:xfrm flipH="1" flipV="1">
              <a:off x="3448035" y="3628040"/>
              <a:ext cx="350890" cy="1432169"/>
            </a:xfrm>
            <a:prstGeom prst="line">
              <a:avLst/>
            </a:prstGeom>
            <a:ln w="889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9F36DE3-04AE-4B8B-BF0B-851F20D58686}"/>
              </a:ext>
            </a:extLst>
          </p:cNvPr>
          <p:cNvGrpSpPr/>
          <p:nvPr/>
        </p:nvGrpSpPr>
        <p:grpSpPr>
          <a:xfrm>
            <a:off x="2473662" y="1222989"/>
            <a:ext cx="877095" cy="1602656"/>
            <a:chOff x="2887315" y="3494175"/>
            <a:chExt cx="1169460" cy="2136875"/>
          </a:xfrm>
        </p:grpSpPr>
        <p:sp>
          <p:nvSpPr>
            <p:cNvPr id="11" name="Oval 10">
              <a:extLst>
                <a:ext uri="{FF2B5EF4-FFF2-40B4-BE49-F238E27FC236}">
                  <a16:creationId xmlns:a16="http://schemas.microsoft.com/office/drawing/2014/main" id="{F5249243-FD47-4C1C-880E-FF17B3F81B05}"/>
                </a:ext>
              </a:extLst>
            </p:cNvPr>
            <p:cNvSpPr/>
            <p:nvPr/>
          </p:nvSpPr>
          <p:spPr>
            <a:xfrm>
              <a:off x="2887315"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30A89186-1A1A-4E88-B52C-78CFFAA935E8}"/>
                </a:ext>
              </a:extLst>
            </p:cNvPr>
            <p:cNvSpPr txBox="1"/>
            <p:nvPr/>
          </p:nvSpPr>
          <p:spPr>
            <a:xfrm rot="18539132">
              <a:off x="2676012" y="4197830"/>
              <a:ext cx="2084418" cy="677108"/>
            </a:xfrm>
            <a:prstGeom prst="rect">
              <a:avLst/>
            </a:prstGeom>
            <a:noFill/>
          </p:spPr>
          <p:txBody>
            <a:bodyPr wrap="none" rtlCol="0">
              <a:spAutoFit/>
            </a:bodyPr>
            <a:lstStyle/>
            <a:p>
              <a:r>
                <a:rPr lang="en-US" sz="1350" dirty="0">
                  <a:solidFill>
                    <a:schemeClr val="accent1"/>
                  </a:solidFill>
                </a:rPr>
                <a:t>c4d00a</a:t>
              </a:r>
            </a:p>
            <a:p>
              <a:r>
                <a:rPr lang="en-US" sz="1350" dirty="0"/>
                <a:t>Add Cool Feature 1</a:t>
              </a:r>
            </a:p>
          </p:txBody>
        </p:sp>
      </p:grpSp>
      <p:grpSp>
        <p:nvGrpSpPr>
          <p:cNvPr id="60" name="Group 59">
            <a:extLst>
              <a:ext uri="{FF2B5EF4-FFF2-40B4-BE49-F238E27FC236}">
                <a16:creationId xmlns:a16="http://schemas.microsoft.com/office/drawing/2014/main" id="{E12437F5-6BBF-48CD-A147-EDE32E2F0092}"/>
              </a:ext>
            </a:extLst>
          </p:cNvPr>
          <p:cNvGrpSpPr/>
          <p:nvPr/>
        </p:nvGrpSpPr>
        <p:grpSpPr>
          <a:xfrm>
            <a:off x="5237566" y="2721030"/>
            <a:ext cx="2832173" cy="2056818"/>
            <a:chOff x="6983420" y="3628040"/>
            <a:chExt cx="3776231" cy="2742424"/>
          </a:xfrm>
        </p:grpSpPr>
        <p:cxnSp>
          <p:nvCxnSpPr>
            <p:cNvPr id="51" name="Straight Connector 50">
              <a:extLst>
                <a:ext uri="{FF2B5EF4-FFF2-40B4-BE49-F238E27FC236}">
                  <a16:creationId xmlns:a16="http://schemas.microsoft.com/office/drawing/2014/main" id="{BB816AC5-9DE5-460A-A0A4-F4E5E2C8032F}"/>
                </a:ext>
              </a:extLst>
            </p:cNvPr>
            <p:cNvCxnSpPr>
              <a:cxnSpLocks/>
            </p:cNvCxnSpPr>
            <p:nvPr/>
          </p:nvCxnSpPr>
          <p:spPr>
            <a:xfrm>
              <a:off x="7566701" y="6335431"/>
              <a:ext cx="3192950" cy="0"/>
            </a:xfrm>
            <a:prstGeom prst="line">
              <a:avLst/>
            </a:prstGeom>
            <a:ln w="88900">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CC4191-15F4-4351-8874-0B9F859A97A5}"/>
                </a:ext>
              </a:extLst>
            </p:cNvPr>
            <p:cNvCxnSpPr>
              <a:cxnSpLocks/>
            </p:cNvCxnSpPr>
            <p:nvPr/>
          </p:nvCxnSpPr>
          <p:spPr>
            <a:xfrm flipH="1" flipV="1">
              <a:off x="6983420" y="3628040"/>
              <a:ext cx="626951" cy="2742424"/>
            </a:xfrm>
            <a:prstGeom prst="line">
              <a:avLst/>
            </a:prstGeom>
            <a:ln w="889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59726C3-F5C4-47ED-821F-7C845B1DFC95}"/>
              </a:ext>
            </a:extLst>
          </p:cNvPr>
          <p:cNvGrpSpPr/>
          <p:nvPr/>
        </p:nvGrpSpPr>
        <p:grpSpPr>
          <a:xfrm>
            <a:off x="5125202" y="1194237"/>
            <a:ext cx="843344" cy="1631408"/>
            <a:chOff x="6422702" y="3455839"/>
            <a:chExt cx="1124459" cy="2175211"/>
          </a:xfrm>
        </p:grpSpPr>
        <p:sp>
          <p:nvSpPr>
            <p:cNvPr id="19" name="Oval 18">
              <a:extLst>
                <a:ext uri="{FF2B5EF4-FFF2-40B4-BE49-F238E27FC236}">
                  <a16:creationId xmlns:a16="http://schemas.microsoft.com/office/drawing/2014/main" id="{434A2FDE-A7D0-456D-A885-90A8DFE5534F}"/>
                </a:ext>
              </a:extLst>
            </p:cNvPr>
            <p:cNvSpPr/>
            <p:nvPr/>
          </p:nvSpPr>
          <p:spPr>
            <a:xfrm>
              <a:off x="6422702" y="5352081"/>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7B6E4673-0E57-478F-B6C1-8E26E0B252DA}"/>
                </a:ext>
              </a:extLst>
            </p:cNvPr>
            <p:cNvSpPr txBox="1"/>
            <p:nvPr/>
          </p:nvSpPr>
          <p:spPr>
            <a:xfrm rot="18385693">
              <a:off x="6166398" y="4159494"/>
              <a:ext cx="2084418" cy="677108"/>
            </a:xfrm>
            <a:prstGeom prst="rect">
              <a:avLst/>
            </a:prstGeom>
            <a:noFill/>
          </p:spPr>
          <p:txBody>
            <a:bodyPr wrap="none" rtlCol="0">
              <a:spAutoFit/>
            </a:bodyPr>
            <a:lstStyle/>
            <a:p>
              <a:r>
                <a:rPr lang="en-US" sz="1350" dirty="0">
                  <a:solidFill>
                    <a:schemeClr val="accent1"/>
                  </a:solidFill>
                </a:rPr>
                <a:t>9e35ed</a:t>
              </a:r>
            </a:p>
            <a:p>
              <a:r>
                <a:rPr lang="en-US" sz="1350" dirty="0"/>
                <a:t>Add Cool Feature 3</a:t>
              </a:r>
            </a:p>
          </p:txBody>
        </p:sp>
      </p:grpSp>
      <p:grpSp>
        <p:nvGrpSpPr>
          <p:cNvPr id="64" name="Group 63">
            <a:extLst>
              <a:ext uri="{FF2B5EF4-FFF2-40B4-BE49-F238E27FC236}">
                <a16:creationId xmlns:a16="http://schemas.microsoft.com/office/drawing/2014/main" id="{BEAE436E-4F07-4FBE-860C-22032702DF31}"/>
              </a:ext>
            </a:extLst>
          </p:cNvPr>
          <p:cNvGrpSpPr/>
          <p:nvPr/>
        </p:nvGrpSpPr>
        <p:grpSpPr>
          <a:xfrm>
            <a:off x="3291074" y="2922591"/>
            <a:ext cx="715490" cy="942885"/>
            <a:chOff x="4009932" y="4373869"/>
            <a:chExt cx="953987" cy="1257180"/>
          </a:xfrm>
        </p:grpSpPr>
        <p:sp>
          <p:nvSpPr>
            <p:cNvPr id="65" name="Oval 64">
              <a:extLst>
                <a:ext uri="{FF2B5EF4-FFF2-40B4-BE49-F238E27FC236}">
                  <a16:creationId xmlns:a16="http://schemas.microsoft.com/office/drawing/2014/main" id="{563CF3CC-213F-4676-9806-0588E6FD4919}"/>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TextBox 65">
              <a:extLst>
                <a:ext uri="{FF2B5EF4-FFF2-40B4-BE49-F238E27FC236}">
                  <a16:creationId xmlns:a16="http://schemas.microsoft.com/office/drawing/2014/main" id="{8BEBA8D6-B050-42C4-8A45-279117F16D9A}"/>
                </a:ext>
              </a:extLst>
            </p:cNvPr>
            <p:cNvSpPr txBox="1"/>
            <p:nvPr/>
          </p:nvSpPr>
          <p:spPr>
            <a:xfrm rot="18439676">
              <a:off x="4056619" y="4604061"/>
              <a:ext cx="1137492" cy="677108"/>
            </a:xfrm>
            <a:prstGeom prst="rect">
              <a:avLst/>
            </a:prstGeom>
            <a:noFill/>
          </p:spPr>
          <p:txBody>
            <a:bodyPr wrap="none" rtlCol="0">
              <a:spAutoFit/>
            </a:bodyPr>
            <a:lstStyle/>
            <a:p>
              <a:r>
                <a:rPr lang="en-US" sz="1350" dirty="0">
                  <a:solidFill>
                    <a:schemeClr val="accent5"/>
                  </a:solidFill>
                </a:rPr>
                <a:t>8f645f</a:t>
              </a:r>
            </a:p>
            <a:p>
              <a:r>
                <a:rPr lang="en-US" sz="1350" dirty="0"/>
                <a:t>Add Stuff</a:t>
              </a:r>
            </a:p>
          </p:txBody>
        </p:sp>
      </p:grpSp>
      <p:grpSp>
        <p:nvGrpSpPr>
          <p:cNvPr id="67" name="Group 66">
            <a:extLst>
              <a:ext uri="{FF2B5EF4-FFF2-40B4-BE49-F238E27FC236}">
                <a16:creationId xmlns:a16="http://schemas.microsoft.com/office/drawing/2014/main" id="{D4E6EF77-7D04-4811-92F9-806F9CD70855}"/>
              </a:ext>
            </a:extLst>
          </p:cNvPr>
          <p:cNvGrpSpPr/>
          <p:nvPr/>
        </p:nvGrpSpPr>
        <p:grpSpPr>
          <a:xfrm>
            <a:off x="4316152" y="2977232"/>
            <a:ext cx="715490" cy="901207"/>
            <a:chOff x="4009932" y="4429439"/>
            <a:chExt cx="953987" cy="1201610"/>
          </a:xfrm>
        </p:grpSpPr>
        <p:sp>
          <p:nvSpPr>
            <p:cNvPr id="68" name="Oval 67">
              <a:extLst>
                <a:ext uri="{FF2B5EF4-FFF2-40B4-BE49-F238E27FC236}">
                  <a16:creationId xmlns:a16="http://schemas.microsoft.com/office/drawing/2014/main" id="{DF97B664-1E68-4BE0-91E4-9846F409DC11}"/>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8EB6E0EE-81E9-4322-8FEA-6EBB1F80E953}"/>
                </a:ext>
              </a:extLst>
            </p:cNvPr>
            <p:cNvSpPr txBox="1"/>
            <p:nvPr/>
          </p:nvSpPr>
          <p:spPr>
            <a:xfrm rot="18439676">
              <a:off x="4112189" y="4604061"/>
              <a:ext cx="1026351" cy="677108"/>
            </a:xfrm>
            <a:prstGeom prst="rect">
              <a:avLst/>
            </a:prstGeom>
            <a:noFill/>
          </p:spPr>
          <p:txBody>
            <a:bodyPr wrap="none" rtlCol="0">
              <a:spAutoFit/>
            </a:bodyPr>
            <a:lstStyle/>
            <a:p>
              <a:r>
                <a:rPr lang="en-US" sz="1350" dirty="0">
                  <a:solidFill>
                    <a:schemeClr val="accent5"/>
                  </a:solidFill>
                </a:rPr>
                <a:t>9fd132</a:t>
              </a:r>
            </a:p>
            <a:p>
              <a:r>
                <a:rPr lang="en-US" sz="1350" dirty="0"/>
                <a:t>Bugfix 1</a:t>
              </a:r>
            </a:p>
          </p:txBody>
        </p:sp>
      </p:grpSp>
      <p:grpSp>
        <p:nvGrpSpPr>
          <p:cNvPr id="70" name="Group 69">
            <a:extLst>
              <a:ext uri="{FF2B5EF4-FFF2-40B4-BE49-F238E27FC236}">
                <a16:creationId xmlns:a16="http://schemas.microsoft.com/office/drawing/2014/main" id="{B6A2FE66-03BB-4AA1-A6E7-60E5D52F94D5}"/>
              </a:ext>
            </a:extLst>
          </p:cNvPr>
          <p:cNvGrpSpPr/>
          <p:nvPr/>
        </p:nvGrpSpPr>
        <p:grpSpPr>
          <a:xfrm>
            <a:off x="6262642" y="2971514"/>
            <a:ext cx="715490" cy="901207"/>
            <a:chOff x="4009932" y="4429439"/>
            <a:chExt cx="953987" cy="1201610"/>
          </a:xfrm>
        </p:grpSpPr>
        <p:sp>
          <p:nvSpPr>
            <p:cNvPr id="71" name="Oval 70">
              <a:extLst>
                <a:ext uri="{FF2B5EF4-FFF2-40B4-BE49-F238E27FC236}">
                  <a16:creationId xmlns:a16="http://schemas.microsoft.com/office/drawing/2014/main" id="{60460831-5048-4E99-A4BF-A0C3C5A26D1D}"/>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TextBox 71">
              <a:extLst>
                <a:ext uri="{FF2B5EF4-FFF2-40B4-BE49-F238E27FC236}">
                  <a16:creationId xmlns:a16="http://schemas.microsoft.com/office/drawing/2014/main" id="{F0DB8C37-E672-4BE8-AA91-FC2161C93FF3}"/>
                </a:ext>
              </a:extLst>
            </p:cNvPr>
            <p:cNvSpPr txBox="1"/>
            <p:nvPr/>
          </p:nvSpPr>
          <p:spPr>
            <a:xfrm rot="18439676">
              <a:off x="4112189" y="4604061"/>
              <a:ext cx="1026351" cy="677108"/>
            </a:xfrm>
            <a:prstGeom prst="rect">
              <a:avLst/>
            </a:prstGeom>
            <a:noFill/>
          </p:spPr>
          <p:txBody>
            <a:bodyPr wrap="none" rtlCol="0">
              <a:spAutoFit/>
            </a:bodyPr>
            <a:lstStyle/>
            <a:p>
              <a:r>
                <a:rPr lang="en-US" sz="1350" dirty="0">
                  <a:solidFill>
                    <a:schemeClr val="accent5"/>
                  </a:solidFill>
                </a:rPr>
                <a:t>af1c2b</a:t>
              </a:r>
            </a:p>
            <a:p>
              <a:r>
                <a:rPr lang="en-US" sz="1350" dirty="0"/>
                <a:t>Bugfix 2</a:t>
              </a:r>
            </a:p>
          </p:txBody>
        </p:sp>
      </p:grpSp>
      <p:grpSp>
        <p:nvGrpSpPr>
          <p:cNvPr id="73" name="Group 72">
            <a:extLst>
              <a:ext uri="{FF2B5EF4-FFF2-40B4-BE49-F238E27FC236}">
                <a16:creationId xmlns:a16="http://schemas.microsoft.com/office/drawing/2014/main" id="{4CD87DCC-494F-470B-BE7D-0C1ADD7DE5BD}"/>
              </a:ext>
            </a:extLst>
          </p:cNvPr>
          <p:cNvGrpSpPr/>
          <p:nvPr/>
        </p:nvGrpSpPr>
        <p:grpSpPr>
          <a:xfrm>
            <a:off x="6872381" y="3907046"/>
            <a:ext cx="715490" cy="942885"/>
            <a:chOff x="4009932" y="4373869"/>
            <a:chExt cx="953987" cy="1257180"/>
          </a:xfrm>
        </p:grpSpPr>
        <p:sp>
          <p:nvSpPr>
            <p:cNvPr id="74" name="Oval 73">
              <a:extLst>
                <a:ext uri="{FF2B5EF4-FFF2-40B4-BE49-F238E27FC236}">
                  <a16:creationId xmlns:a16="http://schemas.microsoft.com/office/drawing/2014/main" id="{D00CC99B-8FBC-4ACF-BAB3-E29EC07FC33A}"/>
                </a:ext>
              </a:extLst>
            </p:cNvPr>
            <p:cNvSpPr/>
            <p:nvPr/>
          </p:nvSpPr>
          <p:spPr>
            <a:xfrm>
              <a:off x="4009932" y="5352080"/>
              <a:ext cx="299633" cy="278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TextBox 74">
              <a:extLst>
                <a:ext uri="{FF2B5EF4-FFF2-40B4-BE49-F238E27FC236}">
                  <a16:creationId xmlns:a16="http://schemas.microsoft.com/office/drawing/2014/main" id="{7BF93DE5-84FF-4B29-A7B1-82C62ADF5D67}"/>
                </a:ext>
              </a:extLst>
            </p:cNvPr>
            <p:cNvSpPr txBox="1"/>
            <p:nvPr/>
          </p:nvSpPr>
          <p:spPr>
            <a:xfrm rot="18439676">
              <a:off x="4056619" y="4604061"/>
              <a:ext cx="1137492" cy="677108"/>
            </a:xfrm>
            <a:prstGeom prst="rect">
              <a:avLst/>
            </a:prstGeom>
            <a:noFill/>
          </p:spPr>
          <p:txBody>
            <a:bodyPr wrap="none" rtlCol="0">
              <a:spAutoFit/>
            </a:bodyPr>
            <a:lstStyle/>
            <a:p>
              <a:r>
                <a:rPr lang="en-US" sz="1350" dirty="0">
                  <a:solidFill>
                    <a:schemeClr val="bg2">
                      <a:lumMod val="90000"/>
                    </a:schemeClr>
                  </a:solidFill>
                </a:rPr>
                <a:t>619cec</a:t>
              </a:r>
            </a:p>
            <a:p>
              <a:r>
                <a:rPr lang="en-US" sz="1350" dirty="0"/>
                <a:t>Add Stuff</a:t>
              </a:r>
            </a:p>
          </p:txBody>
        </p:sp>
      </p:grpSp>
      <p:grpSp>
        <p:nvGrpSpPr>
          <p:cNvPr id="85" name="Group 84">
            <a:extLst>
              <a:ext uri="{FF2B5EF4-FFF2-40B4-BE49-F238E27FC236}">
                <a16:creationId xmlns:a16="http://schemas.microsoft.com/office/drawing/2014/main" id="{AD84A02E-35FB-4113-86B0-118F75A8FB70}"/>
              </a:ext>
            </a:extLst>
          </p:cNvPr>
          <p:cNvGrpSpPr/>
          <p:nvPr/>
        </p:nvGrpSpPr>
        <p:grpSpPr>
          <a:xfrm>
            <a:off x="323851" y="2535578"/>
            <a:ext cx="837671" cy="532641"/>
            <a:chOff x="431801" y="3380767"/>
            <a:chExt cx="1116895" cy="710187"/>
          </a:xfrm>
        </p:grpSpPr>
        <p:sp>
          <p:nvSpPr>
            <p:cNvPr id="27" name="TextBox 26">
              <a:extLst>
                <a:ext uri="{FF2B5EF4-FFF2-40B4-BE49-F238E27FC236}">
                  <a16:creationId xmlns:a16="http://schemas.microsoft.com/office/drawing/2014/main" id="{332B5C45-4EDF-4C27-8A7E-62F6FE72D26C}"/>
                </a:ext>
              </a:extLst>
            </p:cNvPr>
            <p:cNvSpPr txBox="1"/>
            <p:nvPr/>
          </p:nvSpPr>
          <p:spPr>
            <a:xfrm>
              <a:off x="453950" y="3380767"/>
              <a:ext cx="1094746" cy="492442"/>
            </a:xfrm>
            <a:prstGeom prst="rect">
              <a:avLst/>
            </a:prstGeom>
            <a:noFill/>
          </p:spPr>
          <p:txBody>
            <a:bodyPr wrap="none" rtlCol="0">
              <a:spAutoFit/>
            </a:bodyPr>
            <a:lstStyle/>
            <a:p>
              <a:r>
                <a:rPr lang="en-US" dirty="0"/>
                <a:t>Master</a:t>
              </a:r>
            </a:p>
          </p:txBody>
        </p:sp>
        <p:sp>
          <p:nvSpPr>
            <p:cNvPr id="80" name="TextBox 79">
              <a:extLst>
                <a:ext uri="{FF2B5EF4-FFF2-40B4-BE49-F238E27FC236}">
                  <a16:creationId xmlns:a16="http://schemas.microsoft.com/office/drawing/2014/main" id="{4E9E482B-0453-4D02-9709-3EBCDBD5FF5B}"/>
                </a:ext>
              </a:extLst>
            </p:cNvPr>
            <p:cNvSpPr txBox="1"/>
            <p:nvPr/>
          </p:nvSpPr>
          <p:spPr>
            <a:xfrm>
              <a:off x="431801" y="3690845"/>
              <a:ext cx="1003182" cy="400109"/>
            </a:xfrm>
            <a:prstGeom prst="rect">
              <a:avLst/>
            </a:prstGeom>
            <a:noFill/>
          </p:spPr>
          <p:txBody>
            <a:bodyPr wrap="none" rtlCol="0">
              <a:spAutoFit/>
            </a:bodyPr>
            <a:lstStyle/>
            <a:p>
              <a:pPr algn="ctr"/>
              <a:r>
                <a:rPr lang="en-US" sz="1350" i="1" dirty="0"/>
                <a:t>(branch)</a:t>
              </a:r>
            </a:p>
          </p:txBody>
        </p:sp>
      </p:grpSp>
      <p:grpSp>
        <p:nvGrpSpPr>
          <p:cNvPr id="86" name="Group 85">
            <a:extLst>
              <a:ext uri="{FF2B5EF4-FFF2-40B4-BE49-F238E27FC236}">
                <a16:creationId xmlns:a16="http://schemas.microsoft.com/office/drawing/2014/main" id="{F9DD0B65-1EDD-4E61-A68B-6F4F0163441F}"/>
              </a:ext>
            </a:extLst>
          </p:cNvPr>
          <p:cNvGrpSpPr/>
          <p:nvPr/>
        </p:nvGrpSpPr>
        <p:grpSpPr>
          <a:xfrm>
            <a:off x="2114529" y="3549647"/>
            <a:ext cx="752386" cy="530820"/>
            <a:chOff x="2819372" y="4732863"/>
            <a:chExt cx="1003181" cy="707760"/>
          </a:xfrm>
        </p:grpSpPr>
        <p:sp>
          <p:nvSpPr>
            <p:cNvPr id="49" name="TextBox 48">
              <a:extLst>
                <a:ext uri="{FF2B5EF4-FFF2-40B4-BE49-F238E27FC236}">
                  <a16:creationId xmlns:a16="http://schemas.microsoft.com/office/drawing/2014/main" id="{6AF41D0E-11A9-4058-B2EB-4C7B3EE25BB5}"/>
                </a:ext>
              </a:extLst>
            </p:cNvPr>
            <p:cNvSpPr txBox="1"/>
            <p:nvPr/>
          </p:nvSpPr>
          <p:spPr>
            <a:xfrm>
              <a:off x="3010317" y="4732863"/>
              <a:ext cx="637354" cy="492443"/>
            </a:xfrm>
            <a:prstGeom prst="rect">
              <a:avLst/>
            </a:prstGeom>
            <a:noFill/>
          </p:spPr>
          <p:txBody>
            <a:bodyPr wrap="none" rtlCol="0">
              <a:spAutoFit/>
            </a:bodyPr>
            <a:lstStyle/>
            <a:p>
              <a:r>
                <a:rPr lang="en-US" dirty="0"/>
                <a:t>1.x</a:t>
              </a:r>
            </a:p>
          </p:txBody>
        </p:sp>
        <p:sp>
          <p:nvSpPr>
            <p:cNvPr id="81" name="TextBox 80">
              <a:extLst>
                <a:ext uri="{FF2B5EF4-FFF2-40B4-BE49-F238E27FC236}">
                  <a16:creationId xmlns:a16="http://schemas.microsoft.com/office/drawing/2014/main" id="{6CF65A0F-0ABF-44A7-8431-818662C40B05}"/>
                </a:ext>
              </a:extLst>
            </p:cNvPr>
            <p:cNvSpPr txBox="1"/>
            <p:nvPr/>
          </p:nvSpPr>
          <p:spPr>
            <a:xfrm>
              <a:off x="2819372" y="5040514"/>
              <a:ext cx="1003181" cy="400109"/>
            </a:xfrm>
            <a:prstGeom prst="rect">
              <a:avLst/>
            </a:prstGeom>
            <a:noFill/>
          </p:spPr>
          <p:txBody>
            <a:bodyPr wrap="none" rtlCol="0">
              <a:spAutoFit/>
            </a:bodyPr>
            <a:lstStyle/>
            <a:p>
              <a:pPr algn="ctr"/>
              <a:r>
                <a:rPr lang="en-US" sz="1350" i="1" dirty="0"/>
                <a:t>(branch)</a:t>
              </a:r>
            </a:p>
          </p:txBody>
        </p:sp>
      </p:grpSp>
      <p:grpSp>
        <p:nvGrpSpPr>
          <p:cNvPr id="87" name="Group 86">
            <a:extLst>
              <a:ext uri="{FF2B5EF4-FFF2-40B4-BE49-F238E27FC236}">
                <a16:creationId xmlns:a16="http://schemas.microsoft.com/office/drawing/2014/main" id="{B03E71BB-2D25-4293-A761-B9D3B3AA2423}"/>
              </a:ext>
            </a:extLst>
          </p:cNvPr>
          <p:cNvGrpSpPr/>
          <p:nvPr/>
        </p:nvGrpSpPr>
        <p:grpSpPr>
          <a:xfrm>
            <a:off x="5018315" y="4531463"/>
            <a:ext cx="752386" cy="532512"/>
            <a:chOff x="6691086" y="6041951"/>
            <a:chExt cx="1003181" cy="710016"/>
          </a:xfrm>
        </p:grpSpPr>
        <p:sp>
          <p:nvSpPr>
            <p:cNvPr id="61" name="TextBox 60">
              <a:extLst>
                <a:ext uri="{FF2B5EF4-FFF2-40B4-BE49-F238E27FC236}">
                  <a16:creationId xmlns:a16="http://schemas.microsoft.com/office/drawing/2014/main" id="{E933A0A7-67A7-4ACA-A6E3-AF385D8607E0}"/>
                </a:ext>
              </a:extLst>
            </p:cNvPr>
            <p:cNvSpPr txBox="1"/>
            <p:nvPr/>
          </p:nvSpPr>
          <p:spPr>
            <a:xfrm>
              <a:off x="6904778" y="6041951"/>
              <a:ext cx="637354" cy="492443"/>
            </a:xfrm>
            <a:prstGeom prst="rect">
              <a:avLst/>
            </a:prstGeom>
            <a:noFill/>
          </p:spPr>
          <p:txBody>
            <a:bodyPr wrap="none" rtlCol="0">
              <a:spAutoFit/>
            </a:bodyPr>
            <a:lstStyle/>
            <a:p>
              <a:r>
                <a:rPr lang="en-US" dirty="0"/>
                <a:t>2.x</a:t>
              </a:r>
            </a:p>
          </p:txBody>
        </p:sp>
        <p:sp>
          <p:nvSpPr>
            <p:cNvPr id="82" name="TextBox 81">
              <a:extLst>
                <a:ext uri="{FF2B5EF4-FFF2-40B4-BE49-F238E27FC236}">
                  <a16:creationId xmlns:a16="http://schemas.microsoft.com/office/drawing/2014/main" id="{204966D8-941F-4A61-8548-F224FEF6F200}"/>
                </a:ext>
              </a:extLst>
            </p:cNvPr>
            <p:cNvSpPr txBox="1"/>
            <p:nvPr/>
          </p:nvSpPr>
          <p:spPr>
            <a:xfrm>
              <a:off x="6691086" y="6351858"/>
              <a:ext cx="1003181" cy="400109"/>
            </a:xfrm>
            <a:prstGeom prst="rect">
              <a:avLst/>
            </a:prstGeom>
            <a:noFill/>
          </p:spPr>
          <p:txBody>
            <a:bodyPr wrap="none" rtlCol="0">
              <a:spAutoFit/>
            </a:bodyPr>
            <a:lstStyle/>
            <a:p>
              <a:pPr algn="ctr"/>
              <a:r>
                <a:rPr lang="en-US" sz="1350" i="1" dirty="0"/>
                <a:t>(branch)</a:t>
              </a:r>
            </a:p>
          </p:txBody>
        </p:sp>
      </p:grpSp>
      <p:grpSp>
        <p:nvGrpSpPr>
          <p:cNvPr id="88" name="Group 87">
            <a:extLst>
              <a:ext uri="{FF2B5EF4-FFF2-40B4-BE49-F238E27FC236}">
                <a16:creationId xmlns:a16="http://schemas.microsoft.com/office/drawing/2014/main" id="{156316D5-1552-4E01-B495-2EC1EC25A497}"/>
              </a:ext>
            </a:extLst>
          </p:cNvPr>
          <p:cNvGrpSpPr/>
          <p:nvPr/>
        </p:nvGrpSpPr>
        <p:grpSpPr>
          <a:xfrm>
            <a:off x="3025823" y="3936360"/>
            <a:ext cx="755228" cy="784633"/>
            <a:chOff x="4034430" y="5248483"/>
            <a:chExt cx="1006971" cy="1046177"/>
          </a:xfrm>
        </p:grpSpPr>
        <p:sp>
          <p:nvSpPr>
            <p:cNvPr id="77" name="Arrow: Up 76">
              <a:extLst>
                <a:ext uri="{FF2B5EF4-FFF2-40B4-BE49-F238E27FC236}">
                  <a16:creationId xmlns:a16="http://schemas.microsoft.com/office/drawing/2014/main" id="{0C066AAA-B02E-4CC6-B546-F3EE90DA08FB}"/>
                </a:ext>
              </a:extLst>
            </p:cNvPr>
            <p:cNvSpPr/>
            <p:nvPr/>
          </p:nvSpPr>
          <p:spPr>
            <a:xfrm>
              <a:off x="4034430" y="5248483"/>
              <a:ext cx="1006971" cy="662105"/>
            </a:xfrm>
            <a:prstGeom prst="upArrow">
              <a:avLst>
                <a:gd name="adj1" fmla="val 50000"/>
                <a:gd name="adj2" fmla="val 47615"/>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1.0</a:t>
              </a:r>
            </a:p>
          </p:txBody>
        </p:sp>
        <p:sp>
          <p:nvSpPr>
            <p:cNvPr id="83" name="TextBox 82">
              <a:extLst>
                <a:ext uri="{FF2B5EF4-FFF2-40B4-BE49-F238E27FC236}">
                  <a16:creationId xmlns:a16="http://schemas.microsoft.com/office/drawing/2014/main" id="{3BEE1541-BA45-44A1-9CDE-16F71D500E55}"/>
                </a:ext>
              </a:extLst>
            </p:cNvPr>
            <p:cNvSpPr txBox="1"/>
            <p:nvPr/>
          </p:nvSpPr>
          <p:spPr>
            <a:xfrm>
              <a:off x="4185041" y="5894551"/>
              <a:ext cx="705750" cy="400109"/>
            </a:xfrm>
            <a:prstGeom prst="rect">
              <a:avLst/>
            </a:prstGeom>
            <a:noFill/>
          </p:spPr>
          <p:txBody>
            <a:bodyPr wrap="none" rtlCol="0">
              <a:spAutoFit/>
            </a:bodyPr>
            <a:lstStyle/>
            <a:p>
              <a:pPr algn="ctr"/>
              <a:r>
                <a:rPr lang="en-US" sz="1350" i="1" dirty="0"/>
                <a:t>(tag)</a:t>
              </a:r>
            </a:p>
          </p:txBody>
        </p:sp>
      </p:grpSp>
      <p:grpSp>
        <p:nvGrpSpPr>
          <p:cNvPr id="89" name="Group 88">
            <a:extLst>
              <a:ext uri="{FF2B5EF4-FFF2-40B4-BE49-F238E27FC236}">
                <a16:creationId xmlns:a16="http://schemas.microsoft.com/office/drawing/2014/main" id="{1FF86B4F-7519-4373-AEC9-1D9BA2CC89CE}"/>
              </a:ext>
            </a:extLst>
          </p:cNvPr>
          <p:cNvGrpSpPr/>
          <p:nvPr/>
        </p:nvGrpSpPr>
        <p:grpSpPr>
          <a:xfrm>
            <a:off x="6009425" y="3949239"/>
            <a:ext cx="755228" cy="773387"/>
            <a:chOff x="8012566" y="5265651"/>
            <a:chExt cx="1006971" cy="1031183"/>
          </a:xfrm>
        </p:grpSpPr>
        <p:sp>
          <p:nvSpPr>
            <p:cNvPr id="78" name="Arrow: Up 77">
              <a:extLst>
                <a:ext uri="{FF2B5EF4-FFF2-40B4-BE49-F238E27FC236}">
                  <a16:creationId xmlns:a16="http://schemas.microsoft.com/office/drawing/2014/main" id="{86B13C74-6E4E-4DD3-A49C-1685B0705B99}"/>
                </a:ext>
              </a:extLst>
            </p:cNvPr>
            <p:cNvSpPr/>
            <p:nvPr/>
          </p:nvSpPr>
          <p:spPr>
            <a:xfrm>
              <a:off x="8012566" y="5265651"/>
              <a:ext cx="1006971" cy="662105"/>
            </a:xfrm>
            <a:prstGeom prst="upArrow">
              <a:avLst>
                <a:gd name="adj1" fmla="val 50000"/>
                <a:gd name="adj2" fmla="val 47615"/>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1.1</a:t>
              </a:r>
            </a:p>
          </p:txBody>
        </p:sp>
        <p:sp>
          <p:nvSpPr>
            <p:cNvPr id="84" name="TextBox 83">
              <a:extLst>
                <a:ext uri="{FF2B5EF4-FFF2-40B4-BE49-F238E27FC236}">
                  <a16:creationId xmlns:a16="http://schemas.microsoft.com/office/drawing/2014/main" id="{4D87C621-D32B-4685-935D-6032223E0230}"/>
                </a:ext>
              </a:extLst>
            </p:cNvPr>
            <p:cNvSpPr txBox="1"/>
            <p:nvPr/>
          </p:nvSpPr>
          <p:spPr>
            <a:xfrm>
              <a:off x="8163177" y="5896725"/>
              <a:ext cx="705750" cy="400109"/>
            </a:xfrm>
            <a:prstGeom prst="rect">
              <a:avLst/>
            </a:prstGeom>
            <a:noFill/>
          </p:spPr>
          <p:txBody>
            <a:bodyPr wrap="none" rtlCol="0">
              <a:spAutoFit/>
            </a:bodyPr>
            <a:lstStyle/>
            <a:p>
              <a:pPr algn="ctr"/>
              <a:r>
                <a:rPr lang="en-US" sz="1350" i="1" dirty="0"/>
                <a:t>(tag)</a:t>
              </a:r>
            </a:p>
          </p:txBody>
        </p:sp>
      </p:grpSp>
      <p:sp>
        <p:nvSpPr>
          <p:cNvPr id="90" name="Slide Number Placeholder 89">
            <a:extLst>
              <a:ext uri="{FF2B5EF4-FFF2-40B4-BE49-F238E27FC236}">
                <a16:creationId xmlns:a16="http://schemas.microsoft.com/office/drawing/2014/main" id="{51D21663-5020-466B-8E3B-2343A00447ED}"/>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86197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4432C5-7797-4038-8F7C-0A9FB651EE60}"/>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86A899C-AC6A-4EF7-897D-287E4A1389A0}"/>
              </a:ext>
            </a:extLst>
          </p:cNvPr>
          <p:cNvSpPr>
            <a:spLocks noGrp="1"/>
          </p:cNvSpPr>
          <p:nvPr>
            <p:ph type="title"/>
          </p:nvPr>
        </p:nvSpPr>
        <p:spPr/>
        <p:txBody>
          <a:bodyPr/>
          <a:lstStyle/>
          <a:p>
            <a:r>
              <a:rPr lang="en-US" dirty="0"/>
              <a:t>Practical Guidelines</a:t>
            </a:r>
          </a:p>
        </p:txBody>
      </p:sp>
      <p:sp>
        <p:nvSpPr>
          <p:cNvPr id="3" name="Content Placeholder 2">
            <a:extLst>
              <a:ext uri="{FF2B5EF4-FFF2-40B4-BE49-F238E27FC236}">
                <a16:creationId xmlns:a16="http://schemas.microsoft.com/office/drawing/2014/main" id="{2B785DA8-CBE2-41C4-A37E-914BC98778F1}"/>
              </a:ext>
            </a:extLst>
          </p:cNvPr>
          <p:cNvSpPr>
            <a:spLocks noGrp="1"/>
          </p:cNvSpPr>
          <p:nvPr>
            <p:ph sz="half" idx="1"/>
          </p:nvPr>
        </p:nvSpPr>
        <p:spPr/>
        <p:txBody>
          <a:bodyPr/>
          <a:lstStyle/>
          <a:p>
            <a:r>
              <a:rPr lang="en-US" sz="2400" dirty="0">
                <a:solidFill>
                  <a:schemeClr val="accent1"/>
                </a:solidFill>
              </a:rPr>
              <a:t>Do’s</a:t>
            </a:r>
            <a:endParaRPr lang="en-US" dirty="0">
              <a:solidFill>
                <a:schemeClr val="accent1"/>
              </a:solidFill>
            </a:endParaRPr>
          </a:p>
          <a:p>
            <a:pPr lvl="1"/>
            <a:r>
              <a:rPr lang="en-US" dirty="0"/>
              <a:t>Make small, incremental commits (within reason) are good.  Avoid monolithic commits at all cost.</a:t>
            </a:r>
          </a:p>
          <a:p>
            <a:pPr lvl="1"/>
            <a:r>
              <a:rPr lang="en-US" dirty="0"/>
              <a:t>Use a separate branch for each new bug/feature request.</a:t>
            </a:r>
          </a:p>
          <a:p>
            <a:pPr lvl="1"/>
            <a:r>
              <a:rPr lang="en-US" dirty="0"/>
              <a:t>Write nice commit messages.  Otherwise, the commit log is useless.</a:t>
            </a:r>
          </a:p>
          <a:p>
            <a:pPr lvl="1"/>
            <a:r>
              <a:rPr lang="en-US" dirty="0"/>
              <a:t>Use a </a:t>
            </a:r>
            <a:r>
              <a:rPr lang="en-US" dirty="0">
                <a:solidFill>
                  <a:schemeClr val="accent1"/>
                </a:solidFill>
              </a:rPr>
              <a:t>.</a:t>
            </a:r>
            <a:r>
              <a:rPr lang="en-US" dirty="0" err="1">
                <a:solidFill>
                  <a:schemeClr val="accent1"/>
                </a:solidFill>
              </a:rPr>
              <a:t>gitignore</a:t>
            </a:r>
            <a:r>
              <a:rPr lang="en-US" dirty="0">
                <a:solidFill>
                  <a:schemeClr val="accent1"/>
                </a:solidFill>
              </a:rPr>
              <a:t> </a:t>
            </a:r>
            <a:r>
              <a:rPr lang="en-US" dirty="0"/>
              <a:t>to keep cruft out of your repo.</a:t>
            </a:r>
          </a:p>
          <a:p>
            <a:pPr lvl="1"/>
            <a:r>
              <a:rPr lang="en-US" dirty="0"/>
              <a:t>Search engines are your friend.  Someone else has had the same question/mistake/situation as you, and they have already asked the question online.  It’s probably on </a:t>
            </a:r>
            <a:r>
              <a:rPr lang="en-US" dirty="0" err="1"/>
              <a:t>StackOverflow</a:t>
            </a:r>
            <a:r>
              <a:rPr lang="en-US" dirty="0"/>
              <a:t>.</a:t>
            </a:r>
          </a:p>
          <a:p>
            <a:pPr lvl="1"/>
            <a:endParaRPr lang="en-US" dirty="0"/>
          </a:p>
        </p:txBody>
      </p:sp>
      <p:sp>
        <p:nvSpPr>
          <p:cNvPr id="4" name="Content Placeholder 3">
            <a:extLst>
              <a:ext uri="{FF2B5EF4-FFF2-40B4-BE49-F238E27FC236}">
                <a16:creationId xmlns:a16="http://schemas.microsoft.com/office/drawing/2014/main" id="{52B0E525-4324-4C00-B1D6-39945A94D390}"/>
              </a:ext>
            </a:extLst>
          </p:cNvPr>
          <p:cNvSpPr>
            <a:spLocks noGrp="1"/>
          </p:cNvSpPr>
          <p:nvPr>
            <p:ph sz="half" idx="2"/>
          </p:nvPr>
        </p:nvSpPr>
        <p:spPr/>
        <p:txBody>
          <a:bodyPr/>
          <a:lstStyle/>
          <a:p>
            <a:r>
              <a:rPr lang="en-US" sz="2400" dirty="0">
                <a:solidFill>
                  <a:schemeClr val="accent1"/>
                </a:solidFill>
              </a:rPr>
              <a:t>Don’ts</a:t>
            </a:r>
          </a:p>
          <a:p>
            <a:pPr lvl="1"/>
            <a:r>
              <a:rPr lang="en-US" dirty="0"/>
              <a:t>Do not commit commented-out debug code.</a:t>
            </a:r>
          </a:p>
          <a:p>
            <a:pPr lvl="2"/>
            <a:r>
              <a:rPr lang="en-US" dirty="0"/>
              <a:t>It’s messy.  It’s ugly.  It’s unprofessional.</a:t>
            </a:r>
          </a:p>
          <a:p>
            <a:pPr lvl="1"/>
            <a:r>
              <a:rPr lang="en-US" dirty="0"/>
              <a:t>Do not mix your commits.  (e.g., Don’t commit two bugfixes at the same time.)</a:t>
            </a:r>
          </a:p>
          <a:p>
            <a:pPr lvl="1"/>
            <a:r>
              <a:rPr lang="en-US" dirty="0"/>
              <a:t>Do not commit sensitive information (passwords, database dumps, etc.)</a:t>
            </a:r>
          </a:p>
          <a:p>
            <a:pPr lvl="1"/>
            <a:r>
              <a:rPr lang="en-US" dirty="0"/>
              <a:t>Do not commit whitespace differences, unless it is specifically needed.</a:t>
            </a:r>
          </a:p>
          <a:p>
            <a:pPr lvl="1"/>
            <a:r>
              <a:rPr lang="en-US" dirty="0"/>
              <a:t>Do not commit large binaries.</a:t>
            </a:r>
          </a:p>
        </p:txBody>
      </p:sp>
      <p:sp>
        <p:nvSpPr>
          <p:cNvPr id="5" name="Slide Number Placeholder 4">
            <a:extLst>
              <a:ext uri="{FF2B5EF4-FFF2-40B4-BE49-F238E27FC236}">
                <a16:creationId xmlns:a16="http://schemas.microsoft.com/office/drawing/2014/main" id="{CBC15947-170E-4B7F-822A-F9261CDD423F}"/>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9007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E31D63E-EB1E-40BE-957E-504F46874252}"/>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F5A11DDE-53DE-4814-83FD-068A3E83810B}"/>
              </a:ext>
            </a:extLst>
          </p:cNvPr>
          <p:cNvSpPr>
            <a:spLocks noGrp="1"/>
          </p:cNvSpPr>
          <p:nvPr>
            <p:ph type="ftr" sz="quarter" idx="14"/>
          </p:nvPr>
        </p:nvSpPr>
        <p:spPr/>
        <p:txBody>
          <a:bodyPr/>
          <a:lstStyle/>
          <a:p>
            <a:r>
              <a:rPr lang="en-US"/>
              <a:t>Copyright © 2018, Corey Pennycuff</a:t>
            </a:r>
            <a:endParaRPr lang="en-US" dirty="0"/>
          </a:p>
        </p:txBody>
      </p:sp>
      <p:sp>
        <p:nvSpPr>
          <p:cNvPr id="6" name="Slide Number Placeholder 5">
            <a:extLst>
              <a:ext uri="{FF2B5EF4-FFF2-40B4-BE49-F238E27FC236}">
                <a16:creationId xmlns:a16="http://schemas.microsoft.com/office/drawing/2014/main" id="{30F8E8DC-D3E7-41C0-8911-BCF0C47315E2}"/>
              </a:ext>
            </a:extLst>
          </p:cNvPr>
          <p:cNvSpPr>
            <a:spLocks noGrp="1"/>
          </p:cNvSpPr>
          <p:nvPr>
            <p:ph type="sldNum" sz="quarter" idx="4294967295"/>
          </p:nvPr>
        </p:nvSpPr>
        <p:spPr>
          <a:xfrm>
            <a:off x="8413750" y="4852988"/>
            <a:ext cx="730250" cy="206375"/>
          </a:xfrm>
          <a:prstGeom prst="rect">
            <a:avLst/>
          </a:prstGeom>
        </p:spPr>
        <p:txBody>
          <a:bodyPr/>
          <a:lstStyle/>
          <a:p>
            <a:fld id="{4FAB73BC-B049-4115-A692-8D63A059BFB8}" type="slidenum">
              <a:rPr lang="en-US" smtClean="0"/>
              <a:t>14</a:t>
            </a:fld>
            <a:endParaRPr lang="en-US" dirty="0"/>
          </a:p>
        </p:txBody>
      </p:sp>
      <p:pic>
        <p:nvPicPr>
          <p:cNvPr id="130050" name="Picture 2" descr="Markdown - Wikipedia">
            <a:extLst>
              <a:ext uri="{FF2B5EF4-FFF2-40B4-BE49-F238E27FC236}">
                <a16:creationId xmlns:a16="http://schemas.microsoft.com/office/drawing/2014/main" id="{D00B447D-65CD-4F24-AE36-4D2B810E7B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640" y="3393668"/>
            <a:ext cx="1953048" cy="1201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18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A5DC07-A3FE-4B97-A2DF-F21B8A53C584}"/>
              </a:ext>
            </a:extLst>
          </p:cNvPr>
          <p:cNvSpPr>
            <a:spLocks noGrp="1"/>
          </p:cNvSpPr>
          <p:nvPr>
            <p:ph type="dt" sz="half" idx="2"/>
          </p:nvPr>
        </p:nvSpPr>
        <p:spPr/>
        <p:txBody>
          <a:bodyPr/>
          <a:lstStyle/>
          <a:p>
            <a:pPr defTabSz="685800"/>
            <a:fld id="{DBEF86FA-B96D-4345-BDDC-824718EE4D18}" type="datetime1">
              <a:rPr lang="en-GB" smtClean="0"/>
              <a:t>14/09/2020</a:t>
            </a:fld>
            <a:endParaRPr lang="en-GB" dirty="0"/>
          </a:p>
        </p:txBody>
      </p:sp>
      <p:sp>
        <p:nvSpPr>
          <p:cNvPr id="9" name="Text Placeholder 8">
            <a:extLst>
              <a:ext uri="{FF2B5EF4-FFF2-40B4-BE49-F238E27FC236}">
                <a16:creationId xmlns:a16="http://schemas.microsoft.com/office/drawing/2014/main" id="{81B88004-A81D-48EB-925E-A63E002A688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9B23A2B-E962-4B1C-BE6D-10A9615496F3}"/>
              </a:ext>
            </a:extLst>
          </p:cNvPr>
          <p:cNvSpPr>
            <a:spLocks noGrp="1"/>
          </p:cNvSpPr>
          <p:nvPr>
            <p:ph type="ftr" sz="quarter" idx="13"/>
          </p:nvPr>
        </p:nvSpPr>
        <p:spPr/>
        <p:txBody>
          <a:bodyPr/>
          <a:lstStyle/>
          <a:p>
            <a:r>
              <a:rPr lang="en-GB"/>
              <a:t>Type here if  add info needed  for every slide</a:t>
            </a:r>
            <a:endParaRPr lang="en-GB" dirty="0"/>
          </a:p>
        </p:txBody>
      </p:sp>
      <p:sp>
        <p:nvSpPr>
          <p:cNvPr id="10" name="Rectangle 9">
            <a:extLst>
              <a:ext uri="{FF2B5EF4-FFF2-40B4-BE49-F238E27FC236}">
                <a16:creationId xmlns:a16="http://schemas.microsoft.com/office/drawing/2014/main" id="{8701A7E0-C5A2-4AD6-A9AF-29ADC13F86E9}"/>
              </a:ext>
            </a:extLst>
          </p:cNvPr>
          <p:cNvSpPr/>
          <p:nvPr/>
        </p:nvSpPr>
        <p:spPr>
          <a:xfrm>
            <a:off x="3691467" y="1598578"/>
            <a:ext cx="4572000" cy="1015663"/>
          </a:xfrm>
          <a:prstGeom prst="rect">
            <a:avLst/>
          </a:prstGeom>
        </p:spPr>
        <p:txBody>
          <a:bodyPr>
            <a:spAutoFit/>
          </a:bodyPr>
          <a:lstStyle/>
          <a:p>
            <a:r>
              <a:rPr lang="en-US" sz="1200" b="1" dirty="0"/>
              <a:t>Markdown</a:t>
            </a:r>
            <a:r>
              <a:rPr lang="en-US" sz="1200" dirty="0"/>
              <a:t> is a lightweight markup language with plain-text-formatting syntax, created in 2004 by John Gruber with Aaron Swartz. </a:t>
            </a:r>
            <a:r>
              <a:rPr lang="en-US" sz="1200" b="1" dirty="0"/>
              <a:t>Markdown</a:t>
            </a:r>
            <a:r>
              <a:rPr lang="en-US" sz="1200" dirty="0"/>
              <a:t> is often used for formatting readme files, for writing messages in online discussion forums, and to create rich text using a plain text editor.</a:t>
            </a:r>
            <a:endParaRPr lang="es-ES" sz="1200" dirty="0"/>
          </a:p>
        </p:txBody>
      </p:sp>
      <p:sp>
        <p:nvSpPr>
          <p:cNvPr id="11" name="Rectangle 10">
            <a:extLst>
              <a:ext uri="{FF2B5EF4-FFF2-40B4-BE49-F238E27FC236}">
                <a16:creationId xmlns:a16="http://schemas.microsoft.com/office/drawing/2014/main" id="{FE7F9BC1-0EED-40ED-AE94-7EC5155FCBAA}"/>
              </a:ext>
            </a:extLst>
          </p:cNvPr>
          <p:cNvSpPr/>
          <p:nvPr/>
        </p:nvSpPr>
        <p:spPr>
          <a:xfrm>
            <a:off x="1725885" y="3094660"/>
            <a:ext cx="5692230" cy="369332"/>
          </a:xfrm>
          <a:prstGeom prst="rect">
            <a:avLst/>
          </a:prstGeom>
        </p:spPr>
        <p:txBody>
          <a:bodyPr wrap="square">
            <a:spAutoFit/>
          </a:bodyPr>
          <a:lstStyle/>
          <a:p>
            <a:r>
              <a:rPr lang="es-ES" dirty="0"/>
              <a:t>https://www.markdownguide.org/cheat-sheet/</a:t>
            </a:r>
          </a:p>
        </p:txBody>
      </p:sp>
      <p:sp>
        <p:nvSpPr>
          <p:cNvPr id="12" name="Rectangle 11">
            <a:extLst>
              <a:ext uri="{FF2B5EF4-FFF2-40B4-BE49-F238E27FC236}">
                <a16:creationId xmlns:a16="http://schemas.microsoft.com/office/drawing/2014/main" id="{8693FA99-C223-4681-BD57-F6C85DAA1242}"/>
              </a:ext>
            </a:extLst>
          </p:cNvPr>
          <p:cNvSpPr/>
          <p:nvPr/>
        </p:nvSpPr>
        <p:spPr>
          <a:xfrm>
            <a:off x="1725928" y="3526941"/>
            <a:ext cx="2095445" cy="369332"/>
          </a:xfrm>
          <a:prstGeom prst="rect">
            <a:avLst/>
          </a:prstGeom>
        </p:spPr>
        <p:txBody>
          <a:bodyPr wrap="none">
            <a:spAutoFit/>
          </a:bodyPr>
          <a:lstStyle/>
          <a:p>
            <a:r>
              <a:rPr lang="es-ES" dirty="0"/>
              <a:t>https://stackedit.io/</a:t>
            </a:r>
          </a:p>
        </p:txBody>
      </p:sp>
      <p:pic>
        <p:nvPicPr>
          <p:cNvPr id="131074" name="Picture 2" descr="Markdown Guide">
            <a:extLst>
              <a:ext uri="{FF2B5EF4-FFF2-40B4-BE49-F238E27FC236}">
                <a16:creationId xmlns:a16="http://schemas.microsoft.com/office/drawing/2014/main" id="{AFCDB9B8-D155-469C-91F9-0F260466C4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533" y="1537254"/>
            <a:ext cx="2248747" cy="115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6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26E2-9DA0-416C-9192-364F2C7CF31C}"/>
              </a:ext>
            </a:extLst>
          </p:cNvPr>
          <p:cNvSpPr>
            <a:spLocks noGrp="1"/>
          </p:cNvSpPr>
          <p:nvPr>
            <p:ph type="title"/>
          </p:nvPr>
        </p:nvSpPr>
        <p:spPr/>
        <p:txBody>
          <a:bodyPr/>
          <a:lstStyle/>
          <a:p>
            <a:r>
              <a:rPr lang="es-ES" dirty="0" err="1"/>
              <a:t>Exercise</a:t>
            </a:r>
            <a:r>
              <a:rPr lang="es-ES" dirty="0"/>
              <a:t>	</a:t>
            </a:r>
          </a:p>
        </p:txBody>
      </p:sp>
      <p:sp>
        <p:nvSpPr>
          <p:cNvPr id="3" name="Date Placeholder 2">
            <a:extLst>
              <a:ext uri="{FF2B5EF4-FFF2-40B4-BE49-F238E27FC236}">
                <a16:creationId xmlns:a16="http://schemas.microsoft.com/office/drawing/2014/main" id="{D0554DA1-05E1-4084-AFD8-FD571C2E30E5}"/>
              </a:ext>
            </a:extLst>
          </p:cNvPr>
          <p:cNvSpPr>
            <a:spLocks noGrp="1"/>
          </p:cNvSpPr>
          <p:nvPr>
            <p:ph type="dt" sz="half" idx="2"/>
          </p:nvPr>
        </p:nvSpPr>
        <p:spPr/>
        <p:txBody>
          <a:bodyPr/>
          <a:lstStyle/>
          <a:p>
            <a:pPr defTabSz="685800"/>
            <a:fld id="{309C451E-D256-4A78-BC9F-20D1AF345EE3}" type="datetime1">
              <a:rPr lang="en-GB" smtClean="0"/>
              <a:t>14/09/2020</a:t>
            </a:fld>
            <a:endParaRPr lang="en-GB" dirty="0"/>
          </a:p>
        </p:txBody>
      </p:sp>
      <p:sp>
        <p:nvSpPr>
          <p:cNvPr id="4" name="Text Placeholder 3">
            <a:extLst>
              <a:ext uri="{FF2B5EF4-FFF2-40B4-BE49-F238E27FC236}">
                <a16:creationId xmlns:a16="http://schemas.microsoft.com/office/drawing/2014/main" id="{CE62E7BA-A5DF-4A4B-8213-FC2D1A5C01BD}"/>
              </a:ext>
            </a:extLst>
          </p:cNvPr>
          <p:cNvSpPr>
            <a:spLocks noGrp="1"/>
          </p:cNvSpPr>
          <p:nvPr>
            <p:ph type="body" sz="quarter" idx="10"/>
          </p:nvPr>
        </p:nvSpPr>
        <p:spPr/>
        <p:txBody>
          <a:bodyPr/>
          <a:lstStyle/>
          <a:p>
            <a:r>
              <a:rPr lang="es-ES" dirty="0" err="1"/>
              <a:t>Create</a:t>
            </a:r>
            <a:r>
              <a:rPr lang="es-ES" dirty="0"/>
              <a:t> a </a:t>
            </a:r>
            <a:r>
              <a:rPr lang="es-ES" dirty="0" err="1"/>
              <a:t>Welcome</a:t>
            </a:r>
            <a:r>
              <a:rPr lang="es-ES" dirty="0"/>
              <a:t> Page as a </a:t>
            </a:r>
            <a:r>
              <a:rPr lang="es-ES" dirty="0" err="1"/>
              <a:t>cover</a:t>
            </a:r>
            <a:r>
              <a:rPr lang="es-ES" dirty="0"/>
              <a:t> </a:t>
            </a:r>
            <a:r>
              <a:rPr lang="es-ES" dirty="0" err="1"/>
              <a:t>for</a:t>
            </a:r>
            <a:r>
              <a:rPr lang="es-ES" dirty="0"/>
              <a:t> </a:t>
            </a:r>
            <a:r>
              <a:rPr lang="es-ES" dirty="0" err="1"/>
              <a:t>your</a:t>
            </a:r>
            <a:r>
              <a:rPr lang="es-ES" dirty="0"/>
              <a:t> </a:t>
            </a:r>
            <a:r>
              <a:rPr lang="es-ES" dirty="0" err="1"/>
              <a:t>work</a:t>
            </a:r>
            <a:r>
              <a:rPr lang="es-ES" dirty="0"/>
              <a:t> in </a:t>
            </a:r>
            <a:r>
              <a:rPr lang="es-ES" dirty="0" err="1"/>
              <a:t>the</a:t>
            </a:r>
            <a:r>
              <a:rPr lang="es-ES" dirty="0"/>
              <a:t> Master</a:t>
            </a:r>
          </a:p>
          <a:p>
            <a:pPr lvl="1"/>
            <a:r>
              <a:rPr lang="es-ES" dirty="0" err="1"/>
              <a:t>Name</a:t>
            </a:r>
            <a:endParaRPr lang="es-ES" dirty="0"/>
          </a:p>
          <a:p>
            <a:pPr lvl="1"/>
            <a:r>
              <a:rPr lang="es-ES" dirty="0"/>
              <a:t>Email</a:t>
            </a:r>
          </a:p>
          <a:p>
            <a:pPr lvl="1"/>
            <a:r>
              <a:rPr lang="es-ES" dirty="0"/>
              <a:t>EDEM </a:t>
            </a:r>
            <a:r>
              <a:rPr lang="es-ES" dirty="0" err="1"/>
              <a:t>image</a:t>
            </a:r>
            <a:r>
              <a:rPr lang="es-ES" dirty="0"/>
              <a:t> and link </a:t>
            </a:r>
            <a:r>
              <a:rPr lang="es-ES" dirty="0" err="1"/>
              <a:t>to</a:t>
            </a:r>
            <a:r>
              <a:rPr lang="es-ES" dirty="0"/>
              <a:t> master</a:t>
            </a:r>
          </a:p>
          <a:p>
            <a:pPr lvl="1"/>
            <a:r>
              <a:rPr lang="es-ES" dirty="0"/>
              <a:t>Master </a:t>
            </a:r>
            <a:r>
              <a:rPr lang="es-ES" dirty="0" err="1"/>
              <a:t>Topics</a:t>
            </a:r>
            <a:endParaRPr lang="es-ES" dirty="0"/>
          </a:p>
        </p:txBody>
      </p:sp>
      <p:sp>
        <p:nvSpPr>
          <p:cNvPr id="5" name="Text Placeholder 4">
            <a:extLst>
              <a:ext uri="{FF2B5EF4-FFF2-40B4-BE49-F238E27FC236}">
                <a16:creationId xmlns:a16="http://schemas.microsoft.com/office/drawing/2014/main" id="{A098A410-6DD0-4E6F-B727-BE3187C331AF}"/>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E1C2C073-7687-4710-8608-4F15356A5BA5}"/>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2481620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E31D63E-EB1E-40BE-957E-504F46874252}"/>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F5A11DDE-53DE-4814-83FD-068A3E83810B}"/>
              </a:ext>
            </a:extLst>
          </p:cNvPr>
          <p:cNvSpPr>
            <a:spLocks noGrp="1"/>
          </p:cNvSpPr>
          <p:nvPr>
            <p:ph type="ftr" sz="quarter" idx="14"/>
          </p:nvPr>
        </p:nvSpPr>
        <p:spPr/>
        <p:txBody>
          <a:bodyPr/>
          <a:lstStyle/>
          <a:p>
            <a:r>
              <a:rPr lang="en-US"/>
              <a:t>Copyright © 2018, Corey Pennycuff</a:t>
            </a:r>
            <a:endParaRPr lang="en-US" dirty="0"/>
          </a:p>
        </p:txBody>
      </p:sp>
      <p:sp>
        <p:nvSpPr>
          <p:cNvPr id="6" name="Slide Number Placeholder 5">
            <a:extLst>
              <a:ext uri="{FF2B5EF4-FFF2-40B4-BE49-F238E27FC236}">
                <a16:creationId xmlns:a16="http://schemas.microsoft.com/office/drawing/2014/main" id="{30F8E8DC-D3E7-41C0-8911-BCF0C47315E2}"/>
              </a:ext>
            </a:extLst>
          </p:cNvPr>
          <p:cNvSpPr>
            <a:spLocks noGrp="1"/>
          </p:cNvSpPr>
          <p:nvPr>
            <p:ph type="sldNum" sz="quarter" idx="4294967295"/>
          </p:nvPr>
        </p:nvSpPr>
        <p:spPr>
          <a:xfrm>
            <a:off x="8413750" y="4852988"/>
            <a:ext cx="730250" cy="206375"/>
          </a:xfrm>
          <a:prstGeom prst="rect">
            <a:avLst/>
          </a:prstGeom>
        </p:spPr>
        <p:txBody>
          <a:bodyPr/>
          <a:lstStyle/>
          <a:p>
            <a:fld id="{4FAB73BC-B049-4115-A692-8D63A059BFB8}" type="slidenum">
              <a:rPr lang="en-US" smtClean="0"/>
              <a:t>17</a:t>
            </a:fld>
            <a:endParaRPr lang="en-US" dirty="0"/>
          </a:p>
        </p:txBody>
      </p:sp>
      <p:pic>
        <p:nvPicPr>
          <p:cNvPr id="124930" name="Picture 2" descr="Github Logo PNG Images, Free Transparent Github Logo Download - KindPNG">
            <a:extLst>
              <a:ext uri="{FF2B5EF4-FFF2-40B4-BE49-F238E27FC236}">
                <a16:creationId xmlns:a16="http://schemas.microsoft.com/office/drawing/2014/main" id="{DF621622-9D23-4BBE-93D4-8D7661CB99DF}"/>
              </a:ext>
            </a:extLst>
          </p:cNvPr>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751249" y="2911095"/>
            <a:ext cx="3467666" cy="1941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67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B70756-F9EF-49E0-B044-D87FBDA9A98B}"/>
              </a:ext>
            </a:extLst>
          </p:cNvPr>
          <p:cNvSpPr>
            <a:spLocks noGrp="1"/>
          </p:cNvSpPr>
          <p:nvPr>
            <p:ph type="title"/>
          </p:nvPr>
        </p:nvSpPr>
        <p:spPr/>
        <p:txBody>
          <a:bodyPr/>
          <a:lstStyle/>
          <a:p>
            <a:r>
              <a:rPr lang="es-ES" dirty="0" err="1"/>
              <a:t>Create</a:t>
            </a:r>
            <a:r>
              <a:rPr lang="es-ES" dirty="0"/>
              <a:t> </a:t>
            </a:r>
            <a:r>
              <a:rPr lang="es-ES" dirty="0" err="1"/>
              <a:t>your</a:t>
            </a:r>
            <a:r>
              <a:rPr lang="es-ES" dirty="0"/>
              <a:t> </a:t>
            </a:r>
            <a:r>
              <a:rPr lang="es-ES" dirty="0" err="1"/>
              <a:t>account</a:t>
            </a:r>
            <a:endParaRPr lang="es-ES" dirty="0"/>
          </a:p>
        </p:txBody>
      </p:sp>
      <p:sp>
        <p:nvSpPr>
          <p:cNvPr id="4" name="Date Placeholder 3">
            <a:extLst>
              <a:ext uri="{FF2B5EF4-FFF2-40B4-BE49-F238E27FC236}">
                <a16:creationId xmlns:a16="http://schemas.microsoft.com/office/drawing/2014/main" id="{DD5CB04F-3410-4D84-B6CE-7B3E92A6A25E}"/>
              </a:ext>
            </a:extLst>
          </p:cNvPr>
          <p:cNvSpPr>
            <a:spLocks noGrp="1"/>
          </p:cNvSpPr>
          <p:nvPr>
            <p:ph type="dt" sz="half" idx="2"/>
          </p:nvPr>
        </p:nvSpPr>
        <p:spPr/>
        <p:txBody>
          <a:bodyPr/>
          <a:lstStyle/>
          <a:p>
            <a:pPr defTabSz="685800"/>
            <a:fld id="{DBEF86FA-B96D-4345-BDDC-824718EE4D18}" type="datetime1">
              <a:rPr lang="en-GB" smtClean="0"/>
              <a:t>14/09/2020</a:t>
            </a:fld>
            <a:endParaRPr lang="en-GB" dirty="0"/>
          </a:p>
        </p:txBody>
      </p:sp>
      <p:sp>
        <p:nvSpPr>
          <p:cNvPr id="9" name="Text Placeholder 8">
            <a:extLst>
              <a:ext uri="{FF2B5EF4-FFF2-40B4-BE49-F238E27FC236}">
                <a16:creationId xmlns:a16="http://schemas.microsoft.com/office/drawing/2014/main" id="{8DAD2B8E-349E-4E18-A6AD-98272F63967A}"/>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4D742060-AC99-44D2-BD2A-D233B31E134B}"/>
              </a:ext>
            </a:extLst>
          </p:cNvPr>
          <p:cNvSpPr>
            <a:spLocks noGrp="1"/>
          </p:cNvSpPr>
          <p:nvPr>
            <p:ph type="ftr" sz="quarter" idx="13"/>
          </p:nvPr>
        </p:nvSpPr>
        <p:spPr/>
        <p:txBody>
          <a:bodyPr/>
          <a:lstStyle/>
          <a:p>
            <a:r>
              <a:rPr lang="en-GB"/>
              <a:t>Type here if  add info needed  for every slide</a:t>
            </a:r>
            <a:endParaRPr lang="en-GB" dirty="0"/>
          </a:p>
        </p:txBody>
      </p:sp>
      <p:pic>
        <p:nvPicPr>
          <p:cNvPr id="10" name="Picture 9">
            <a:extLst>
              <a:ext uri="{FF2B5EF4-FFF2-40B4-BE49-F238E27FC236}">
                <a16:creationId xmlns:a16="http://schemas.microsoft.com/office/drawing/2014/main" id="{570AC55E-3714-4D61-9666-EA9E6990E952}"/>
              </a:ext>
            </a:extLst>
          </p:cNvPr>
          <p:cNvPicPr>
            <a:picLocks noChangeAspect="1"/>
          </p:cNvPicPr>
          <p:nvPr/>
        </p:nvPicPr>
        <p:blipFill>
          <a:blip r:embed="rId2"/>
          <a:stretch>
            <a:fillRect/>
          </a:stretch>
        </p:blipFill>
        <p:spPr>
          <a:xfrm>
            <a:off x="529584" y="1117121"/>
            <a:ext cx="3624598" cy="3234167"/>
          </a:xfrm>
          <a:prstGeom prst="rect">
            <a:avLst/>
          </a:prstGeom>
        </p:spPr>
      </p:pic>
      <p:sp>
        <p:nvSpPr>
          <p:cNvPr id="11" name="TextBox 10">
            <a:extLst>
              <a:ext uri="{FF2B5EF4-FFF2-40B4-BE49-F238E27FC236}">
                <a16:creationId xmlns:a16="http://schemas.microsoft.com/office/drawing/2014/main" id="{75D547C6-A981-43EB-A3B5-B91165B1B5B7}"/>
              </a:ext>
            </a:extLst>
          </p:cNvPr>
          <p:cNvSpPr txBox="1"/>
          <p:nvPr/>
        </p:nvSpPr>
        <p:spPr>
          <a:xfrm>
            <a:off x="4689694" y="2303317"/>
            <a:ext cx="3367889" cy="430887"/>
          </a:xfrm>
          <a:prstGeom prst="rect">
            <a:avLst/>
          </a:prstGeom>
          <a:noFill/>
        </p:spPr>
        <p:txBody>
          <a:bodyPr wrap="square" lIns="0" tIns="0" rIns="0" bIns="0" rtlCol="0">
            <a:spAutoFit/>
          </a:bodyPr>
          <a:lstStyle/>
          <a:p>
            <a:r>
              <a:rPr lang="es-ES" sz="1400" dirty="0" err="1"/>
              <a:t>Navigate</a:t>
            </a:r>
            <a:r>
              <a:rPr lang="es-ES" sz="1400" dirty="0"/>
              <a:t> </a:t>
            </a:r>
            <a:r>
              <a:rPr lang="es-ES" sz="1400" dirty="0" err="1"/>
              <a:t>to</a:t>
            </a:r>
            <a:r>
              <a:rPr lang="es-ES" sz="1400" dirty="0"/>
              <a:t> </a:t>
            </a:r>
            <a:r>
              <a:rPr lang="es-ES" sz="1400" dirty="0" err="1"/>
              <a:t>your</a:t>
            </a:r>
            <a:r>
              <a:rPr lang="es-ES" sz="1400" dirty="0"/>
              <a:t> </a:t>
            </a:r>
            <a:r>
              <a:rPr lang="es-ES" sz="1400" dirty="0" err="1"/>
              <a:t>profile</a:t>
            </a:r>
            <a:r>
              <a:rPr lang="es-ES" sz="1400" dirty="0"/>
              <a:t> and </a:t>
            </a:r>
            <a:r>
              <a:rPr lang="es-ES" sz="1400" dirty="0" err="1"/>
              <a:t>spend</a:t>
            </a:r>
            <a:r>
              <a:rPr lang="es-ES" sz="1400" dirty="0"/>
              <a:t> </a:t>
            </a:r>
            <a:r>
              <a:rPr lang="es-ES" sz="1400" dirty="0" err="1"/>
              <a:t>some</a:t>
            </a:r>
            <a:r>
              <a:rPr lang="es-ES" sz="1400" dirty="0"/>
              <a:t> time </a:t>
            </a:r>
            <a:r>
              <a:rPr lang="es-ES" sz="1400" dirty="0" err="1"/>
              <a:t>setting</a:t>
            </a:r>
            <a:r>
              <a:rPr lang="es-ES" sz="1400" dirty="0"/>
              <a:t> </a:t>
            </a:r>
            <a:r>
              <a:rPr lang="es-ES" sz="1400" dirty="0" err="1"/>
              <a:t>your</a:t>
            </a:r>
            <a:r>
              <a:rPr lang="es-ES" sz="1400" dirty="0"/>
              <a:t> </a:t>
            </a:r>
            <a:r>
              <a:rPr lang="es-ES" sz="1400" dirty="0" err="1"/>
              <a:t>information</a:t>
            </a:r>
            <a:endParaRPr lang="es-ES" sz="1400" dirty="0"/>
          </a:p>
        </p:txBody>
      </p:sp>
    </p:spTree>
    <p:extLst>
      <p:ext uri="{BB962C8B-B14F-4D97-AF65-F5344CB8AC3E}">
        <p14:creationId xmlns:p14="http://schemas.microsoft.com/office/powerpoint/2010/main" val="288025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FC7F3A4-59B6-43FA-A162-39E57BB5FB63}"/>
              </a:ext>
            </a:extLst>
          </p:cNvPr>
          <p:cNvPicPr>
            <a:picLocks noChangeAspect="1"/>
          </p:cNvPicPr>
          <p:nvPr/>
        </p:nvPicPr>
        <p:blipFill>
          <a:blip r:embed="rId2"/>
          <a:stretch>
            <a:fillRect/>
          </a:stretch>
        </p:blipFill>
        <p:spPr>
          <a:xfrm>
            <a:off x="4264183" y="768737"/>
            <a:ext cx="4061748" cy="3983530"/>
          </a:xfrm>
          <a:prstGeom prst="rect">
            <a:avLst/>
          </a:prstGeom>
        </p:spPr>
      </p:pic>
      <p:sp>
        <p:nvSpPr>
          <p:cNvPr id="2" name="Title 1">
            <a:extLst>
              <a:ext uri="{FF2B5EF4-FFF2-40B4-BE49-F238E27FC236}">
                <a16:creationId xmlns:a16="http://schemas.microsoft.com/office/drawing/2014/main" id="{112A2B60-8E0F-4E7A-9492-C103BC3D613C}"/>
              </a:ext>
            </a:extLst>
          </p:cNvPr>
          <p:cNvSpPr>
            <a:spLocks noGrp="1"/>
          </p:cNvSpPr>
          <p:nvPr>
            <p:ph type="title"/>
          </p:nvPr>
        </p:nvSpPr>
        <p:spPr/>
        <p:txBody>
          <a:bodyPr/>
          <a:lstStyle/>
          <a:p>
            <a:r>
              <a:rPr lang="es-ES" dirty="0" err="1"/>
              <a:t>Create</a:t>
            </a:r>
            <a:r>
              <a:rPr lang="es-ES" dirty="0"/>
              <a:t> </a:t>
            </a:r>
            <a:r>
              <a:rPr lang="es-ES" dirty="0" err="1"/>
              <a:t>your</a:t>
            </a:r>
            <a:r>
              <a:rPr lang="es-ES" dirty="0"/>
              <a:t> </a:t>
            </a:r>
            <a:r>
              <a:rPr lang="es-ES" dirty="0" err="1"/>
              <a:t>first</a:t>
            </a:r>
            <a:r>
              <a:rPr lang="es-ES" dirty="0"/>
              <a:t> Repo</a:t>
            </a:r>
          </a:p>
        </p:txBody>
      </p:sp>
      <p:sp>
        <p:nvSpPr>
          <p:cNvPr id="3" name="Date Placeholder 2">
            <a:extLst>
              <a:ext uri="{FF2B5EF4-FFF2-40B4-BE49-F238E27FC236}">
                <a16:creationId xmlns:a16="http://schemas.microsoft.com/office/drawing/2014/main" id="{744757F2-B7DF-4344-915B-9558A34536B3}"/>
              </a:ext>
            </a:extLst>
          </p:cNvPr>
          <p:cNvSpPr>
            <a:spLocks noGrp="1"/>
          </p:cNvSpPr>
          <p:nvPr>
            <p:ph type="dt" sz="half" idx="2"/>
          </p:nvPr>
        </p:nvSpPr>
        <p:spPr/>
        <p:txBody>
          <a:bodyPr/>
          <a:lstStyle/>
          <a:p>
            <a:pPr defTabSz="685800"/>
            <a:fld id="{309C451E-D256-4A78-BC9F-20D1AF345EE3}" type="datetime1">
              <a:rPr lang="en-GB" smtClean="0"/>
              <a:t>14/09/2020</a:t>
            </a:fld>
            <a:endParaRPr lang="en-GB" dirty="0"/>
          </a:p>
        </p:txBody>
      </p:sp>
      <p:sp>
        <p:nvSpPr>
          <p:cNvPr id="5" name="Text Placeholder 4">
            <a:extLst>
              <a:ext uri="{FF2B5EF4-FFF2-40B4-BE49-F238E27FC236}">
                <a16:creationId xmlns:a16="http://schemas.microsoft.com/office/drawing/2014/main" id="{FB6459BB-B34A-4DB0-85BA-2576B43545E8}"/>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D921BF3-C5F2-454C-BB13-A0959C8AA768}"/>
              </a:ext>
            </a:extLst>
          </p:cNvPr>
          <p:cNvSpPr>
            <a:spLocks noGrp="1"/>
          </p:cNvSpPr>
          <p:nvPr>
            <p:ph type="ftr" sz="quarter" idx="13"/>
          </p:nvPr>
        </p:nvSpPr>
        <p:spPr/>
        <p:txBody>
          <a:bodyPr/>
          <a:lstStyle/>
          <a:p>
            <a:r>
              <a:rPr lang="en-GB"/>
              <a:t>Type here if  add info needed  for every slide</a:t>
            </a:r>
            <a:endParaRPr lang="en-GB" dirty="0"/>
          </a:p>
        </p:txBody>
      </p:sp>
      <p:pic>
        <p:nvPicPr>
          <p:cNvPr id="7" name="Picture 6">
            <a:extLst>
              <a:ext uri="{FF2B5EF4-FFF2-40B4-BE49-F238E27FC236}">
                <a16:creationId xmlns:a16="http://schemas.microsoft.com/office/drawing/2014/main" id="{089F0A5C-6946-4BDC-B062-8B4ECF66EF69}"/>
              </a:ext>
            </a:extLst>
          </p:cNvPr>
          <p:cNvPicPr>
            <a:picLocks noChangeAspect="1"/>
          </p:cNvPicPr>
          <p:nvPr/>
        </p:nvPicPr>
        <p:blipFill>
          <a:blip r:embed="rId3"/>
          <a:stretch>
            <a:fillRect/>
          </a:stretch>
        </p:blipFill>
        <p:spPr>
          <a:xfrm>
            <a:off x="526482" y="1385281"/>
            <a:ext cx="2493532" cy="3127981"/>
          </a:xfrm>
          <a:prstGeom prst="rect">
            <a:avLst/>
          </a:prstGeom>
        </p:spPr>
      </p:pic>
      <p:sp>
        <p:nvSpPr>
          <p:cNvPr id="8" name="Rectangle 7">
            <a:extLst>
              <a:ext uri="{FF2B5EF4-FFF2-40B4-BE49-F238E27FC236}">
                <a16:creationId xmlns:a16="http://schemas.microsoft.com/office/drawing/2014/main" id="{52B137BA-05EA-4817-8A13-BD26DEA003A4}"/>
              </a:ext>
            </a:extLst>
          </p:cNvPr>
          <p:cNvSpPr/>
          <p:nvPr/>
        </p:nvSpPr>
        <p:spPr>
          <a:xfrm>
            <a:off x="2299580" y="2046083"/>
            <a:ext cx="720434" cy="353085"/>
          </a:xfrm>
          <a:prstGeom prst="rect">
            <a:avLst/>
          </a:prstGeom>
          <a:noFill/>
          <a:ln w="57150">
            <a:solidFill>
              <a:srgbClr val="EC660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1" name="Rectangle 10">
            <a:extLst>
              <a:ext uri="{FF2B5EF4-FFF2-40B4-BE49-F238E27FC236}">
                <a16:creationId xmlns:a16="http://schemas.microsoft.com/office/drawing/2014/main" id="{78C8CAA2-2850-43D5-9F8D-DAC15CDE2A26}"/>
              </a:ext>
            </a:extLst>
          </p:cNvPr>
          <p:cNvSpPr/>
          <p:nvPr/>
        </p:nvSpPr>
        <p:spPr>
          <a:xfrm>
            <a:off x="4264183" y="2537685"/>
            <a:ext cx="2833734" cy="353085"/>
          </a:xfrm>
          <a:prstGeom prst="rect">
            <a:avLst/>
          </a:prstGeom>
          <a:noFill/>
          <a:ln w="57150">
            <a:solidFill>
              <a:srgbClr val="EC660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
        <p:nvSpPr>
          <p:cNvPr id="12" name="Rectangle 11">
            <a:extLst>
              <a:ext uri="{FF2B5EF4-FFF2-40B4-BE49-F238E27FC236}">
                <a16:creationId xmlns:a16="http://schemas.microsoft.com/office/drawing/2014/main" id="{2DA8CB0E-DA3A-41B5-955B-B8F7F679368C}"/>
              </a:ext>
            </a:extLst>
          </p:cNvPr>
          <p:cNvSpPr/>
          <p:nvPr/>
        </p:nvSpPr>
        <p:spPr>
          <a:xfrm>
            <a:off x="4181659" y="3572797"/>
            <a:ext cx="2639370" cy="353085"/>
          </a:xfrm>
          <a:prstGeom prst="rect">
            <a:avLst/>
          </a:prstGeom>
          <a:noFill/>
          <a:ln w="57150">
            <a:solidFill>
              <a:srgbClr val="EC660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s-ES" sz="1200" dirty="0">
              <a:solidFill>
                <a:schemeClr val="tx1"/>
              </a:solidFill>
            </a:endParaRPr>
          </a:p>
        </p:txBody>
      </p:sp>
    </p:spTree>
    <p:extLst>
      <p:ext uri="{BB962C8B-B14F-4D97-AF65-F5344CB8AC3E}">
        <p14:creationId xmlns:p14="http://schemas.microsoft.com/office/powerpoint/2010/main" val="208778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2A409D9-CED6-42BD-BFE4-A8143F1A494E}"/>
              </a:ext>
            </a:extLst>
          </p:cNvPr>
          <p:cNvSpPr>
            <a:spLocks noGrp="1"/>
          </p:cNvSpPr>
          <p:nvPr>
            <p:ph type="body" sz="quarter" idx="13"/>
          </p:nvPr>
        </p:nvSpPr>
        <p:spPr/>
        <p:txBody>
          <a:bodyPr/>
          <a:lstStyle/>
          <a:p>
            <a:endParaRPr lang="es-ES"/>
          </a:p>
        </p:txBody>
      </p:sp>
      <p:sp>
        <p:nvSpPr>
          <p:cNvPr id="5" name="Text Placeholder 4">
            <a:extLst>
              <a:ext uri="{FF2B5EF4-FFF2-40B4-BE49-F238E27FC236}">
                <a16:creationId xmlns:a16="http://schemas.microsoft.com/office/drawing/2014/main" id="{218815D5-24FC-4F36-996A-98CCDB05BA84}"/>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811981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26E2-9DA0-416C-9192-364F2C7CF31C}"/>
              </a:ext>
            </a:extLst>
          </p:cNvPr>
          <p:cNvSpPr>
            <a:spLocks noGrp="1"/>
          </p:cNvSpPr>
          <p:nvPr>
            <p:ph type="title"/>
          </p:nvPr>
        </p:nvSpPr>
        <p:spPr/>
        <p:txBody>
          <a:bodyPr/>
          <a:lstStyle/>
          <a:p>
            <a:r>
              <a:rPr lang="es-ES" dirty="0" err="1"/>
              <a:t>Exercise</a:t>
            </a:r>
            <a:r>
              <a:rPr lang="es-ES" dirty="0"/>
              <a:t>	</a:t>
            </a:r>
          </a:p>
        </p:txBody>
      </p:sp>
      <p:sp>
        <p:nvSpPr>
          <p:cNvPr id="3" name="Date Placeholder 2">
            <a:extLst>
              <a:ext uri="{FF2B5EF4-FFF2-40B4-BE49-F238E27FC236}">
                <a16:creationId xmlns:a16="http://schemas.microsoft.com/office/drawing/2014/main" id="{D0554DA1-05E1-4084-AFD8-FD571C2E30E5}"/>
              </a:ext>
            </a:extLst>
          </p:cNvPr>
          <p:cNvSpPr>
            <a:spLocks noGrp="1"/>
          </p:cNvSpPr>
          <p:nvPr>
            <p:ph type="dt" sz="half" idx="2"/>
          </p:nvPr>
        </p:nvSpPr>
        <p:spPr/>
        <p:txBody>
          <a:bodyPr/>
          <a:lstStyle/>
          <a:p>
            <a:pPr defTabSz="685800"/>
            <a:fld id="{309C451E-D256-4A78-BC9F-20D1AF345EE3}" type="datetime1">
              <a:rPr lang="en-GB" smtClean="0"/>
              <a:t>14/09/2020</a:t>
            </a:fld>
            <a:endParaRPr lang="en-GB" dirty="0"/>
          </a:p>
        </p:txBody>
      </p:sp>
      <p:sp>
        <p:nvSpPr>
          <p:cNvPr id="4" name="Text Placeholder 3">
            <a:extLst>
              <a:ext uri="{FF2B5EF4-FFF2-40B4-BE49-F238E27FC236}">
                <a16:creationId xmlns:a16="http://schemas.microsoft.com/office/drawing/2014/main" id="{CE62E7BA-A5DF-4A4B-8213-FC2D1A5C01BD}"/>
              </a:ext>
            </a:extLst>
          </p:cNvPr>
          <p:cNvSpPr>
            <a:spLocks noGrp="1"/>
          </p:cNvSpPr>
          <p:nvPr>
            <p:ph type="body" sz="quarter" idx="10"/>
          </p:nvPr>
        </p:nvSpPr>
        <p:spPr/>
        <p:txBody>
          <a:bodyPr/>
          <a:lstStyle/>
          <a:p>
            <a:r>
              <a:rPr lang="es-ES" dirty="0" err="1"/>
              <a:t>Edit</a:t>
            </a:r>
            <a:r>
              <a:rPr lang="es-ES" dirty="0"/>
              <a:t> </a:t>
            </a:r>
            <a:r>
              <a:rPr lang="es-ES" dirty="0" err="1"/>
              <a:t>your</a:t>
            </a:r>
            <a:r>
              <a:rPr lang="es-ES" dirty="0"/>
              <a:t> README and </a:t>
            </a:r>
            <a:r>
              <a:rPr lang="es-ES" dirty="0" err="1"/>
              <a:t>include</a:t>
            </a:r>
            <a:r>
              <a:rPr lang="es-ES" dirty="0"/>
              <a:t> </a:t>
            </a:r>
            <a:r>
              <a:rPr lang="es-ES" dirty="0" err="1"/>
              <a:t>the</a:t>
            </a:r>
            <a:r>
              <a:rPr lang="es-ES" dirty="0"/>
              <a:t> </a:t>
            </a:r>
            <a:r>
              <a:rPr lang="es-ES" dirty="0" err="1"/>
              <a:t>content</a:t>
            </a:r>
            <a:r>
              <a:rPr lang="es-ES" dirty="0"/>
              <a:t> </a:t>
            </a:r>
            <a:r>
              <a:rPr lang="es-ES" dirty="0" err="1"/>
              <a:t>from</a:t>
            </a:r>
            <a:r>
              <a:rPr lang="es-ES" dirty="0"/>
              <a:t> </a:t>
            </a:r>
            <a:r>
              <a:rPr lang="es-ES" dirty="0" err="1"/>
              <a:t>previous</a:t>
            </a:r>
            <a:r>
              <a:rPr lang="es-ES" dirty="0"/>
              <a:t> </a:t>
            </a:r>
            <a:r>
              <a:rPr lang="es-ES" dirty="0" err="1"/>
              <a:t>chapter</a:t>
            </a:r>
            <a:endParaRPr lang="es-ES" dirty="0"/>
          </a:p>
        </p:txBody>
      </p:sp>
      <p:sp>
        <p:nvSpPr>
          <p:cNvPr id="5" name="Text Placeholder 4">
            <a:extLst>
              <a:ext uri="{FF2B5EF4-FFF2-40B4-BE49-F238E27FC236}">
                <a16:creationId xmlns:a16="http://schemas.microsoft.com/office/drawing/2014/main" id="{A098A410-6DD0-4E6F-B727-BE3187C331AF}"/>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E1C2C073-7687-4710-8608-4F15356A5BA5}"/>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425644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A4377B9-61CF-461D-A590-551C1471FA72}"/>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C090FE24-5415-4132-B86D-A1B95933594B}"/>
              </a:ext>
            </a:extLst>
          </p:cNvPr>
          <p:cNvSpPr>
            <a:spLocks noGrp="1"/>
          </p:cNvSpPr>
          <p:nvPr>
            <p:ph type="title"/>
          </p:nvPr>
        </p:nvSpPr>
        <p:spPr/>
        <p:txBody>
          <a:bodyPr/>
          <a:lstStyle/>
          <a:p>
            <a:r>
              <a:rPr lang="es-ES" dirty="0" err="1"/>
              <a:t>Commands</a:t>
            </a:r>
            <a:endParaRPr lang="es-ES" dirty="0"/>
          </a:p>
        </p:txBody>
      </p:sp>
      <p:sp>
        <p:nvSpPr>
          <p:cNvPr id="8" name="Text Placeholder 7">
            <a:extLst>
              <a:ext uri="{FF2B5EF4-FFF2-40B4-BE49-F238E27FC236}">
                <a16:creationId xmlns:a16="http://schemas.microsoft.com/office/drawing/2014/main" id="{2AAA4007-6B97-41DA-8102-8057D6A18C80}"/>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BC105B98-D2A6-4783-A7BF-3C99047FFFA0}"/>
              </a:ext>
            </a:extLst>
          </p:cNvPr>
          <p:cNvSpPr>
            <a:spLocks noGrp="1"/>
          </p:cNvSpPr>
          <p:nvPr>
            <p:ph type="ftr" sz="quarter" idx="14"/>
          </p:nvPr>
        </p:nvSpPr>
        <p:spPr/>
        <p:txBody>
          <a:bodyPr/>
          <a:lstStyle/>
          <a:p>
            <a:r>
              <a:rPr lang="en-US"/>
              <a:t>Copyright © 2018, Corey Pennycuff</a:t>
            </a:r>
            <a:endParaRPr lang="en-US" dirty="0"/>
          </a:p>
        </p:txBody>
      </p:sp>
      <p:sp>
        <p:nvSpPr>
          <p:cNvPr id="6" name="Slide Number Placeholder 5">
            <a:extLst>
              <a:ext uri="{FF2B5EF4-FFF2-40B4-BE49-F238E27FC236}">
                <a16:creationId xmlns:a16="http://schemas.microsoft.com/office/drawing/2014/main" id="{54AFE634-420D-4FE1-A931-BB327B972B5C}"/>
              </a:ext>
            </a:extLst>
          </p:cNvPr>
          <p:cNvSpPr>
            <a:spLocks noGrp="1"/>
          </p:cNvSpPr>
          <p:nvPr>
            <p:ph type="sldNum" sz="quarter" idx="4294967295"/>
          </p:nvPr>
        </p:nvSpPr>
        <p:spPr>
          <a:xfrm>
            <a:off x="8413750" y="4852988"/>
            <a:ext cx="730250" cy="206375"/>
          </a:xfrm>
          <a:prstGeom prst="rect">
            <a:avLst/>
          </a:prstGeom>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996820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B706DF-EAB3-4013-8B4F-0D40C902F340}"/>
              </a:ext>
            </a:extLst>
          </p:cNvPr>
          <p:cNvSpPr>
            <a:spLocks noGrp="1"/>
          </p:cNvSpPr>
          <p:nvPr>
            <p:ph type="dt" sz="half" idx="2"/>
          </p:nvPr>
        </p:nvSpPr>
        <p:spPr/>
        <p:txBody>
          <a:bodyPr/>
          <a:lstStyle/>
          <a:p>
            <a:pPr defTabSz="685800"/>
            <a:fld id="{DBEF86FA-B96D-4345-BDDC-824718EE4D18}" type="datetime1">
              <a:rPr lang="en-GB" smtClean="0"/>
              <a:t>15/09/2020</a:t>
            </a:fld>
            <a:endParaRPr lang="en-GB" dirty="0"/>
          </a:p>
        </p:txBody>
      </p:sp>
      <p:sp>
        <p:nvSpPr>
          <p:cNvPr id="9" name="Text Placeholder 8">
            <a:extLst>
              <a:ext uri="{FF2B5EF4-FFF2-40B4-BE49-F238E27FC236}">
                <a16:creationId xmlns:a16="http://schemas.microsoft.com/office/drawing/2014/main" id="{CC7F7BF7-BBA2-4827-9A38-477FB466805E}"/>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C737EF46-C687-464B-AF24-DC5F47218CDA}"/>
              </a:ext>
            </a:extLst>
          </p:cNvPr>
          <p:cNvSpPr>
            <a:spLocks noGrp="1"/>
          </p:cNvSpPr>
          <p:nvPr>
            <p:ph type="ftr" sz="quarter" idx="13"/>
          </p:nvPr>
        </p:nvSpPr>
        <p:spPr/>
        <p:txBody>
          <a:bodyPr/>
          <a:lstStyle/>
          <a:p>
            <a:r>
              <a:rPr lang="en-GB"/>
              <a:t>Type here if  add info needed  for every slide</a:t>
            </a:r>
            <a:endParaRPr lang="en-GB" dirty="0"/>
          </a:p>
        </p:txBody>
      </p:sp>
      <p:sp>
        <p:nvSpPr>
          <p:cNvPr id="10" name="Rectangle 9">
            <a:extLst>
              <a:ext uri="{FF2B5EF4-FFF2-40B4-BE49-F238E27FC236}">
                <a16:creationId xmlns:a16="http://schemas.microsoft.com/office/drawing/2014/main" id="{17F65E20-3109-44AC-8A20-5E965FE249EC}"/>
              </a:ext>
            </a:extLst>
          </p:cNvPr>
          <p:cNvSpPr/>
          <p:nvPr/>
        </p:nvSpPr>
        <p:spPr>
          <a:xfrm>
            <a:off x="2106506" y="649750"/>
            <a:ext cx="4097866" cy="12056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108000" tIns="108000" rIns="108000" bIns="108000" rtlCol="0" anchor="t"/>
          <a:lstStyle/>
          <a:p>
            <a:r>
              <a:rPr lang="es-ES" sz="1200" b="1" dirty="0" err="1"/>
              <a:t>Remote</a:t>
            </a:r>
            <a:endParaRPr lang="es-ES" sz="1200" b="1" dirty="0"/>
          </a:p>
        </p:txBody>
      </p:sp>
      <p:sp>
        <p:nvSpPr>
          <p:cNvPr id="11" name="Rectangle 10">
            <a:extLst>
              <a:ext uri="{FF2B5EF4-FFF2-40B4-BE49-F238E27FC236}">
                <a16:creationId xmlns:a16="http://schemas.microsoft.com/office/drawing/2014/main" id="{F2044D1E-9F81-444A-B19B-6D98FD35DC62}"/>
              </a:ext>
            </a:extLst>
          </p:cNvPr>
          <p:cNvSpPr/>
          <p:nvPr/>
        </p:nvSpPr>
        <p:spPr>
          <a:xfrm>
            <a:off x="2106506" y="2010701"/>
            <a:ext cx="4097866" cy="1205654"/>
          </a:xfrm>
          <a:prstGeom prst="rect">
            <a:avLst/>
          </a:prstGeom>
          <a:noFill/>
          <a:ln w="9525" cap="flat" cmpd="sng" algn="ctr">
            <a:solidFill>
              <a:srgbClr val="EC660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108000" tIns="108000" rIns="108000" bIns="108000" rtlCol="0" anchor="t"/>
          <a:lstStyle/>
          <a:p>
            <a:r>
              <a:rPr lang="es-ES" sz="1200" b="1" dirty="0">
                <a:solidFill>
                  <a:srgbClr val="EC6601"/>
                </a:solidFill>
              </a:rPr>
              <a:t>Local</a:t>
            </a:r>
          </a:p>
        </p:txBody>
      </p:sp>
      <p:sp>
        <p:nvSpPr>
          <p:cNvPr id="12" name="Rectangle 11">
            <a:extLst>
              <a:ext uri="{FF2B5EF4-FFF2-40B4-BE49-F238E27FC236}">
                <a16:creationId xmlns:a16="http://schemas.microsoft.com/office/drawing/2014/main" id="{5FB8AE0B-9843-4DF0-9760-555333BA88D7}"/>
              </a:ext>
            </a:extLst>
          </p:cNvPr>
          <p:cNvSpPr/>
          <p:nvPr/>
        </p:nvSpPr>
        <p:spPr>
          <a:xfrm>
            <a:off x="3136810" y="3379145"/>
            <a:ext cx="1910080" cy="638027"/>
          </a:xfrm>
          <a:prstGeom prst="rect">
            <a:avLst/>
          </a:prstGeom>
          <a:noFill/>
          <a:ln w="9525" cap="flat" cmpd="sng" algn="ctr">
            <a:solidFill>
              <a:srgbClr val="339C3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108000" tIns="108000" rIns="108000" bIns="108000" rtlCol="0" anchor="t"/>
          <a:lstStyle/>
          <a:p>
            <a:r>
              <a:rPr lang="es-ES" sz="1200" b="1" dirty="0" err="1">
                <a:solidFill>
                  <a:srgbClr val="339C3A"/>
                </a:solidFill>
              </a:rPr>
              <a:t>Stage</a:t>
            </a:r>
            <a:endParaRPr lang="es-ES" sz="1200" b="1" dirty="0">
              <a:solidFill>
                <a:srgbClr val="339C3A"/>
              </a:solidFill>
            </a:endParaRPr>
          </a:p>
        </p:txBody>
      </p:sp>
      <p:sp>
        <p:nvSpPr>
          <p:cNvPr id="13" name="TextBox 12">
            <a:extLst>
              <a:ext uri="{FF2B5EF4-FFF2-40B4-BE49-F238E27FC236}">
                <a16:creationId xmlns:a16="http://schemas.microsoft.com/office/drawing/2014/main" id="{0F296E12-B5B9-4F18-BC04-F23F464C6FEC}"/>
              </a:ext>
            </a:extLst>
          </p:cNvPr>
          <p:cNvSpPr txBox="1"/>
          <p:nvPr/>
        </p:nvSpPr>
        <p:spPr>
          <a:xfrm>
            <a:off x="2106506" y="4145280"/>
            <a:ext cx="4097866" cy="738293"/>
          </a:xfrm>
          <a:prstGeom prst="rect">
            <a:avLst/>
          </a:prstGeom>
          <a:noFill/>
        </p:spPr>
        <p:txBody>
          <a:bodyPr wrap="square" lIns="0" tIns="0" rIns="0" bIns="0" rtlCol="0">
            <a:spAutoFit/>
          </a:bodyPr>
          <a:lstStyle/>
          <a:p>
            <a:endParaRPr lang="es-ES" sz="1400" dirty="0" err="1"/>
          </a:p>
        </p:txBody>
      </p:sp>
      <p:sp>
        <p:nvSpPr>
          <p:cNvPr id="14" name="Rectangle 13">
            <a:extLst>
              <a:ext uri="{FF2B5EF4-FFF2-40B4-BE49-F238E27FC236}">
                <a16:creationId xmlns:a16="http://schemas.microsoft.com/office/drawing/2014/main" id="{9CCFCF73-33B4-4C16-A32A-D3ADF9EDBB43}"/>
              </a:ext>
            </a:extLst>
          </p:cNvPr>
          <p:cNvSpPr/>
          <p:nvPr/>
        </p:nvSpPr>
        <p:spPr>
          <a:xfrm>
            <a:off x="2106506" y="3336587"/>
            <a:ext cx="4097866" cy="1391200"/>
          </a:xfrm>
          <a:prstGeom prst="rect">
            <a:avLst/>
          </a:prstGeom>
          <a:noFill/>
          <a:ln w="9525" cap="flat" cmpd="sng" algn="ctr">
            <a:solidFill>
              <a:srgbClr val="B0278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108000" tIns="108000" rIns="108000" bIns="108000" rtlCol="0" anchor="t"/>
          <a:lstStyle/>
          <a:p>
            <a:r>
              <a:rPr lang="es-ES" sz="1200" b="1" dirty="0" err="1">
                <a:solidFill>
                  <a:srgbClr val="B02786"/>
                </a:solidFill>
              </a:rPr>
              <a:t>Working</a:t>
            </a:r>
            <a:endParaRPr lang="es-ES" sz="1200" b="1" dirty="0">
              <a:solidFill>
                <a:srgbClr val="B02786"/>
              </a:solidFill>
            </a:endParaRPr>
          </a:p>
        </p:txBody>
      </p:sp>
    </p:spTree>
    <p:extLst>
      <p:ext uri="{BB962C8B-B14F-4D97-AF65-F5344CB8AC3E}">
        <p14:creationId xmlns:p14="http://schemas.microsoft.com/office/powerpoint/2010/main" val="1805081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F35D8F-B83E-421B-B462-6A9EAE5D61FE}"/>
              </a:ext>
            </a:extLst>
          </p:cNvPr>
          <p:cNvSpPr>
            <a:spLocks noGrp="1"/>
          </p:cNvSpPr>
          <p:nvPr>
            <p:ph type="dt" sz="half" idx="2"/>
          </p:nvPr>
        </p:nvSpPr>
        <p:spPr/>
        <p:txBody>
          <a:bodyPr/>
          <a:lstStyle/>
          <a:p>
            <a:pPr defTabSz="685800"/>
            <a:fld id="{DBEF86FA-B96D-4345-BDDC-824718EE4D18}" type="datetime1">
              <a:rPr lang="en-GB" smtClean="0"/>
              <a:t>14/09/2020</a:t>
            </a:fld>
            <a:endParaRPr lang="en-GB" dirty="0"/>
          </a:p>
        </p:txBody>
      </p:sp>
      <p:sp>
        <p:nvSpPr>
          <p:cNvPr id="9" name="Text Placeholder 8">
            <a:extLst>
              <a:ext uri="{FF2B5EF4-FFF2-40B4-BE49-F238E27FC236}">
                <a16:creationId xmlns:a16="http://schemas.microsoft.com/office/drawing/2014/main" id="{E77D61A5-6A9A-48EE-B6D6-AE83B4B5277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B001483-4ABB-46C4-B2C8-B35D622FFF0C}"/>
              </a:ext>
            </a:extLst>
          </p:cNvPr>
          <p:cNvSpPr>
            <a:spLocks noGrp="1"/>
          </p:cNvSpPr>
          <p:nvPr>
            <p:ph type="ftr" sz="quarter" idx="13"/>
          </p:nvPr>
        </p:nvSpPr>
        <p:spPr/>
        <p:txBody>
          <a:bodyPr/>
          <a:lstStyle/>
          <a:p>
            <a:r>
              <a:rPr lang="en-GB"/>
              <a:t>Type here if  add info needed  for every slide</a:t>
            </a:r>
            <a:endParaRPr lang="en-GB" dirty="0"/>
          </a:p>
        </p:txBody>
      </p:sp>
      <p:sp>
        <p:nvSpPr>
          <p:cNvPr id="10" name="TextBox 9">
            <a:extLst>
              <a:ext uri="{FF2B5EF4-FFF2-40B4-BE49-F238E27FC236}">
                <a16:creationId xmlns:a16="http://schemas.microsoft.com/office/drawing/2014/main" id="{4E98F57D-78C9-4D5F-9ED6-EA8536DC94A2}"/>
              </a:ext>
            </a:extLst>
          </p:cNvPr>
          <p:cNvSpPr txBox="1"/>
          <p:nvPr/>
        </p:nvSpPr>
        <p:spPr>
          <a:xfrm>
            <a:off x="680444" y="751799"/>
            <a:ext cx="7233718" cy="276999"/>
          </a:xfrm>
          <a:prstGeom prst="rect">
            <a:avLst/>
          </a:prstGeom>
          <a:noFill/>
        </p:spPr>
        <p:txBody>
          <a:bodyPr wrap="square" lIns="0" tIns="0" rIns="0" bIns="0" rtlCol="0">
            <a:spAutoFit/>
          </a:bodyPr>
          <a:lstStyle/>
          <a:p>
            <a:r>
              <a:rPr lang="es-ES" b="1" dirty="0">
                <a:solidFill>
                  <a:srgbClr val="EC6601"/>
                </a:solidFill>
              </a:rPr>
              <a:t>CLONE</a:t>
            </a:r>
          </a:p>
        </p:txBody>
      </p:sp>
      <p:sp>
        <p:nvSpPr>
          <p:cNvPr id="11" name="Rectangle 1">
            <a:extLst>
              <a:ext uri="{FF2B5EF4-FFF2-40B4-BE49-F238E27FC236}">
                <a16:creationId xmlns:a16="http://schemas.microsoft.com/office/drawing/2014/main" id="{FBA3986A-71C3-4A39-896B-7724DDFFD4C6}"/>
              </a:ext>
            </a:extLst>
          </p:cNvPr>
          <p:cNvSpPr>
            <a:spLocks noChangeArrowheads="1"/>
          </p:cNvSpPr>
          <p:nvPr/>
        </p:nvSpPr>
        <p:spPr bwMode="auto">
          <a:xfrm>
            <a:off x="2045925" y="3791508"/>
            <a:ext cx="5052150" cy="66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 clone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://git.kernel.org/pub/</a:t>
            </a:r>
            <a:r>
              <a:rPr kumimoji="0" lang="es-ES" altLang="es-ES" sz="1000" b="0" i="0" u="none" strike="noStrike" cap="none" normalizeH="0" baseline="0" dirty="0" err="1">
                <a:ln>
                  <a:noFill/>
                </a:ln>
                <a:solidFill>
                  <a:srgbClr val="F14E32"/>
                </a:solidFill>
                <a:effectLst/>
                <a:latin typeface="Courier"/>
              </a:rPr>
              <a:t>scm</a:t>
            </a:r>
            <a:r>
              <a:rPr kumimoji="0" lang="es-ES" altLang="es-ES" sz="1000" b="0" i="0" u="none" strike="noStrike" cap="none" normalizeH="0" baseline="0" dirty="0">
                <a:ln>
                  <a:noFill/>
                </a:ln>
                <a:solidFill>
                  <a:srgbClr val="F14E32"/>
                </a:solidFill>
                <a:effectLst/>
                <a:latin typeface="Courier"/>
              </a:rPr>
              <a:t>/.../</a:t>
            </a:r>
            <a:r>
              <a:rPr kumimoji="0" lang="es-ES" altLang="es-ES" sz="1000" b="0" i="0" u="none" strike="noStrike" cap="none" normalizeH="0" baseline="0" dirty="0" err="1">
                <a:ln>
                  <a:noFill/>
                </a:ln>
                <a:solidFill>
                  <a:srgbClr val="F14E32"/>
                </a:solidFill>
                <a:effectLst/>
                <a:latin typeface="Courier"/>
              </a:rPr>
              <a:t>linux.git</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my</a:t>
            </a:r>
            <a:r>
              <a:rPr kumimoji="0" lang="es-ES" altLang="es-ES" sz="1000" b="0" i="0" u="none" strike="noStrike" cap="none" normalizeH="0" baseline="0" dirty="0">
                <a:ln>
                  <a:noFill/>
                </a:ln>
                <a:solidFill>
                  <a:srgbClr val="F14E32"/>
                </a:solidFill>
                <a:effectLst/>
                <a:latin typeface="Courier"/>
              </a:rPr>
              <a:t>-Linux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F14E32"/>
              </a:solidFill>
              <a:effectLst/>
              <a:latin typeface="Courier"/>
            </a:endParaRPr>
          </a:p>
          <a:p>
            <a:pPr lvl="0" eaLnBrk="0" fontAlgn="base" hangingPunct="0">
              <a:spcBef>
                <a:spcPct val="0"/>
              </a:spcBef>
              <a:spcAft>
                <a:spcPct val="0"/>
              </a:spcAft>
            </a:pPr>
            <a:r>
              <a:rPr lang="es-ES" altLang="es-ES" sz="1000" dirty="0">
                <a:solidFill>
                  <a:srgbClr val="F14E32"/>
                </a:solidFill>
                <a:latin typeface="Courier"/>
              </a:rPr>
              <a:t>$ </a:t>
            </a:r>
            <a:r>
              <a:rPr lang="es-ES" altLang="es-ES" sz="1000" dirty="0" err="1">
                <a:solidFill>
                  <a:srgbClr val="F14E32"/>
                </a:solidFill>
                <a:latin typeface="Courier"/>
              </a:rPr>
              <a:t>git</a:t>
            </a:r>
            <a:r>
              <a:rPr lang="es-ES" altLang="es-ES" sz="1000" dirty="0">
                <a:solidFill>
                  <a:srgbClr val="F14E32"/>
                </a:solidFill>
                <a:latin typeface="Courier"/>
              </a:rPr>
              <a:t> clone https://username@github.com/username/repository.git </a:t>
            </a:r>
          </a:p>
        </p:txBody>
      </p:sp>
      <p:pic>
        <p:nvPicPr>
          <p:cNvPr id="12" name="Picture 11">
            <a:extLst>
              <a:ext uri="{FF2B5EF4-FFF2-40B4-BE49-F238E27FC236}">
                <a16:creationId xmlns:a16="http://schemas.microsoft.com/office/drawing/2014/main" id="{822FA90F-E110-451D-AB9B-E3C14DB5CC3F}"/>
              </a:ext>
            </a:extLst>
          </p:cNvPr>
          <p:cNvPicPr>
            <a:picLocks noChangeAspect="1"/>
          </p:cNvPicPr>
          <p:nvPr/>
        </p:nvPicPr>
        <p:blipFill>
          <a:blip r:embed="rId3"/>
          <a:stretch>
            <a:fillRect/>
          </a:stretch>
        </p:blipFill>
        <p:spPr>
          <a:xfrm>
            <a:off x="2045925" y="1924179"/>
            <a:ext cx="5052150" cy="1617304"/>
          </a:xfrm>
          <a:prstGeom prst="rect">
            <a:avLst/>
          </a:prstGeom>
        </p:spPr>
      </p:pic>
      <p:sp>
        <p:nvSpPr>
          <p:cNvPr id="16" name="Rectangle 15">
            <a:extLst>
              <a:ext uri="{FF2B5EF4-FFF2-40B4-BE49-F238E27FC236}">
                <a16:creationId xmlns:a16="http://schemas.microsoft.com/office/drawing/2014/main" id="{DFB4EB00-858D-45CE-8F01-80D69294BABD}"/>
              </a:ext>
            </a:extLst>
          </p:cNvPr>
          <p:cNvSpPr/>
          <p:nvPr/>
        </p:nvSpPr>
        <p:spPr>
          <a:xfrm>
            <a:off x="558861" y="1121796"/>
            <a:ext cx="8226152" cy="646331"/>
          </a:xfrm>
          <a:prstGeom prst="rect">
            <a:avLst/>
          </a:prstGeom>
        </p:spPr>
        <p:txBody>
          <a:bodyPr wrap="square">
            <a:spAutoFit/>
          </a:bodyPr>
          <a:lstStyle/>
          <a:p>
            <a:r>
              <a:rPr lang="en-US" sz="1200" dirty="0"/>
              <a:t>Clones a repository into a newly created directory, creates remote-tracking branches for each branch in the cloned repository (visible using git branch --remotes), and creates and checks out an initial branch that is forked from the cloned repository’s currently active branch.</a:t>
            </a:r>
          </a:p>
        </p:txBody>
      </p:sp>
    </p:spTree>
    <p:extLst>
      <p:ext uri="{BB962C8B-B14F-4D97-AF65-F5344CB8AC3E}">
        <p14:creationId xmlns:p14="http://schemas.microsoft.com/office/powerpoint/2010/main" val="4207570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F35D8F-B83E-421B-B462-6A9EAE5D61FE}"/>
              </a:ext>
            </a:extLst>
          </p:cNvPr>
          <p:cNvSpPr>
            <a:spLocks noGrp="1"/>
          </p:cNvSpPr>
          <p:nvPr>
            <p:ph type="dt" sz="half" idx="2"/>
          </p:nvPr>
        </p:nvSpPr>
        <p:spPr/>
        <p:txBody>
          <a:bodyPr/>
          <a:lstStyle/>
          <a:p>
            <a:pPr defTabSz="685800"/>
            <a:fld id="{DBEF86FA-B96D-4345-BDDC-824718EE4D18}" type="datetime1">
              <a:rPr lang="en-GB" smtClean="0"/>
              <a:t>14/09/2020</a:t>
            </a:fld>
            <a:endParaRPr lang="en-GB" dirty="0"/>
          </a:p>
        </p:txBody>
      </p:sp>
      <p:sp>
        <p:nvSpPr>
          <p:cNvPr id="9" name="Text Placeholder 8">
            <a:extLst>
              <a:ext uri="{FF2B5EF4-FFF2-40B4-BE49-F238E27FC236}">
                <a16:creationId xmlns:a16="http://schemas.microsoft.com/office/drawing/2014/main" id="{E77D61A5-6A9A-48EE-B6D6-AE83B4B5277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B001483-4ABB-46C4-B2C8-B35D622FFF0C}"/>
              </a:ext>
            </a:extLst>
          </p:cNvPr>
          <p:cNvSpPr>
            <a:spLocks noGrp="1"/>
          </p:cNvSpPr>
          <p:nvPr>
            <p:ph type="ftr" sz="quarter" idx="13"/>
          </p:nvPr>
        </p:nvSpPr>
        <p:spPr/>
        <p:txBody>
          <a:bodyPr/>
          <a:lstStyle/>
          <a:p>
            <a:r>
              <a:rPr lang="en-GB"/>
              <a:t>Type here if  add info needed  for every slide</a:t>
            </a:r>
            <a:endParaRPr lang="en-GB" dirty="0"/>
          </a:p>
        </p:txBody>
      </p:sp>
      <p:sp>
        <p:nvSpPr>
          <p:cNvPr id="10" name="TextBox 9">
            <a:extLst>
              <a:ext uri="{FF2B5EF4-FFF2-40B4-BE49-F238E27FC236}">
                <a16:creationId xmlns:a16="http://schemas.microsoft.com/office/drawing/2014/main" id="{4E98F57D-78C9-4D5F-9ED6-EA8536DC94A2}"/>
              </a:ext>
            </a:extLst>
          </p:cNvPr>
          <p:cNvSpPr txBox="1"/>
          <p:nvPr/>
        </p:nvSpPr>
        <p:spPr>
          <a:xfrm>
            <a:off x="680444" y="751799"/>
            <a:ext cx="7233718" cy="276999"/>
          </a:xfrm>
          <a:prstGeom prst="rect">
            <a:avLst/>
          </a:prstGeom>
          <a:noFill/>
        </p:spPr>
        <p:txBody>
          <a:bodyPr wrap="square" lIns="0" tIns="0" rIns="0" bIns="0" rtlCol="0">
            <a:spAutoFit/>
          </a:bodyPr>
          <a:lstStyle/>
          <a:p>
            <a:r>
              <a:rPr lang="es-ES" b="1" dirty="0">
                <a:solidFill>
                  <a:srgbClr val="EC6601"/>
                </a:solidFill>
              </a:rPr>
              <a:t>ADD / STATUS</a:t>
            </a:r>
          </a:p>
        </p:txBody>
      </p:sp>
      <p:sp>
        <p:nvSpPr>
          <p:cNvPr id="11" name="Rectangle 1">
            <a:extLst>
              <a:ext uri="{FF2B5EF4-FFF2-40B4-BE49-F238E27FC236}">
                <a16:creationId xmlns:a16="http://schemas.microsoft.com/office/drawing/2014/main" id="{FBA3986A-71C3-4A39-896B-7724DDFFD4C6}"/>
              </a:ext>
            </a:extLst>
          </p:cNvPr>
          <p:cNvSpPr>
            <a:spLocks noChangeArrowheads="1"/>
          </p:cNvSpPr>
          <p:nvPr/>
        </p:nvSpPr>
        <p:spPr bwMode="auto">
          <a:xfrm>
            <a:off x="2145862" y="4452925"/>
            <a:ext cx="5052150" cy="360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add</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txt</a:t>
            </a:r>
            <a:endParaRPr kumimoji="0" lang="es-ES" altLang="es-ES" sz="1000" b="0" i="0" u="none" strike="noStrike" cap="none" normalizeH="0" baseline="0" dirty="0">
              <a:ln>
                <a:noFill/>
              </a:ln>
              <a:solidFill>
                <a:srgbClr val="F14E32"/>
              </a:solidFill>
              <a:effectLst/>
              <a:latin typeface="Courier"/>
            </a:endParaRPr>
          </a:p>
        </p:txBody>
      </p:sp>
      <p:sp>
        <p:nvSpPr>
          <p:cNvPr id="16" name="Rectangle 15">
            <a:extLst>
              <a:ext uri="{FF2B5EF4-FFF2-40B4-BE49-F238E27FC236}">
                <a16:creationId xmlns:a16="http://schemas.microsoft.com/office/drawing/2014/main" id="{DFB4EB00-858D-45CE-8F01-80D69294BABD}"/>
              </a:ext>
            </a:extLst>
          </p:cNvPr>
          <p:cNvSpPr/>
          <p:nvPr/>
        </p:nvSpPr>
        <p:spPr>
          <a:xfrm>
            <a:off x="558861" y="945231"/>
            <a:ext cx="8226152" cy="1938992"/>
          </a:xfrm>
          <a:prstGeom prst="rect">
            <a:avLst/>
          </a:prstGeom>
        </p:spPr>
        <p:txBody>
          <a:bodyPr wrap="square">
            <a:spAutoFit/>
          </a:bodyPr>
          <a:lstStyle/>
          <a:p>
            <a:endParaRPr lang="en-US" sz="1200" dirty="0"/>
          </a:p>
          <a:p>
            <a:r>
              <a:rPr lang="en-US" sz="1200" dirty="0"/>
              <a:t>This command updates the index using the current content found in the working tree, to prepare the content staged for the next commit. It typically adds the current content of existing paths as a whole, but with some options it can also be used to add content with only part of the changes made to the working tree files applied, or remove paths that do not exist in the working tree anymore.</a:t>
            </a:r>
          </a:p>
          <a:p>
            <a:endParaRPr lang="en-US" sz="1200" dirty="0"/>
          </a:p>
          <a:p>
            <a:r>
              <a:rPr lang="en-US" sz="1200" dirty="0"/>
              <a:t>The "index" holds a snapshot of the content of the working tree, and it is this snapshot that is taken as the contents of the next commit. Thus after making any changes to the working tree, and before running the commit command, you must use the add command to add any new or modified files to the index.</a:t>
            </a:r>
          </a:p>
          <a:p>
            <a:endParaRPr lang="en-US" sz="1200" dirty="0"/>
          </a:p>
        </p:txBody>
      </p:sp>
      <p:pic>
        <p:nvPicPr>
          <p:cNvPr id="13" name="Picture 12">
            <a:extLst>
              <a:ext uri="{FF2B5EF4-FFF2-40B4-BE49-F238E27FC236}">
                <a16:creationId xmlns:a16="http://schemas.microsoft.com/office/drawing/2014/main" id="{70856772-384A-4F11-9E03-64D5676D431A}"/>
              </a:ext>
            </a:extLst>
          </p:cNvPr>
          <p:cNvPicPr>
            <a:picLocks noChangeAspect="1"/>
          </p:cNvPicPr>
          <p:nvPr/>
        </p:nvPicPr>
        <p:blipFill>
          <a:blip r:embed="rId3"/>
          <a:stretch>
            <a:fillRect/>
          </a:stretch>
        </p:blipFill>
        <p:spPr>
          <a:xfrm>
            <a:off x="1447800" y="2776450"/>
            <a:ext cx="6248400" cy="1485900"/>
          </a:xfrm>
          <a:prstGeom prst="rect">
            <a:avLst/>
          </a:prstGeom>
        </p:spPr>
      </p:pic>
    </p:spTree>
    <p:extLst>
      <p:ext uri="{BB962C8B-B14F-4D97-AF65-F5344CB8AC3E}">
        <p14:creationId xmlns:p14="http://schemas.microsoft.com/office/powerpoint/2010/main" val="2364943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F35D8F-B83E-421B-B462-6A9EAE5D61FE}"/>
              </a:ext>
            </a:extLst>
          </p:cNvPr>
          <p:cNvSpPr>
            <a:spLocks noGrp="1"/>
          </p:cNvSpPr>
          <p:nvPr>
            <p:ph type="dt" sz="half" idx="2"/>
          </p:nvPr>
        </p:nvSpPr>
        <p:spPr/>
        <p:txBody>
          <a:bodyPr/>
          <a:lstStyle/>
          <a:p>
            <a:pPr defTabSz="685800"/>
            <a:fld id="{DBEF86FA-B96D-4345-BDDC-824718EE4D18}" type="datetime1">
              <a:rPr lang="en-GB" smtClean="0"/>
              <a:t>14/09/2020</a:t>
            </a:fld>
            <a:endParaRPr lang="en-GB" dirty="0"/>
          </a:p>
        </p:txBody>
      </p:sp>
      <p:sp>
        <p:nvSpPr>
          <p:cNvPr id="9" name="Text Placeholder 8">
            <a:extLst>
              <a:ext uri="{FF2B5EF4-FFF2-40B4-BE49-F238E27FC236}">
                <a16:creationId xmlns:a16="http://schemas.microsoft.com/office/drawing/2014/main" id="{E77D61A5-6A9A-48EE-B6D6-AE83B4B5277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B001483-4ABB-46C4-B2C8-B35D622FFF0C}"/>
              </a:ext>
            </a:extLst>
          </p:cNvPr>
          <p:cNvSpPr>
            <a:spLocks noGrp="1"/>
          </p:cNvSpPr>
          <p:nvPr>
            <p:ph type="ftr" sz="quarter" idx="13"/>
          </p:nvPr>
        </p:nvSpPr>
        <p:spPr/>
        <p:txBody>
          <a:bodyPr/>
          <a:lstStyle/>
          <a:p>
            <a:r>
              <a:rPr lang="en-GB"/>
              <a:t>Type here if  add info needed  for every slide</a:t>
            </a:r>
            <a:endParaRPr lang="en-GB" dirty="0"/>
          </a:p>
        </p:txBody>
      </p:sp>
      <p:sp>
        <p:nvSpPr>
          <p:cNvPr id="10" name="TextBox 9">
            <a:extLst>
              <a:ext uri="{FF2B5EF4-FFF2-40B4-BE49-F238E27FC236}">
                <a16:creationId xmlns:a16="http://schemas.microsoft.com/office/drawing/2014/main" id="{4E98F57D-78C9-4D5F-9ED6-EA8536DC94A2}"/>
              </a:ext>
            </a:extLst>
          </p:cNvPr>
          <p:cNvSpPr txBox="1"/>
          <p:nvPr/>
        </p:nvSpPr>
        <p:spPr>
          <a:xfrm>
            <a:off x="680444" y="751799"/>
            <a:ext cx="7233718" cy="276999"/>
          </a:xfrm>
          <a:prstGeom prst="rect">
            <a:avLst/>
          </a:prstGeom>
          <a:noFill/>
        </p:spPr>
        <p:txBody>
          <a:bodyPr wrap="square" lIns="0" tIns="0" rIns="0" bIns="0" rtlCol="0">
            <a:spAutoFit/>
          </a:bodyPr>
          <a:lstStyle/>
          <a:p>
            <a:r>
              <a:rPr lang="es-ES" b="1" dirty="0">
                <a:solidFill>
                  <a:srgbClr val="EC6601"/>
                </a:solidFill>
              </a:rPr>
              <a:t>COMMIT</a:t>
            </a:r>
          </a:p>
        </p:txBody>
      </p:sp>
      <p:sp>
        <p:nvSpPr>
          <p:cNvPr id="11" name="Rectangle 1">
            <a:extLst>
              <a:ext uri="{FF2B5EF4-FFF2-40B4-BE49-F238E27FC236}">
                <a16:creationId xmlns:a16="http://schemas.microsoft.com/office/drawing/2014/main" id="{FBA3986A-71C3-4A39-896B-7724DDFFD4C6}"/>
              </a:ext>
            </a:extLst>
          </p:cNvPr>
          <p:cNvSpPr>
            <a:spLocks noChangeArrowheads="1"/>
          </p:cNvSpPr>
          <p:nvPr/>
        </p:nvSpPr>
        <p:spPr bwMode="auto">
          <a:xfrm>
            <a:off x="2045925" y="3945396"/>
            <a:ext cx="5052150" cy="360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commit</a:t>
            </a:r>
            <a:r>
              <a:rPr kumimoji="0" lang="es-ES" altLang="es-ES" sz="1000" b="0" i="0" u="none" strike="noStrike" cap="none" normalizeH="0" baseline="0" dirty="0">
                <a:ln>
                  <a:noFill/>
                </a:ln>
                <a:solidFill>
                  <a:srgbClr val="F14E32"/>
                </a:solidFill>
                <a:effectLst/>
                <a:latin typeface="Courier"/>
              </a:rPr>
              <a:t> –m “</a:t>
            </a:r>
            <a:r>
              <a:rPr kumimoji="0" lang="es-ES" altLang="es-ES" sz="1000" b="0" i="0" u="none" strike="noStrike" cap="none" normalizeH="0" baseline="0" dirty="0" err="1">
                <a:ln>
                  <a:noFill/>
                </a:ln>
                <a:solidFill>
                  <a:srgbClr val="F14E32"/>
                </a:solidFill>
                <a:effectLst/>
                <a:latin typeface="Courier"/>
              </a:rPr>
              <a:t>Message</a:t>
            </a:r>
            <a:r>
              <a:rPr kumimoji="0" lang="es-ES" altLang="es-ES" sz="1000" b="0" i="0" u="none" strike="noStrike" cap="none" normalizeH="0" baseline="0" dirty="0">
                <a:ln>
                  <a:noFill/>
                </a:ln>
                <a:solidFill>
                  <a:srgbClr val="F14E32"/>
                </a:solidFill>
                <a:effectLst/>
                <a:latin typeface="Courier"/>
              </a:rPr>
              <a:t>”</a:t>
            </a:r>
          </a:p>
        </p:txBody>
      </p:sp>
      <p:sp>
        <p:nvSpPr>
          <p:cNvPr id="16" name="Rectangle 15">
            <a:extLst>
              <a:ext uri="{FF2B5EF4-FFF2-40B4-BE49-F238E27FC236}">
                <a16:creationId xmlns:a16="http://schemas.microsoft.com/office/drawing/2014/main" id="{DFB4EB00-858D-45CE-8F01-80D69294BABD}"/>
              </a:ext>
            </a:extLst>
          </p:cNvPr>
          <p:cNvSpPr/>
          <p:nvPr/>
        </p:nvSpPr>
        <p:spPr>
          <a:xfrm>
            <a:off x="558861" y="1121796"/>
            <a:ext cx="8226152" cy="646331"/>
          </a:xfrm>
          <a:prstGeom prst="rect">
            <a:avLst/>
          </a:prstGeom>
        </p:spPr>
        <p:txBody>
          <a:bodyPr wrap="square">
            <a:spAutoFit/>
          </a:bodyPr>
          <a:lstStyle/>
          <a:p>
            <a:r>
              <a:rPr lang="en-US" sz="1200" dirty="0"/>
              <a:t>Create a new commit containing the current contents of the index and the given log message describing the changes. The new commit is a direct child of HEAD, usually the tip of the current branch, and the branch is updated to point to it (unless no branch is associated with the working tree, in which case HEAD is "detached" as described in </a:t>
            </a:r>
            <a:r>
              <a:rPr lang="en-US" sz="1200" dirty="0">
                <a:hlinkClick r:id="rId3"/>
              </a:rPr>
              <a:t>git-checkout</a:t>
            </a:r>
            <a:endParaRPr lang="en-US" sz="1200" dirty="0"/>
          </a:p>
        </p:txBody>
      </p:sp>
      <p:pic>
        <p:nvPicPr>
          <p:cNvPr id="2" name="Picture 1">
            <a:extLst>
              <a:ext uri="{FF2B5EF4-FFF2-40B4-BE49-F238E27FC236}">
                <a16:creationId xmlns:a16="http://schemas.microsoft.com/office/drawing/2014/main" id="{D3F587B1-B35A-4008-9BAB-40389A5E0F77}"/>
              </a:ext>
            </a:extLst>
          </p:cNvPr>
          <p:cNvPicPr>
            <a:picLocks noChangeAspect="1"/>
          </p:cNvPicPr>
          <p:nvPr/>
        </p:nvPicPr>
        <p:blipFill>
          <a:blip r:embed="rId4"/>
          <a:stretch>
            <a:fillRect/>
          </a:stretch>
        </p:blipFill>
        <p:spPr>
          <a:xfrm>
            <a:off x="1447800" y="2033500"/>
            <a:ext cx="6248400" cy="1485900"/>
          </a:xfrm>
          <a:prstGeom prst="rect">
            <a:avLst/>
          </a:prstGeom>
        </p:spPr>
      </p:pic>
    </p:spTree>
    <p:extLst>
      <p:ext uri="{BB962C8B-B14F-4D97-AF65-F5344CB8AC3E}">
        <p14:creationId xmlns:p14="http://schemas.microsoft.com/office/powerpoint/2010/main" val="311900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F35D8F-B83E-421B-B462-6A9EAE5D61FE}"/>
              </a:ext>
            </a:extLst>
          </p:cNvPr>
          <p:cNvSpPr>
            <a:spLocks noGrp="1"/>
          </p:cNvSpPr>
          <p:nvPr>
            <p:ph type="dt" sz="half" idx="2"/>
          </p:nvPr>
        </p:nvSpPr>
        <p:spPr/>
        <p:txBody>
          <a:bodyPr/>
          <a:lstStyle/>
          <a:p>
            <a:pPr defTabSz="685800"/>
            <a:fld id="{DBEF86FA-B96D-4345-BDDC-824718EE4D18}" type="datetime1">
              <a:rPr lang="en-GB" smtClean="0"/>
              <a:t>14/09/2020</a:t>
            </a:fld>
            <a:endParaRPr lang="en-GB" dirty="0"/>
          </a:p>
        </p:txBody>
      </p:sp>
      <p:sp>
        <p:nvSpPr>
          <p:cNvPr id="9" name="Text Placeholder 8">
            <a:extLst>
              <a:ext uri="{FF2B5EF4-FFF2-40B4-BE49-F238E27FC236}">
                <a16:creationId xmlns:a16="http://schemas.microsoft.com/office/drawing/2014/main" id="{E77D61A5-6A9A-48EE-B6D6-AE83B4B52773}"/>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FB001483-4ABB-46C4-B2C8-B35D622FFF0C}"/>
              </a:ext>
            </a:extLst>
          </p:cNvPr>
          <p:cNvSpPr>
            <a:spLocks noGrp="1"/>
          </p:cNvSpPr>
          <p:nvPr>
            <p:ph type="ftr" sz="quarter" idx="13"/>
          </p:nvPr>
        </p:nvSpPr>
        <p:spPr/>
        <p:txBody>
          <a:bodyPr/>
          <a:lstStyle/>
          <a:p>
            <a:r>
              <a:rPr lang="en-GB"/>
              <a:t>Type here if  add info needed  for every slide</a:t>
            </a:r>
            <a:endParaRPr lang="en-GB" dirty="0"/>
          </a:p>
        </p:txBody>
      </p:sp>
      <p:sp>
        <p:nvSpPr>
          <p:cNvPr id="10" name="TextBox 9">
            <a:extLst>
              <a:ext uri="{FF2B5EF4-FFF2-40B4-BE49-F238E27FC236}">
                <a16:creationId xmlns:a16="http://schemas.microsoft.com/office/drawing/2014/main" id="{4E98F57D-78C9-4D5F-9ED6-EA8536DC94A2}"/>
              </a:ext>
            </a:extLst>
          </p:cNvPr>
          <p:cNvSpPr txBox="1"/>
          <p:nvPr/>
        </p:nvSpPr>
        <p:spPr>
          <a:xfrm>
            <a:off x="680444" y="751799"/>
            <a:ext cx="7233718" cy="276999"/>
          </a:xfrm>
          <a:prstGeom prst="rect">
            <a:avLst/>
          </a:prstGeom>
          <a:noFill/>
        </p:spPr>
        <p:txBody>
          <a:bodyPr wrap="square" lIns="0" tIns="0" rIns="0" bIns="0" rtlCol="0">
            <a:spAutoFit/>
          </a:bodyPr>
          <a:lstStyle/>
          <a:p>
            <a:r>
              <a:rPr lang="es-ES" b="1" dirty="0">
                <a:solidFill>
                  <a:srgbClr val="EC6601"/>
                </a:solidFill>
              </a:rPr>
              <a:t>PUSH</a:t>
            </a:r>
          </a:p>
        </p:txBody>
      </p:sp>
      <p:sp>
        <p:nvSpPr>
          <p:cNvPr id="11" name="Rectangle 1">
            <a:extLst>
              <a:ext uri="{FF2B5EF4-FFF2-40B4-BE49-F238E27FC236}">
                <a16:creationId xmlns:a16="http://schemas.microsoft.com/office/drawing/2014/main" id="{FBA3986A-71C3-4A39-896B-7724DDFFD4C6}"/>
              </a:ext>
            </a:extLst>
          </p:cNvPr>
          <p:cNvSpPr>
            <a:spLocks noChangeArrowheads="1"/>
          </p:cNvSpPr>
          <p:nvPr/>
        </p:nvSpPr>
        <p:spPr bwMode="auto">
          <a:xfrm>
            <a:off x="2045925" y="3945396"/>
            <a:ext cx="5052150" cy="360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git</a:t>
            </a:r>
            <a:r>
              <a:rPr kumimoji="0" lang="es-ES" altLang="es-ES" sz="1000" b="0" i="0" u="none" strike="noStrike" cap="none" normalizeH="0" baseline="0" dirty="0">
                <a:ln>
                  <a:noFill/>
                </a:ln>
                <a:solidFill>
                  <a:srgbClr val="F14E32"/>
                </a:solidFill>
                <a:effectLst/>
                <a:latin typeface="Courier"/>
              </a:rPr>
              <a:t> </a:t>
            </a:r>
            <a:r>
              <a:rPr kumimoji="0" lang="es-ES" altLang="es-ES" sz="1000" b="0" i="0" u="none" strike="noStrike" cap="none" normalizeH="0" baseline="0" dirty="0" err="1">
                <a:ln>
                  <a:noFill/>
                </a:ln>
                <a:solidFill>
                  <a:srgbClr val="F14E32"/>
                </a:solidFill>
                <a:effectLst/>
                <a:latin typeface="Courier"/>
              </a:rPr>
              <a:t>push</a:t>
            </a:r>
            <a:endParaRPr kumimoji="0" lang="es-ES" altLang="es-ES" sz="1000" b="0" i="0" u="none" strike="noStrike" cap="none" normalizeH="0" baseline="0" dirty="0">
              <a:ln>
                <a:noFill/>
              </a:ln>
              <a:solidFill>
                <a:srgbClr val="F14E32"/>
              </a:solidFill>
              <a:effectLst/>
              <a:latin typeface="Courier"/>
            </a:endParaRPr>
          </a:p>
        </p:txBody>
      </p:sp>
      <p:sp>
        <p:nvSpPr>
          <p:cNvPr id="16" name="Rectangle 15">
            <a:extLst>
              <a:ext uri="{FF2B5EF4-FFF2-40B4-BE49-F238E27FC236}">
                <a16:creationId xmlns:a16="http://schemas.microsoft.com/office/drawing/2014/main" id="{DFB4EB00-858D-45CE-8F01-80D69294BABD}"/>
              </a:ext>
            </a:extLst>
          </p:cNvPr>
          <p:cNvSpPr/>
          <p:nvPr/>
        </p:nvSpPr>
        <p:spPr>
          <a:xfrm>
            <a:off x="558861" y="1121796"/>
            <a:ext cx="8226152" cy="276999"/>
          </a:xfrm>
          <a:prstGeom prst="rect">
            <a:avLst/>
          </a:prstGeom>
        </p:spPr>
        <p:txBody>
          <a:bodyPr wrap="square">
            <a:spAutoFit/>
          </a:bodyPr>
          <a:lstStyle/>
          <a:p>
            <a:r>
              <a:rPr lang="en-US" sz="1200" dirty="0"/>
              <a:t>Updates remote refs using local refs, while sending objects necessary to complete the given refs.</a:t>
            </a:r>
          </a:p>
        </p:txBody>
      </p:sp>
      <p:pic>
        <p:nvPicPr>
          <p:cNvPr id="3" name="Picture 2">
            <a:extLst>
              <a:ext uri="{FF2B5EF4-FFF2-40B4-BE49-F238E27FC236}">
                <a16:creationId xmlns:a16="http://schemas.microsoft.com/office/drawing/2014/main" id="{A07A7A51-C52F-4345-9279-5C342C9A9A12}"/>
              </a:ext>
            </a:extLst>
          </p:cNvPr>
          <p:cNvPicPr>
            <a:picLocks noChangeAspect="1"/>
          </p:cNvPicPr>
          <p:nvPr/>
        </p:nvPicPr>
        <p:blipFill>
          <a:blip r:embed="rId3"/>
          <a:stretch>
            <a:fillRect/>
          </a:stretch>
        </p:blipFill>
        <p:spPr>
          <a:xfrm>
            <a:off x="1347592" y="1726902"/>
            <a:ext cx="6248400" cy="1657350"/>
          </a:xfrm>
          <a:prstGeom prst="rect">
            <a:avLst/>
          </a:prstGeom>
        </p:spPr>
      </p:pic>
    </p:spTree>
    <p:extLst>
      <p:ext uri="{BB962C8B-B14F-4D97-AF65-F5344CB8AC3E}">
        <p14:creationId xmlns:p14="http://schemas.microsoft.com/office/powerpoint/2010/main" val="2078712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8036-C96B-45CE-9CA2-8252E0CA9A09}"/>
              </a:ext>
            </a:extLst>
          </p:cNvPr>
          <p:cNvSpPr>
            <a:spLocks noGrp="1"/>
          </p:cNvSpPr>
          <p:nvPr>
            <p:ph type="title"/>
          </p:nvPr>
        </p:nvSpPr>
        <p:spPr/>
        <p:txBody>
          <a:bodyPr/>
          <a:lstStyle/>
          <a:p>
            <a:r>
              <a:rPr lang="es-ES" dirty="0" err="1"/>
              <a:t>Exercises</a:t>
            </a:r>
            <a:endParaRPr lang="es-ES" dirty="0"/>
          </a:p>
        </p:txBody>
      </p:sp>
      <p:sp>
        <p:nvSpPr>
          <p:cNvPr id="3" name="Date Placeholder 2">
            <a:extLst>
              <a:ext uri="{FF2B5EF4-FFF2-40B4-BE49-F238E27FC236}">
                <a16:creationId xmlns:a16="http://schemas.microsoft.com/office/drawing/2014/main" id="{9B58FD1A-7A4C-430F-84D0-BA5B35AEBFA8}"/>
              </a:ext>
            </a:extLst>
          </p:cNvPr>
          <p:cNvSpPr>
            <a:spLocks noGrp="1"/>
          </p:cNvSpPr>
          <p:nvPr>
            <p:ph type="dt" sz="half" idx="2"/>
          </p:nvPr>
        </p:nvSpPr>
        <p:spPr/>
        <p:txBody>
          <a:bodyPr/>
          <a:lstStyle/>
          <a:p>
            <a:pPr defTabSz="685800"/>
            <a:fld id="{309C451E-D256-4A78-BC9F-20D1AF345EE3}" type="datetime1">
              <a:rPr lang="en-GB" smtClean="0"/>
              <a:t>14/09/2020</a:t>
            </a:fld>
            <a:endParaRPr lang="en-GB" dirty="0"/>
          </a:p>
        </p:txBody>
      </p:sp>
      <p:sp>
        <p:nvSpPr>
          <p:cNvPr id="4" name="Text Placeholder 3">
            <a:extLst>
              <a:ext uri="{FF2B5EF4-FFF2-40B4-BE49-F238E27FC236}">
                <a16:creationId xmlns:a16="http://schemas.microsoft.com/office/drawing/2014/main" id="{E744C375-8C65-4278-B580-2E6191531CC2}"/>
              </a:ext>
            </a:extLst>
          </p:cNvPr>
          <p:cNvSpPr>
            <a:spLocks noGrp="1"/>
          </p:cNvSpPr>
          <p:nvPr>
            <p:ph type="body" sz="quarter" idx="10"/>
          </p:nvPr>
        </p:nvSpPr>
        <p:spPr/>
        <p:txBody>
          <a:bodyPr/>
          <a:lstStyle/>
          <a:p>
            <a:r>
              <a:rPr lang="es-ES" dirty="0"/>
              <a:t>Clone </a:t>
            </a:r>
            <a:r>
              <a:rPr lang="es-ES" dirty="0" err="1"/>
              <a:t>your</a:t>
            </a:r>
            <a:r>
              <a:rPr lang="es-ES" dirty="0"/>
              <a:t> </a:t>
            </a:r>
            <a:r>
              <a:rPr lang="es-ES" dirty="0" err="1"/>
              <a:t>own</a:t>
            </a:r>
            <a:r>
              <a:rPr lang="es-ES" dirty="0"/>
              <a:t> repo and </a:t>
            </a:r>
            <a:r>
              <a:rPr lang="es-ES" dirty="0" err="1"/>
              <a:t>include</a:t>
            </a:r>
            <a:r>
              <a:rPr lang="es-ES" dirty="0"/>
              <a:t> </a:t>
            </a:r>
            <a:r>
              <a:rPr lang="es-ES" dirty="0" err="1"/>
              <a:t>one</a:t>
            </a:r>
            <a:r>
              <a:rPr lang="es-ES" dirty="0"/>
              <a:t> file </a:t>
            </a:r>
            <a:r>
              <a:rPr lang="es-ES" dirty="0" err="1"/>
              <a:t>named</a:t>
            </a:r>
            <a:r>
              <a:rPr lang="es-ES" dirty="0"/>
              <a:t> A.txt</a:t>
            </a:r>
          </a:p>
          <a:p>
            <a:r>
              <a:rPr lang="es-ES" dirty="0" err="1"/>
              <a:t>Delete</a:t>
            </a:r>
            <a:r>
              <a:rPr lang="es-ES" dirty="0"/>
              <a:t> A.txt file</a:t>
            </a:r>
          </a:p>
          <a:p>
            <a:r>
              <a:rPr lang="es-ES" dirty="0" err="1"/>
              <a:t>Create</a:t>
            </a:r>
            <a:r>
              <a:rPr lang="es-ES" dirty="0"/>
              <a:t> </a:t>
            </a:r>
            <a:r>
              <a:rPr lang="es-ES" dirty="0" err="1"/>
              <a:t>one</a:t>
            </a:r>
            <a:r>
              <a:rPr lang="es-ES" dirty="0"/>
              <a:t> folder </a:t>
            </a:r>
            <a:r>
              <a:rPr lang="es-ES" dirty="0" err="1"/>
              <a:t>for</a:t>
            </a:r>
            <a:r>
              <a:rPr lang="es-ES" dirty="0"/>
              <a:t> Unix and Git </a:t>
            </a:r>
            <a:r>
              <a:rPr lang="es-ES" dirty="0" err="1"/>
              <a:t>session</a:t>
            </a:r>
            <a:r>
              <a:rPr lang="es-ES" dirty="0"/>
              <a:t> and </a:t>
            </a:r>
            <a:r>
              <a:rPr lang="es-ES" dirty="0" err="1"/>
              <a:t>commit</a:t>
            </a:r>
            <a:r>
              <a:rPr lang="es-ES" dirty="0"/>
              <a:t> </a:t>
            </a:r>
            <a:r>
              <a:rPr lang="es-ES" dirty="0" err="1"/>
              <a:t>changes</a:t>
            </a:r>
            <a:endParaRPr lang="es-ES" dirty="0"/>
          </a:p>
          <a:p>
            <a:r>
              <a:rPr lang="es-ES" dirty="0" err="1"/>
              <a:t>Include</a:t>
            </a:r>
            <a:r>
              <a:rPr lang="es-ES" dirty="0"/>
              <a:t> in Unix </a:t>
            </a:r>
            <a:r>
              <a:rPr lang="es-ES" dirty="0" err="1"/>
              <a:t>all</a:t>
            </a:r>
            <a:r>
              <a:rPr lang="es-ES" dirty="0"/>
              <a:t> scripts </a:t>
            </a:r>
            <a:r>
              <a:rPr lang="es-ES" dirty="0" err="1"/>
              <a:t>from</a:t>
            </a:r>
            <a:r>
              <a:rPr lang="es-ES" dirty="0"/>
              <a:t> </a:t>
            </a:r>
            <a:r>
              <a:rPr lang="es-ES" dirty="0" err="1"/>
              <a:t>previous</a:t>
            </a:r>
            <a:r>
              <a:rPr lang="es-ES" dirty="0"/>
              <a:t> </a:t>
            </a:r>
            <a:r>
              <a:rPr lang="es-ES" dirty="0" err="1"/>
              <a:t>session</a:t>
            </a:r>
            <a:r>
              <a:rPr lang="es-ES" dirty="0"/>
              <a:t> </a:t>
            </a:r>
            <a:r>
              <a:rPr lang="es-ES" dirty="0" err="1"/>
              <a:t>an</a:t>
            </a:r>
            <a:r>
              <a:rPr lang="es-ES" dirty="0"/>
              <a:t> </a:t>
            </a:r>
            <a:r>
              <a:rPr lang="es-ES" dirty="0" err="1"/>
              <a:t>commit</a:t>
            </a:r>
            <a:endParaRPr lang="es-ES" dirty="0"/>
          </a:p>
          <a:p>
            <a:endParaRPr lang="es-ES" dirty="0"/>
          </a:p>
          <a:p>
            <a:endParaRPr lang="es-ES" dirty="0"/>
          </a:p>
        </p:txBody>
      </p:sp>
      <p:sp>
        <p:nvSpPr>
          <p:cNvPr id="5" name="Text Placeholder 4">
            <a:extLst>
              <a:ext uri="{FF2B5EF4-FFF2-40B4-BE49-F238E27FC236}">
                <a16:creationId xmlns:a16="http://schemas.microsoft.com/office/drawing/2014/main" id="{59C0EC8E-B948-4321-AAAA-1631C619F42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0FD1348A-1A5A-4685-B931-B90AB14EAFD7}"/>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3126386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A4377B9-61CF-461D-A590-551C1471FA72}"/>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C090FE24-5415-4132-B86D-A1B95933594B}"/>
              </a:ext>
            </a:extLst>
          </p:cNvPr>
          <p:cNvSpPr>
            <a:spLocks noGrp="1"/>
          </p:cNvSpPr>
          <p:nvPr>
            <p:ph type="title"/>
          </p:nvPr>
        </p:nvSpPr>
        <p:spPr/>
        <p:txBody>
          <a:bodyPr/>
          <a:lstStyle/>
          <a:p>
            <a:r>
              <a:rPr lang="es-ES" dirty="0" err="1"/>
              <a:t>Other</a:t>
            </a:r>
            <a:r>
              <a:rPr lang="es-ES" dirty="0"/>
              <a:t> </a:t>
            </a:r>
            <a:r>
              <a:rPr lang="es-ES" dirty="0" err="1"/>
              <a:t>Actions</a:t>
            </a:r>
            <a:endParaRPr lang="es-ES" dirty="0"/>
          </a:p>
        </p:txBody>
      </p:sp>
      <p:sp>
        <p:nvSpPr>
          <p:cNvPr id="8" name="Text Placeholder 7">
            <a:extLst>
              <a:ext uri="{FF2B5EF4-FFF2-40B4-BE49-F238E27FC236}">
                <a16:creationId xmlns:a16="http://schemas.microsoft.com/office/drawing/2014/main" id="{2AAA4007-6B97-41DA-8102-8057D6A18C80}"/>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BC105B98-D2A6-4783-A7BF-3C99047FFFA0}"/>
              </a:ext>
            </a:extLst>
          </p:cNvPr>
          <p:cNvSpPr>
            <a:spLocks noGrp="1"/>
          </p:cNvSpPr>
          <p:nvPr>
            <p:ph type="ftr" sz="quarter" idx="14"/>
          </p:nvPr>
        </p:nvSpPr>
        <p:spPr/>
        <p:txBody>
          <a:bodyPr/>
          <a:lstStyle/>
          <a:p>
            <a:r>
              <a:rPr lang="en-US"/>
              <a:t>Copyright © 2018, Corey Pennycuff</a:t>
            </a:r>
            <a:endParaRPr lang="en-US" dirty="0"/>
          </a:p>
        </p:txBody>
      </p:sp>
      <p:sp>
        <p:nvSpPr>
          <p:cNvPr id="6" name="Slide Number Placeholder 5">
            <a:extLst>
              <a:ext uri="{FF2B5EF4-FFF2-40B4-BE49-F238E27FC236}">
                <a16:creationId xmlns:a16="http://schemas.microsoft.com/office/drawing/2014/main" id="{54AFE634-420D-4FE1-A931-BB327B972B5C}"/>
              </a:ext>
            </a:extLst>
          </p:cNvPr>
          <p:cNvSpPr>
            <a:spLocks noGrp="1"/>
          </p:cNvSpPr>
          <p:nvPr>
            <p:ph type="sldNum" sz="quarter" idx="4294967295"/>
          </p:nvPr>
        </p:nvSpPr>
        <p:spPr>
          <a:xfrm>
            <a:off x="8413750" y="4852988"/>
            <a:ext cx="730250" cy="206375"/>
          </a:xfrm>
          <a:prstGeom prst="rect">
            <a:avLst/>
          </a:prstGeom>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2329585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7A4CB-E167-4720-A55A-DD9451CC7575}"/>
              </a:ext>
            </a:extLst>
          </p:cNvPr>
          <p:cNvSpPr>
            <a:spLocks noGrp="1"/>
          </p:cNvSpPr>
          <p:nvPr>
            <p:ph type="dt" sz="half" idx="2"/>
          </p:nvPr>
        </p:nvSpPr>
        <p:spPr/>
        <p:txBody>
          <a:bodyPr/>
          <a:lstStyle/>
          <a:p>
            <a:pPr defTabSz="685800"/>
            <a:fld id="{DBEF86FA-B96D-4345-BDDC-824718EE4D18}" type="datetime1">
              <a:rPr lang="en-GB" smtClean="0"/>
              <a:t>15/09/2020</a:t>
            </a:fld>
            <a:endParaRPr lang="en-GB" dirty="0"/>
          </a:p>
        </p:txBody>
      </p:sp>
      <p:sp>
        <p:nvSpPr>
          <p:cNvPr id="9" name="Text Placeholder 8">
            <a:extLst>
              <a:ext uri="{FF2B5EF4-FFF2-40B4-BE49-F238E27FC236}">
                <a16:creationId xmlns:a16="http://schemas.microsoft.com/office/drawing/2014/main" id="{728C3204-7BE1-4CA8-85A8-5A9B59299A04}"/>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1D9BE5D9-E632-4E87-811A-C0D0315EDBAC}"/>
              </a:ext>
            </a:extLst>
          </p:cNvPr>
          <p:cNvSpPr>
            <a:spLocks noGrp="1"/>
          </p:cNvSpPr>
          <p:nvPr>
            <p:ph type="ftr" sz="quarter" idx="13"/>
          </p:nvPr>
        </p:nvSpPr>
        <p:spPr/>
        <p:txBody>
          <a:bodyPr/>
          <a:lstStyle/>
          <a:p>
            <a:r>
              <a:rPr lang="en-GB"/>
              <a:t>Type here if  add info needed  for every slide</a:t>
            </a:r>
            <a:endParaRPr lang="en-GB" dirty="0"/>
          </a:p>
        </p:txBody>
      </p:sp>
      <p:pic>
        <p:nvPicPr>
          <p:cNvPr id="133122" name="Picture 2" descr="Si Haces Commit A Master Hay Tabla. - Meme De Hay Tabla! #imagenes #memes  #generadormemes">
            <a:extLst>
              <a:ext uri="{FF2B5EF4-FFF2-40B4-BE49-F238E27FC236}">
                <a16:creationId xmlns:a16="http://schemas.microsoft.com/office/drawing/2014/main" id="{E15FD196-1770-4217-ADF9-305D28C3F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444" y="591416"/>
            <a:ext cx="4111301" cy="26860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F23D0E-981F-4C9F-B3B2-3521BA667C69}"/>
              </a:ext>
            </a:extLst>
          </p:cNvPr>
          <p:cNvSpPr txBox="1"/>
          <p:nvPr/>
        </p:nvSpPr>
        <p:spPr>
          <a:xfrm>
            <a:off x="2939688" y="3540007"/>
            <a:ext cx="7862454" cy="492443"/>
          </a:xfrm>
          <a:prstGeom prst="rect">
            <a:avLst/>
          </a:prstGeom>
          <a:noFill/>
        </p:spPr>
        <p:txBody>
          <a:bodyPr wrap="square" lIns="0" tIns="0" rIns="0" bIns="0" rtlCol="0">
            <a:spAutoFit/>
          </a:bodyPr>
          <a:lstStyle/>
          <a:p>
            <a:r>
              <a:rPr lang="es-ES" sz="3200" b="1" dirty="0" err="1">
                <a:solidFill>
                  <a:srgbClr val="EC6601"/>
                </a:solidFill>
              </a:rPr>
              <a:t>Repeat</a:t>
            </a:r>
            <a:r>
              <a:rPr lang="es-ES" sz="3200" b="1" dirty="0">
                <a:solidFill>
                  <a:srgbClr val="EC6601"/>
                </a:solidFill>
              </a:rPr>
              <a:t> </a:t>
            </a:r>
            <a:r>
              <a:rPr lang="es-ES" sz="3200" b="1" dirty="0" err="1">
                <a:solidFill>
                  <a:srgbClr val="EC6601"/>
                </a:solidFill>
              </a:rPr>
              <a:t>with</a:t>
            </a:r>
            <a:r>
              <a:rPr lang="es-ES" sz="3200" b="1" dirty="0">
                <a:solidFill>
                  <a:srgbClr val="EC6601"/>
                </a:solidFill>
              </a:rPr>
              <a:t> me!!!</a:t>
            </a:r>
          </a:p>
        </p:txBody>
      </p:sp>
    </p:spTree>
    <p:extLst>
      <p:ext uri="{BB962C8B-B14F-4D97-AF65-F5344CB8AC3E}">
        <p14:creationId xmlns:p14="http://schemas.microsoft.com/office/powerpoint/2010/main" val="248187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A8F2B7-43DB-4D2F-98A7-E158E11F72A5}"/>
              </a:ext>
            </a:extLst>
          </p:cNvPr>
          <p:cNvSpPr>
            <a:spLocks noGrp="1"/>
          </p:cNvSpPr>
          <p:nvPr>
            <p:ph type="title"/>
          </p:nvPr>
        </p:nvSpPr>
        <p:spPr/>
        <p:txBody>
          <a:bodyPr/>
          <a:lstStyle/>
          <a:p>
            <a:r>
              <a:rPr lang="es-ES" dirty="0" err="1"/>
              <a:t>Version</a:t>
            </a:r>
            <a:r>
              <a:rPr lang="es-ES" dirty="0"/>
              <a:t> Control</a:t>
            </a:r>
          </a:p>
        </p:txBody>
      </p:sp>
      <p:sp>
        <p:nvSpPr>
          <p:cNvPr id="2" name="Date Placeholder 1">
            <a:extLst>
              <a:ext uri="{FF2B5EF4-FFF2-40B4-BE49-F238E27FC236}">
                <a16:creationId xmlns:a16="http://schemas.microsoft.com/office/drawing/2014/main" id="{B9BDFEA3-6CF6-4AFA-A025-262A548A3DA2}"/>
              </a:ext>
            </a:extLst>
          </p:cNvPr>
          <p:cNvSpPr>
            <a:spLocks noGrp="1"/>
          </p:cNvSpPr>
          <p:nvPr>
            <p:ph type="dt" sz="half" idx="2"/>
          </p:nvPr>
        </p:nvSpPr>
        <p:spPr/>
        <p:txBody>
          <a:bodyPr/>
          <a:lstStyle/>
          <a:p>
            <a:pPr defTabSz="685800"/>
            <a:fld id="{47454CA1-7487-4C96-A3FB-BB48F2EF4CA4}" type="datetime1">
              <a:rPr lang="en-GB" smtClean="0"/>
              <a:t>14/09/2020</a:t>
            </a:fld>
            <a:endParaRPr lang="en-GB" dirty="0"/>
          </a:p>
        </p:txBody>
      </p:sp>
      <p:sp>
        <p:nvSpPr>
          <p:cNvPr id="8" name="Text Placeholder 7">
            <a:extLst>
              <a:ext uri="{FF2B5EF4-FFF2-40B4-BE49-F238E27FC236}">
                <a16:creationId xmlns:a16="http://schemas.microsoft.com/office/drawing/2014/main" id="{B2452DB1-F960-447E-9F0A-6AB8316D9CE0}"/>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7876D018-911E-43D8-82BB-4766BBC9C725}"/>
              </a:ext>
            </a:extLst>
          </p:cNvPr>
          <p:cNvSpPr>
            <a:spLocks noGrp="1"/>
          </p:cNvSpPr>
          <p:nvPr>
            <p:ph type="ftr" sz="quarter" idx="13"/>
          </p:nvPr>
        </p:nvSpPr>
        <p:spPr/>
        <p:txBody>
          <a:bodyPr/>
          <a:lstStyle/>
          <a:p>
            <a:r>
              <a:rPr lang="en-GB"/>
              <a:t>Type here if  add info needed  for every slide</a:t>
            </a:r>
            <a:endParaRPr lang="en-GB" dirty="0"/>
          </a:p>
        </p:txBody>
      </p:sp>
      <p:pic>
        <p:nvPicPr>
          <p:cNvPr id="9" name="Picture 8">
            <a:extLst>
              <a:ext uri="{FF2B5EF4-FFF2-40B4-BE49-F238E27FC236}">
                <a16:creationId xmlns:a16="http://schemas.microsoft.com/office/drawing/2014/main" id="{DB6C5823-7A7F-4620-ACE9-1BAF653A785F}"/>
              </a:ext>
            </a:extLst>
          </p:cNvPr>
          <p:cNvPicPr>
            <a:picLocks noChangeAspect="1"/>
          </p:cNvPicPr>
          <p:nvPr/>
        </p:nvPicPr>
        <p:blipFill>
          <a:blip r:embed="rId2"/>
          <a:stretch>
            <a:fillRect/>
          </a:stretch>
        </p:blipFill>
        <p:spPr>
          <a:xfrm>
            <a:off x="562361" y="3296387"/>
            <a:ext cx="5273993" cy="1337862"/>
          </a:xfrm>
          <a:prstGeom prst="rect">
            <a:avLst/>
          </a:prstGeom>
        </p:spPr>
      </p:pic>
      <p:pic>
        <p:nvPicPr>
          <p:cNvPr id="123906" name="Picture 2" descr="Introduction To Git Version Control Workflow | Build5Nines">
            <a:extLst>
              <a:ext uri="{FF2B5EF4-FFF2-40B4-BE49-F238E27FC236}">
                <a16:creationId xmlns:a16="http://schemas.microsoft.com/office/drawing/2014/main" id="{683AFBBA-67DA-453F-A40F-F2819EDA5E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361" y="1108402"/>
            <a:ext cx="5273994" cy="1818429"/>
          </a:xfrm>
          <a:prstGeom prst="rect">
            <a:avLst/>
          </a:prstGeom>
          <a:noFill/>
          <a:extLst>
            <a:ext uri="{909E8E84-426E-40DD-AFC4-6F175D3DCCD1}">
              <a14:hiddenFill xmlns:a14="http://schemas.microsoft.com/office/drawing/2010/main">
                <a:solidFill>
                  <a:srgbClr val="FFFFFF"/>
                </a:solidFill>
              </a14:hiddenFill>
            </a:ext>
          </a:extLst>
        </p:spPr>
      </p:pic>
      <p:pic>
        <p:nvPicPr>
          <p:cNvPr id="123908" name="Picture 4">
            <a:extLst>
              <a:ext uri="{FF2B5EF4-FFF2-40B4-BE49-F238E27FC236}">
                <a16:creationId xmlns:a16="http://schemas.microsoft.com/office/drawing/2014/main" id="{7CE57550-E9B5-49A9-B11F-BD2713AB96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3680" y="1201840"/>
            <a:ext cx="1702191" cy="711610"/>
          </a:xfrm>
          <a:prstGeom prst="rect">
            <a:avLst/>
          </a:prstGeom>
          <a:noFill/>
          <a:extLst>
            <a:ext uri="{909E8E84-426E-40DD-AFC4-6F175D3DCCD1}">
              <a14:hiddenFill xmlns:a14="http://schemas.microsoft.com/office/drawing/2010/main">
                <a:solidFill>
                  <a:srgbClr val="FFFFFF"/>
                </a:solidFill>
              </a14:hiddenFill>
            </a:ext>
          </a:extLst>
        </p:spPr>
      </p:pic>
      <p:pic>
        <p:nvPicPr>
          <p:cNvPr id="123910" name="Picture 6" descr="Download Subversion (svn, SVN) Logo in SVG Vector or PNG File Format - Logo .wine">
            <a:extLst>
              <a:ext uri="{FF2B5EF4-FFF2-40B4-BE49-F238E27FC236}">
                <a16:creationId xmlns:a16="http://schemas.microsoft.com/office/drawing/2014/main" id="{E4BE2482-48DB-41F3-B9D9-EED2E7C0C4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3230" y="2123123"/>
            <a:ext cx="2006792" cy="1337861"/>
          </a:xfrm>
          <a:prstGeom prst="rect">
            <a:avLst/>
          </a:prstGeom>
          <a:noFill/>
          <a:extLst>
            <a:ext uri="{909E8E84-426E-40DD-AFC4-6F175D3DCCD1}">
              <a14:hiddenFill xmlns:a14="http://schemas.microsoft.com/office/drawing/2010/main">
                <a:solidFill>
                  <a:srgbClr val="FFFFFF"/>
                </a:solidFill>
              </a14:hiddenFill>
            </a:ext>
          </a:extLst>
        </p:spPr>
      </p:pic>
      <p:pic>
        <p:nvPicPr>
          <p:cNvPr id="123912" name="Picture 8" descr="TortoiseCVS - Wikipedia">
            <a:extLst>
              <a:ext uri="{FF2B5EF4-FFF2-40B4-BE49-F238E27FC236}">
                <a16:creationId xmlns:a16="http://schemas.microsoft.com/office/drawing/2014/main" id="{0889D539-693A-4E69-BE66-AAA3C4D93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43467" y="3591469"/>
            <a:ext cx="1582615" cy="86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707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27E7-F97A-432F-ACBC-89BD451D5786}"/>
              </a:ext>
            </a:extLst>
          </p:cNvPr>
          <p:cNvSpPr>
            <a:spLocks noGrp="1"/>
          </p:cNvSpPr>
          <p:nvPr>
            <p:ph type="title"/>
          </p:nvPr>
        </p:nvSpPr>
        <p:spPr/>
        <p:txBody>
          <a:bodyPr/>
          <a:lstStyle/>
          <a:p>
            <a:r>
              <a:rPr lang="es-ES" dirty="0" err="1"/>
              <a:t>Pull</a:t>
            </a:r>
            <a:r>
              <a:rPr lang="es-ES" dirty="0"/>
              <a:t> </a:t>
            </a:r>
            <a:r>
              <a:rPr lang="es-ES" dirty="0" err="1"/>
              <a:t>Request</a:t>
            </a:r>
            <a:endParaRPr lang="es-ES" dirty="0"/>
          </a:p>
        </p:txBody>
      </p:sp>
      <p:sp>
        <p:nvSpPr>
          <p:cNvPr id="3" name="Date Placeholder 2">
            <a:extLst>
              <a:ext uri="{FF2B5EF4-FFF2-40B4-BE49-F238E27FC236}">
                <a16:creationId xmlns:a16="http://schemas.microsoft.com/office/drawing/2014/main" id="{7D173F02-A3F2-4DD4-97DA-7BE6BCC79562}"/>
              </a:ext>
            </a:extLst>
          </p:cNvPr>
          <p:cNvSpPr>
            <a:spLocks noGrp="1"/>
          </p:cNvSpPr>
          <p:nvPr>
            <p:ph type="dt" sz="half" idx="2"/>
          </p:nvPr>
        </p:nvSpPr>
        <p:spPr/>
        <p:txBody>
          <a:bodyPr/>
          <a:lstStyle/>
          <a:p>
            <a:pPr defTabSz="685800"/>
            <a:fld id="{309C451E-D256-4A78-BC9F-20D1AF345EE3}" type="datetime1">
              <a:rPr lang="en-GB" smtClean="0"/>
              <a:t>14/09/2020</a:t>
            </a:fld>
            <a:endParaRPr lang="en-GB" dirty="0"/>
          </a:p>
        </p:txBody>
      </p:sp>
      <p:sp>
        <p:nvSpPr>
          <p:cNvPr id="5" name="Text Placeholder 4">
            <a:extLst>
              <a:ext uri="{FF2B5EF4-FFF2-40B4-BE49-F238E27FC236}">
                <a16:creationId xmlns:a16="http://schemas.microsoft.com/office/drawing/2014/main" id="{42F445A8-6111-4699-A1F1-408FAC6AA57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93E561B0-5EDC-414D-B1A6-72103D416FF8}"/>
              </a:ext>
            </a:extLst>
          </p:cNvPr>
          <p:cNvSpPr>
            <a:spLocks noGrp="1"/>
          </p:cNvSpPr>
          <p:nvPr>
            <p:ph type="ftr" sz="quarter" idx="13"/>
          </p:nvPr>
        </p:nvSpPr>
        <p:spPr/>
        <p:txBody>
          <a:bodyPr/>
          <a:lstStyle/>
          <a:p>
            <a:r>
              <a:rPr lang="en-GB"/>
              <a:t>Type here if  add info needed  for every slide</a:t>
            </a:r>
            <a:endParaRPr lang="en-GB" dirty="0"/>
          </a:p>
        </p:txBody>
      </p:sp>
      <p:pic>
        <p:nvPicPr>
          <p:cNvPr id="8" name="Picture 7">
            <a:extLst>
              <a:ext uri="{FF2B5EF4-FFF2-40B4-BE49-F238E27FC236}">
                <a16:creationId xmlns:a16="http://schemas.microsoft.com/office/drawing/2014/main" id="{2ED8C984-2172-4340-A6BF-AA53692625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188" y="1526960"/>
            <a:ext cx="4394853" cy="2299973"/>
          </a:xfrm>
          <a:prstGeom prst="rect">
            <a:avLst/>
          </a:prstGeom>
        </p:spPr>
      </p:pic>
      <p:sp>
        <p:nvSpPr>
          <p:cNvPr id="9" name="Rectangle 8">
            <a:extLst>
              <a:ext uri="{FF2B5EF4-FFF2-40B4-BE49-F238E27FC236}">
                <a16:creationId xmlns:a16="http://schemas.microsoft.com/office/drawing/2014/main" id="{60404F2B-C86D-441E-8EC1-E89FA262E708}"/>
              </a:ext>
            </a:extLst>
          </p:cNvPr>
          <p:cNvSpPr/>
          <p:nvPr/>
        </p:nvSpPr>
        <p:spPr>
          <a:xfrm>
            <a:off x="5821680" y="1192378"/>
            <a:ext cx="2746587" cy="3046988"/>
          </a:xfrm>
          <a:prstGeom prst="rect">
            <a:avLst/>
          </a:prstGeom>
        </p:spPr>
        <p:txBody>
          <a:bodyPr wrap="square">
            <a:spAutoFit/>
          </a:bodyPr>
          <a:lstStyle/>
          <a:p>
            <a:r>
              <a:rPr lang="en-US" sz="1200" dirty="0">
                <a:solidFill>
                  <a:srgbClr val="6D6D6D"/>
                </a:solidFill>
                <a:latin typeface="Helvetica Neue"/>
              </a:rPr>
              <a:t>Pull Requests are commonly used by teams and organizations collaborating using the </a:t>
            </a:r>
            <a:r>
              <a:rPr lang="en-US" sz="1200" dirty="0">
                <a:solidFill>
                  <a:srgbClr val="D5000D"/>
                </a:solidFill>
                <a:latin typeface="Helvetica Neue"/>
                <a:hlinkClick r:id="rId3"/>
              </a:rPr>
              <a:t>Shared Repository Model</a:t>
            </a:r>
            <a:r>
              <a:rPr lang="en-US" sz="1200" dirty="0">
                <a:solidFill>
                  <a:srgbClr val="6D6D6D"/>
                </a:solidFill>
                <a:latin typeface="Helvetica Neue"/>
              </a:rPr>
              <a:t>, where everyone shares a single repository and topic branches are used to develop features and isolate changes. Many open source projects on </a:t>
            </a:r>
            <a:r>
              <a:rPr lang="en-US" sz="1200" dirty="0" err="1">
                <a:solidFill>
                  <a:srgbClr val="6D6D6D"/>
                </a:solidFill>
                <a:latin typeface="Helvetica Neue"/>
              </a:rPr>
              <a:t>Github</a:t>
            </a:r>
            <a:r>
              <a:rPr lang="en-US" sz="1200" dirty="0">
                <a:solidFill>
                  <a:srgbClr val="6D6D6D"/>
                </a:solidFill>
                <a:latin typeface="Helvetica Neue"/>
              </a:rPr>
              <a:t> use pull requests to manage changes from contributors as they are useful in providing a way to notify project maintainers about changes one has made and in initiating code review and general discussion about a set of changes before being merged into the main branch.</a:t>
            </a:r>
            <a:endParaRPr lang="es-ES" sz="1200" dirty="0"/>
          </a:p>
        </p:txBody>
      </p:sp>
    </p:spTree>
    <p:extLst>
      <p:ext uri="{BB962C8B-B14F-4D97-AF65-F5344CB8AC3E}">
        <p14:creationId xmlns:p14="http://schemas.microsoft.com/office/powerpoint/2010/main" val="1679631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C92D-9974-497F-A6EC-C193F4A492B8}"/>
              </a:ext>
            </a:extLst>
          </p:cNvPr>
          <p:cNvSpPr>
            <a:spLocks noGrp="1"/>
          </p:cNvSpPr>
          <p:nvPr>
            <p:ph type="title"/>
          </p:nvPr>
        </p:nvSpPr>
        <p:spPr/>
        <p:txBody>
          <a:bodyPr/>
          <a:lstStyle/>
          <a:p>
            <a:r>
              <a:rPr lang="es-ES" dirty="0"/>
              <a:t>Demo</a:t>
            </a:r>
          </a:p>
        </p:txBody>
      </p:sp>
      <p:sp>
        <p:nvSpPr>
          <p:cNvPr id="3" name="Date Placeholder 2">
            <a:extLst>
              <a:ext uri="{FF2B5EF4-FFF2-40B4-BE49-F238E27FC236}">
                <a16:creationId xmlns:a16="http://schemas.microsoft.com/office/drawing/2014/main" id="{FA9FD039-5CC0-407D-B4DE-E925B2B49DC5}"/>
              </a:ext>
            </a:extLst>
          </p:cNvPr>
          <p:cNvSpPr>
            <a:spLocks noGrp="1"/>
          </p:cNvSpPr>
          <p:nvPr>
            <p:ph type="dt" sz="half" idx="2"/>
          </p:nvPr>
        </p:nvSpPr>
        <p:spPr/>
        <p:txBody>
          <a:bodyPr/>
          <a:lstStyle/>
          <a:p>
            <a:pPr defTabSz="685800"/>
            <a:fld id="{309C451E-D256-4A78-BC9F-20D1AF345EE3}" type="datetime1">
              <a:rPr lang="en-GB" smtClean="0"/>
              <a:t>15/09/2020</a:t>
            </a:fld>
            <a:endParaRPr lang="en-GB" dirty="0"/>
          </a:p>
        </p:txBody>
      </p:sp>
      <p:sp>
        <p:nvSpPr>
          <p:cNvPr id="4" name="Text Placeholder 3">
            <a:extLst>
              <a:ext uri="{FF2B5EF4-FFF2-40B4-BE49-F238E27FC236}">
                <a16:creationId xmlns:a16="http://schemas.microsoft.com/office/drawing/2014/main" id="{55733D94-689D-4D48-8A4B-B39913732140}"/>
              </a:ext>
            </a:extLst>
          </p:cNvPr>
          <p:cNvSpPr>
            <a:spLocks noGrp="1"/>
          </p:cNvSpPr>
          <p:nvPr>
            <p:ph type="body" sz="quarter" idx="10"/>
          </p:nvPr>
        </p:nvSpPr>
        <p:spPr>
          <a:xfrm>
            <a:off x="2967615" y="2362625"/>
            <a:ext cx="7191375" cy="1166473"/>
          </a:xfrm>
        </p:spPr>
        <p:txBody>
          <a:bodyPr/>
          <a:lstStyle/>
          <a:p>
            <a:pPr marL="0" indent="0">
              <a:buNone/>
            </a:pPr>
            <a:r>
              <a:rPr lang="es-ES" sz="3600" dirty="0" err="1">
                <a:solidFill>
                  <a:srgbClr val="EC6601"/>
                </a:solidFill>
              </a:rPr>
              <a:t>Our</a:t>
            </a:r>
            <a:r>
              <a:rPr lang="es-ES" sz="3600" dirty="0">
                <a:solidFill>
                  <a:srgbClr val="EC6601"/>
                </a:solidFill>
              </a:rPr>
              <a:t> </a:t>
            </a:r>
            <a:r>
              <a:rPr lang="es-ES" sz="3600" dirty="0" err="1">
                <a:solidFill>
                  <a:srgbClr val="EC6601"/>
                </a:solidFill>
              </a:rPr>
              <a:t>first</a:t>
            </a:r>
            <a:r>
              <a:rPr lang="es-ES" sz="3600" dirty="0">
                <a:solidFill>
                  <a:srgbClr val="EC6601"/>
                </a:solidFill>
              </a:rPr>
              <a:t> PR</a:t>
            </a:r>
          </a:p>
        </p:txBody>
      </p:sp>
      <p:sp>
        <p:nvSpPr>
          <p:cNvPr id="5" name="Text Placeholder 4">
            <a:extLst>
              <a:ext uri="{FF2B5EF4-FFF2-40B4-BE49-F238E27FC236}">
                <a16:creationId xmlns:a16="http://schemas.microsoft.com/office/drawing/2014/main" id="{1FB4D7F2-F4CF-47D6-A1A1-8A6E27938B30}"/>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5820CC8F-72A5-412A-A3C5-7FBD9CBD27B4}"/>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3867417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8687641-4CBC-4975-A3C0-B9C59C2D1D09}"/>
              </a:ext>
            </a:extLst>
          </p:cNvPr>
          <p:cNvSpPr>
            <a:spLocks noGrp="1"/>
          </p:cNvSpPr>
          <p:nvPr>
            <p:ph type="body" sz="quarter" idx="13"/>
          </p:nvPr>
        </p:nvSpPr>
        <p:spPr/>
        <p:txBody>
          <a:bodyPr/>
          <a:lstStyle/>
          <a:p>
            <a:endParaRPr lang="es-ES"/>
          </a:p>
        </p:txBody>
      </p:sp>
      <p:sp>
        <p:nvSpPr>
          <p:cNvPr id="7" name="Title 6">
            <a:extLst>
              <a:ext uri="{FF2B5EF4-FFF2-40B4-BE49-F238E27FC236}">
                <a16:creationId xmlns:a16="http://schemas.microsoft.com/office/drawing/2014/main" id="{81EF3CE5-28ED-4EC3-914D-A3CE46FDBEDA}"/>
              </a:ext>
            </a:extLst>
          </p:cNvPr>
          <p:cNvSpPr>
            <a:spLocks noGrp="1"/>
          </p:cNvSpPr>
          <p:nvPr>
            <p:ph type="title"/>
          </p:nvPr>
        </p:nvSpPr>
        <p:spPr/>
        <p:txBody>
          <a:bodyPr/>
          <a:lstStyle/>
          <a:p>
            <a:r>
              <a:rPr lang="es-ES" dirty="0" err="1"/>
              <a:t>Command</a:t>
            </a:r>
            <a:r>
              <a:rPr lang="es-ES" dirty="0"/>
              <a:t> line?</a:t>
            </a:r>
          </a:p>
        </p:txBody>
      </p:sp>
      <p:sp>
        <p:nvSpPr>
          <p:cNvPr id="3" name="Date Placeholder 2">
            <a:extLst>
              <a:ext uri="{FF2B5EF4-FFF2-40B4-BE49-F238E27FC236}">
                <a16:creationId xmlns:a16="http://schemas.microsoft.com/office/drawing/2014/main" id="{2ED86B63-80AF-4F79-B60A-0BEDF471B9C2}"/>
              </a:ext>
            </a:extLst>
          </p:cNvPr>
          <p:cNvSpPr>
            <a:spLocks noGrp="1"/>
          </p:cNvSpPr>
          <p:nvPr>
            <p:ph type="dt" sz="half" idx="2"/>
          </p:nvPr>
        </p:nvSpPr>
        <p:spPr/>
        <p:txBody>
          <a:bodyPr/>
          <a:lstStyle/>
          <a:p>
            <a:pPr defTabSz="685800"/>
            <a:fld id="{309C451E-D256-4A78-BC9F-20D1AF345EE3}" type="datetime1">
              <a:rPr lang="en-GB" smtClean="0"/>
              <a:t>15/09/2020</a:t>
            </a:fld>
            <a:endParaRPr lang="en-GB" dirty="0"/>
          </a:p>
        </p:txBody>
      </p:sp>
      <p:sp>
        <p:nvSpPr>
          <p:cNvPr id="8" name="Text Placeholder 7">
            <a:extLst>
              <a:ext uri="{FF2B5EF4-FFF2-40B4-BE49-F238E27FC236}">
                <a16:creationId xmlns:a16="http://schemas.microsoft.com/office/drawing/2014/main" id="{7A9C0FB9-AB4B-41F3-BD1E-A1AD88D59AC7}"/>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6AE2A531-A3EA-4CFA-A586-8F0D6C7540DD}"/>
              </a:ext>
            </a:extLst>
          </p:cNvPr>
          <p:cNvSpPr>
            <a:spLocks noGrp="1"/>
          </p:cNvSpPr>
          <p:nvPr>
            <p:ph type="ftr" sz="quarter" idx="14"/>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2790447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DDE960-D310-4333-82CE-A1454E73EFED}"/>
              </a:ext>
            </a:extLst>
          </p:cNvPr>
          <p:cNvSpPr>
            <a:spLocks noGrp="1"/>
          </p:cNvSpPr>
          <p:nvPr>
            <p:ph type="dt" sz="half" idx="2"/>
          </p:nvPr>
        </p:nvSpPr>
        <p:spPr/>
        <p:txBody>
          <a:bodyPr/>
          <a:lstStyle/>
          <a:p>
            <a:pPr defTabSz="685800"/>
            <a:fld id="{DBEF86FA-B96D-4345-BDDC-824718EE4D18}" type="datetime1">
              <a:rPr lang="en-GB" smtClean="0"/>
              <a:t>15/09/2020</a:t>
            </a:fld>
            <a:endParaRPr lang="en-GB" dirty="0"/>
          </a:p>
        </p:txBody>
      </p:sp>
      <p:sp>
        <p:nvSpPr>
          <p:cNvPr id="9" name="Text Placeholder 8">
            <a:extLst>
              <a:ext uri="{FF2B5EF4-FFF2-40B4-BE49-F238E27FC236}">
                <a16:creationId xmlns:a16="http://schemas.microsoft.com/office/drawing/2014/main" id="{EC57CA0D-05AE-4D3F-9AB1-A2A0DB951D81}"/>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6C01DE98-00FB-4546-9157-E64FF3848ADB}"/>
              </a:ext>
            </a:extLst>
          </p:cNvPr>
          <p:cNvSpPr>
            <a:spLocks noGrp="1"/>
          </p:cNvSpPr>
          <p:nvPr>
            <p:ph type="ftr" sz="quarter" idx="13"/>
          </p:nvPr>
        </p:nvSpPr>
        <p:spPr/>
        <p:txBody>
          <a:bodyPr/>
          <a:lstStyle/>
          <a:p>
            <a:r>
              <a:rPr lang="en-GB"/>
              <a:t>Type here if  add info needed  for every slide</a:t>
            </a:r>
            <a:endParaRPr lang="en-GB" dirty="0"/>
          </a:p>
        </p:txBody>
      </p:sp>
      <p:pic>
        <p:nvPicPr>
          <p:cNvPr id="132098" name="Picture 2" descr="Download Free Git Client - Windows, Mac, Linux | GitKraken">
            <a:extLst>
              <a:ext uri="{FF2B5EF4-FFF2-40B4-BE49-F238E27FC236}">
                <a16:creationId xmlns:a16="http://schemas.microsoft.com/office/drawing/2014/main" id="{C70D1888-1184-47CE-9475-AC3EF56FF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
            <a:ext cx="9144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21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8036-C96B-45CE-9CA2-8252E0CA9A09}"/>
              </a:ext>
            </a:extLst>
          </p:cNvPr>
          <p:cNvSpPr>
            <a:spLocks noGrp="1"/>
          </p:cNvSpPr>
          <p:nvPr>
            <p:ph type="title"/>
          </p:nvPr>
        </p:nvSpPr>
        <p:spPr/>
        <p:txBody>
          <a:bodyPr/>
          <a:lstStyle/>
          <a:p>
            <a:r>
              <a:rPr lang="es-ES" dirty="0" err="1"/>
              <a:t>Exercises</a:t>
            </a:r>
            <a:endParaRPr lang="es-ES" dirty="0"/>
          </a:p>
        </p:txBody>
      </p:sp>
      <p:sp>
        <p:nvSpPr>
          <p:cNvPr id="3" name="Date Placeholder 2">
            <a:extLst>
              <a:ext uri="{FF2B5EF4-FFF2-40B4-BE49-F238E27FC236}">
                <a16:creationId xmlns:a16="http://schemas.microsoft.com/office/drawing/2014/main" id="{9B58FD1A-7A4C-430F-84D0-BA5B35AEBFA8}"/>
              </a:ext>
            </a:extLst>
          </p:cNvPr>
          <p:cNvSpPr>
            <a:spLocks noGrp="1"/>
          </p:cNvSpPr>
          <p:nvPr>
            <p:ph type="dt" sz="half" idx="2"/>
          </p:nvPr>
        </p:nvSpPr>
        <p:spPr/>
        <p:txBody>
          <a:bodyPr/>
          <a:lstStyle/>
          <a:p>
            <a:pPr defTabSz="685800"/>
            <a:fld id="{309C451E-D256-4A78-BC9F-20D1AF345EE3}" type="datetime1">
              <a:rPr lang="en-GB" smtClean="0"/>
              <a:t>15/09/2020</a:t>
            </a:fld>
            <a:endParaRPr lang="en-GB" dirty="0"/>
          </a:p>
        </p:txBody>
      </p:sp>
      <p:sp>
        <p:nvSpPr>
          <p:cNvPr id="4" name="Text Placeholder 3">
            <a:extLst>
              <a:ext uri="{FF2B5EF4-FFF2-40B4-BE49-F238E27FC236}">
                <a16:creationId xmlns:a16="http://schemas.microsoft.com/office/drawing/2014/main" id="{E744C375-8C65-4278-B580-2E6191531CC2}"/>
              </a:ext>
            </a:extLst>
          </p:cNvPr>
          <p:cNvSpPr>
            <a:spLocks noGrp="1"/>
          </p:cNvSpPr>
          <p:nvPr>
            <p:ph type="body" sz="quarter" idx="10"/>
          </p:nvPr>
        </p:nvSpPr>
        <p:spPr/>
        <p:txBody>
          <a:bodyPr/>
          <a:lstStyle/>
          <a:p>
            <a:r>
              <a:rPr lang="es-ES" dirty="0"/>
              <a:t>Clone </a:t>
            </a:r>
            <a:r>
              <a:rPr lang="es-ES" dirty="0" err="1"/>
              <a:t>collaborative</a:t>
            </a:r>
            <a:r>
              <a:rPr lang="es-ES" dirty="0"/>
              <a:t> repo</a:t>
            </a:r>
          </a:p>
          <a:p>
            <a:pPr lvl="1"/>
            <a:r>
              <a:rPr lang="es-ES" dirty="0" err="1"/>
              <a:t>Create</a:t>
            </a:r>
            <a:r>
              <a:rPr lang="es-ES" dirty="0"/>
              <a:t> a folder in alumnos </a:t>
            </a:r>
            <a:r>
              <a:rPr lang="es-ES" dirty="0" err="1"/>
              <a:t>with</a:t>
            </a:r>
            <a:r>
              <a:rPr lang="es-ES" dirty="0"/>
              <a:t> </a:t>
            </a:r>
            <a:r>
              <a:rPr lang="es-ES" dirty="0" err="1"/>
              <a:t>your</a:t>
            </a:r>
            <a:r>
              <a:rPr lang="es-ES" dirty="0"/>
              <a:t> </a:t>
            </a:r>
            <a:r>
              <a:rPr lang="es-ES" dirty="0" err="1"/>
              <a:t>name</a:t>
            </a:r>
            <a:endParaRPr lang="es-ES" dirty="0"/>
          </a:p>
          <a:p>
            <a:pPr lvl="1"/>
            <a:r>
              <a:rPr lang="es-ES" dirty="0" err="1"/>
              <a:t>Include</a:t>
            </a:r>
            <a:r>
              <a:rPr lang="es-ES" dirty="0"/>
              <a:t> a file in </a:t>
            </a:r>
            <a:r>
              <a:rPr lang="es-ES" dirty="0" err="1"/>
              <a:t>the</a:t>
            </a:r>
            <a:r>
              <a:rPr lang="es-ES" dirty="0"/>
              <a:t> folder </a:t>
            </a:r>
            <a:r>
              <a:rPr lang="es-ES" dirty="0" err="1"/>
              <a:t>with</a:t>
            </a:r>
            <a:r>
              <a:rPr lang="es-ES" dirty="0"/>
              <a:t> a </a:t>
            </a:r>
            <a:r>
              <a:rPr lang="es-ES" dirty="0" err="1"/>
              <a:t>txt</a:t>
            </a:r>
            <a:r>
              <a:rPr lang="es-ES" dirty="0"/>
              <a:t> file</a:t>
            </a:r>
          </a:p>
          <a:p>
            <a:r>
              <a:rPr lang="es-ES" dirty="0" err="1"/>
              <a:t>Edit</a:t>
            </a:r>
            <a:r>
              <a:rPr lang="es-ES" dirty="0"/>
              <a:t> </a:t>
            </a:r>
            <a:r>
              <a:rPr lang="es-ES" dirty="0" err="1"/>
              <a:t>the</a:t>
            </a:r>
            <a:r>
              <a:rPr lang="es-ES" dirty="0"/>
              <a:t> README file and </a:t>
            </a:r>
            <a:r>
              <a:rPr lang="es-ES" dirty="0" err="1"/>
              <a:t>include</a:t>
            </a:r>
            <a:r>
              <a:rPr lang="es-ES" dirty="0"/>
              <a:t> </a:t>
            </a:r>
            <a:r>
              <a:rPr lang="es-ES" dirty="0" err="1"/>
              <a:t>your</a:t>
            </a:r>
            <a:r>
              <a:rPr lang="es-ES" dirty="0"/>
              <a:t> </a:t>
            </a:r>
            <a:r>
              <a:rPr lang="es-ES" dirty="0" err="1"/>
              <a:t>name</a:t>
            </a:r>
            <a:r>
              <a:rPr lang="es-ES" dirty="0"/>
              <a:t> in </a:t>
            </a:r>
            <a:r>
              <a:rPr lang="es-ES" dirty="0" err="1"/>
              <a:t>the</a:t>
            </a:r>
            <a:r>
              <a:rPr lang="es-ES" dirty="0"/>
              <a:t> </a:t>
            </a:r>
            <a:r>
              <a:rPr lang="es-ES" dirty="0" err="1"/>
              <a:t>list</a:t>
            </a:r>
            <a:r>
              <a:rPr lang="es-ES" dirty="0"/>
              <a:t> </a:t>
            </a:r>
            <a:r>
              <a:rPr lang="es-ES" dirty="0" err="1"/>
              <a:t>of</a:t>
            </a:r>
            <a:r>
              <a:rPr lang="es-ES" dirty="0"/>
              <a:t> Alumnos</a:t>
            </a:r>
          </a:p>
          <a:p>
            <a:r>
              <a:rPr lang="es-ES" dirty="0"/>
              <a:t>Open Scripts folder and </a:t>
            </a:r>
            <a:r>
              <a:rPr lang="es-ES" dirty="0" err="1"/>
              <a:t>copy</a:t>
            </a:r>
            <a:r>
              <a:rPr lang="es-ES" dirty="0"/>
              <a:t> </a:t>
            </a:r>
            <a:r>
              <a:rPr lang="es-ES" dirty="0" err="1"/>
              <a:t>all</a:t>
            </a:r>
            <a:r>
              <a:rPr lang="es-ES" dirty="0"/>
              <a:t> scripts </a:t>
            </a:r>
            <a:r>
              <a:rPr lang="es-ES" dirty="0" err="1"/>
              <a:t>to</a:t>
            </a:r>
            <a:r>
              <a:rPr lang="es-ES" dirty="0"/>
              <a:t> </a:t>
            </a:r>
            <a:r>
              <a:rPr lang="es-ES" dirty="0" err="1"/>
              <a:t>your</a:t>
            </a:r>
            <a:r>
              <a:rPr lang="es-ES" dirty="0"/>
              <a:t> folder</a:t>
            </a:r>
          </a:p>
          <a:p>
            <a:pPr lvl="1"/>
            <a:r>
              <a:rPr lang="es-ES" dirty="0" err="1"/>
              <a:t>fix</a:t>
            </a:r>
            <a:r>
              <a:rPr lang="es-ES" dirty="0"/>
              <a:t> </a:t>
            </a:r>
            <a:r>
              <a:rPr lang="es-ES" dirty="0" err="1"/>
              <a:t>each</a:t>
            </a:r>
            <a:r>
              <a:rPr lang="es-ES" dirty="0"/>
              <a:t> script and </a:t>
            </a:r>
            <a:r>
              <a:rPr lang="es-ES" dirty="0" err="1"/>
              <a:t>commit</a:t>
            </a:r>
            <a:r>
              <a:rPr lang="es-ES" dirty="0"/>
              <a:t> </a:t>
            </a:r>
            <a:r>
              <a:rPr lang="es-ES" dirty="0" err="1"/>
              <a:t>each</a:t>
            </a:r>
            <a:r>
              <a:rPr lang="es-ES" dirty="0"/>
              <a:t> </a:t>
            </a:r>
            <a:r>
              <a:rPr lang="es-ES" dirty="0" err="1"/>
              <a:t>of</a:t>
            </a:r>
            <a:r>
              <a:rPr lang="es-ES" dirty="0"/>
              <a:t> </a:t>
            </a:r>
            <a:r>
              <a:rPr lang="es-ES" dirty="0" err="1"/>
              <a:t>them</a:t>
            </a:r>
            <a:r>
              <a:rPr lang="es-ES" dirty="0"/>
              <a:t> in </a:t>
            </a:r>
            <a:r>
              <a:rPr lang="es-ES" dirty="0" err="1"/>
              <a:t>different</a:t>
            </a:r>
            <a:r>
              <a:rPr lang="es-ES" dirty="0"/>
              <a:t> PR </a:t>
            </a:r>
            <a:r>
              <a:rPr lang="es-ES" dirty="0" err="1"/>
              <a:t>for</a:t>
            </a:r>
            <a:r>
              <a:rPr lang="es-ES" dirty="0"/>
              <a:t> </a:t>
            </a:r>
            <a:r>
              <a:rPr lang="es-ES" dirty="0" err="1"/>
              <a:t>approval</a:t>
            </a:r>
            <a:endParaRPr lang="es-ES" dirty="0"/>
          </a:p>
          <a:p>
            <a:endParaRPr lang="es-ES" dirty="0"/>
          </a:p>
          <a:p>
            <a:endParaRPr lang="es-ES" dirty="0"/>
          </a:p>
          <a:p>
            <a:endParaRPr lang="es-ES" dirty="0"/>
          </a:p>
        </p:txBody>
      </p:sp>
      <p:sp>
        <p:nvSpPr>
          <p:cNvPr id="5" name="Text Placeholder 4">
            <a:extLst>
              <a:ext uri="{FF2B5EF4-FFF2-40B4-BE49-F238E27FC236}">
                <a16:creationId xmlns:a16="http://schemas.microsoft.com/office/drawing/2014/main" id="{59C0EC8E-B948-4321-AAAA-1631C619F42C}"/>
              </a:ext>
            </a:extLst>
          </p:cNvPr>
          <p:cNvSpPr>
            <a:spLocks noGrp="1"/>
          </p:cNvSpPr>
          <p:nvPr>
            <p:ph type="body" sz="quarter" idx="12"/>
          </p:nvPr>
        </p:nvSpPr>
        <p:spPr/>
        <p:txBody>
          <a:bodyPr/>
          <a:lstStyle/>
          <a:p>
            <a:endParaRPr lang="es-ES"/>
          </a:p>
        </p:txBody>
      </p:sp>
      <p:sp>
        <p:nvSpPr>
          <p:cNvPr id="6" name="Footer Placeholder 5">
            <a:extLst>
              <a:ext uri="{FF2B5EF4-FFF2-40B4-BE49-F238E27FC236}">
                <a16:creationId xmlns:a16="http://schemas.microsoft.com/office/drawing/2014/main" id="{0FD1348A-1A5A-4685-B931-B90AB14EAFD7}"/>
              </a:ext>
            </a:extLst>
          </p:cNvPr>
          <p:cNvSpPr>
            <a:spLocks noGrp="1"/>
          </p:cNvSpPr>
          <p:nvPr>
            <p:ph type="ftr" sz="quarter" idx="13"/>
          </p:nvPr>
        </p:nvSpPr>
        <p:spPr/>
        <p:txBody>
          <a:bodyPr/>
          <a:lstStyle/>
          <a:p>
            <a:r>
              <a:rPr lang="en-GB"/>
              <a:t>Type here if  add info needed  for every slide</a:t>
            </a:r>
            <a:endParaRPr lang="en-GB" dirty="0"/>
          </a:p>
        </p:txBody>
      </p:sp>
    </p:spTree>
    <p:extLst>
      <p:ext uri="{BB962C8B-B14F-4D97-AF65-F5344CB8AC3E}">
        <p14:creationId xmlns:p14="http://schemas.microsoft.com/office/powerpoint/2010/main" val="1419011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CC3E7E67-0DE5-4A06-8602-0113FC2C3FB0}"/>
              </a:ext>
            </a:extLst>
          </p:cNvPr>
          <p:cNvGraphicFramePr>
            <a:graphicFrameLocks noChangeAspect="1"/>
          </p:cNvGraphicFramePr>
          <p:nvPr>
            <p:custDataLst>
              <p:tags r:id="rId3"/>
            </p:custDataLst>
            <p:extLst>
              <p:ext uri="{D42A27DB-BD31-4B8C-83A1-F6EECF244321}">
                <p14:modId xmlns:p14="http://schemas.microsoft.com/office/powerpoint/2010/main" val="589746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74" name="think-cell Folie" r:id="rId6" imgW="344" imgH="345" progId="TCLayout.ActiveDocument.1">
                  <p:embed/>
                </p:oleObj>
              </mc:Choice>
              <mc:Fallback>
                <p:oleObj name="think-cell Folie" r:id="rId6" imgW="344" imgH="34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0" name="Textplatzhalter 9"/>
          <p:cNvSpPr>
            <a:spLocks noGrp="1"/>
          </p:cNvSpPr>
          <p:nvPr>
            <p:ph type="body" sz="quarter" idx="13"/>
          </p:nvPr>
        </p:nvSpPr>
        <p:spPr/>
        <p:txBody>
          <a:bodyPr/>
          <a:lstStyle/>
          <a:p>
            <a:r>
              <a:rPr lang="en-GB"/>
              <a:t>Subhead</a:t>
            </a:r>
            <a:endParaRPr lang="en-GB" dirty="0"/>
          </a:p>
        </p:txBody>
      </p:sp>
      <p:sp>
        <p:nvSpPr>
          <p:cNvPr id="11" name="Textplatzhalter 10"/>
          <p:cNvSpPr>
            <a:spLocks noGrp="1"/>
          </p:cNvSpPr>
          <p:nvPr>
            <p:ph type="body" sz="quarter" idx="15"/>
          </p:nvPr>
        </p:nvSpPr>
        <p:spPr/>
        <p:txBody>
          <a:bodyPr/>
          <a:lstStyle/>
          <a:p>
            <a:pPr lvl="0"/>
            <a:r>
              <a:rPr lang="en-GB"/>
              <a:t>GFT [please insert your GFT entity – see notes] </a:t>
            </a:r>
            <a:br>
              <a:rPr lang="en-GB"/>
            </a:br>
            <a:r>
              <a:rPr lang="en-GB"/>
              <a:t>First name Last name</a:t>
            </a:r>
            <a:br>
              <a:rPr lang="en-GB"/>
            </a:br>
            <a:r>
              <a:rPr lang="en-GB"/>
              <a:t>Position</a:t>
            </a:r>
          </a:p>
          <a:p>
            <a:pPr lvl="0"/>
            <a:r>
              <a:rPr lang="en-GB"/>
              <a:t>Street address</a:t>
            </a:r>
            <a:br>
              <a:rPr lang="en-GB"/>
            </a:br>
            <a:r>
              <a:rPr lang="en-GB"/>
              <a:t>12345 City</a:t>
            </a:r>
          </a:p>
          <a:p>
            <a:pPr lvl="0"/>
            <a:r>
              <a:rPr lang="en-GB"/>
              <a:t>T +xx xxxx xxx-xxxx</a:t>
            </a:r>
            <a:br>
              <a:rPr lang="en-GB"/>
            </a:br>
            <a:r>
              <a:rPr lang="en-GB"/>
              <a:t>Firstname.Lastname@gft.com</a:t>
            </a:r>
            <a:endParaRPr lang="en-GB" dirty="0"/>
          </a:p>
        </p:txBody>
      </p:sp>
    </p:spTree>
    <p:custDataLst>
      <p:tags r:id="rId2"/>
    </p:custDataLst>
    <p:extLst>
      <p:ext uri="{BB962C8B-B14F-4D97-AF65-F5344CB8AC3E}">
        <p14:creationId xmlns:p14="http://schemas.microsoft.com/office/powerpoint/2010/main" val="3608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8346A1-111D-449C-9AC9-71320C5828A6}"/>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00C28640-D747-4419-AB7F-5DFB7CEB693E}"/>
              </a:ext>
            </a:extLst>
          </p:cNvPr>
          <p:cNvSpPr>
            <a:spLocks noGrp="1"/>
          </p:cNvSpPr>
          <p:nvPr>
            <p:ph type="title"/>
          </p:nvPr>
        </p:nvSpPr>
        <p:spPr/>
        <p:txBody>
          <a:bodyPr/>
          <a:lstStyle/>
          <a:p>
            <a:r>
              <a:rPr lang="en-US" dirty="0"/>
              <a:t>Why Do We Need A VCS?</a:t>
            </a:r>
          </a:p>
        </p:txBody>
      </p:sp>
      <p:sp>
        <p:nvSpPr>
          <p:cNvPr id="4" name="Content Placeholder 3">
            <a:extLst>
              <a:ext uri="{FF2B5EF4-FFF2-40B4-BE49-F238E27FC236}">
                <a16:creationId xmlns:a16="http://schemas.microsoft.com/office/drawing/2014/main" id="{AA6C34C8-41BF-491D-8566-010A945B55C0}"/>
              </a:ext>
            </a:extLst>
          </p:cNvPr>
          <p:cNvSpPr>
            <a:spLocks noGrp="1"/>
          </p:cNvSpPr>
          <p:nvPr>
            <p:ph sz="half" idx="1"/>
          </p:nvPr>
        </p:nvSpPr>
        <p:spPr/>
        <p:txBody>
          <a:bodyPr>
            <a:normAutofit/>
          </a:bodyPr>
          <a:lstStyle/>
          <a:p>
            <a:r>
              <a:rPr lang="en-US" dirty="0"/>
              <a:t>VCSs Track File Changes</a:t>
            </a:r>
          </a:p>
          <a:p>
            <a:endParaRPr lang="en-US" dirty="0"/>
          </a:p>
          <a:p>
            <a:endParaRPr lang="en-US" dirty="0"/>
          </a:p>
          <a:p>
            <a:endParaRPr lang="en-US" dirty="0"/>
          </a:p>
          <a:p>
            <a:endParaRPr lang="en-US" dirty="0"/>
          </a:p>
          <a:p>
            <a:endParaRPr lang="en-US" dirty="0"/>
          </a:p>
          <a:p>
            <a:endParaRPr lang="en-US" dirty="0"/>
          </a:p>
          <a:p>
            <a:r>
              <a:rPr lang="en-US" dirty="0"/>
              <a:t>Code is organized within a </a:t>
            </a:r>
            <a:r>
              <a:rPr lang="en-US" dirty="0">
                <a:solidFill>
                  <a:schemeClr val="accent1"/>
                </a:solidFill>
              </a:rPr>
              <a:t>repository</a:t>
            </a:r>
            <a:r>
              <a:rPr lang="en-US" dirty="0"/>
              <a:t>.</a:t>
            </a:r>
          </a:p>
        </p:txBody>
      </p:sp>
      <p:sp>
        <p:nvSpPr>
          <p:cNvPr id="5" name="Content Placeholder 4">
            <a:extLst>
              <a:ext uri="{FF2B5EF4-FFF2-40B4-BE49-F238E27FC236}">
                <a16:creationId xmlns:a16="http://schemas.microsoft.com/office/drawing/2014/main" id="{5E3C1AC0-53AE-4AC6-951C-B861F96B985C}"/>
              </a:ext>
            </a:extLst>
          </p:cNvPr>
          <p:cNvSpPr>
            <a:spLocks noGrp="1"/>
          </p:cNvSpPr>
          <p:nvPr>
            <p:ph sz="half" idx="2"/>
          </p:nvPr>
        </p:nvSpPr>
        <p:spPr>
          <a:xfrm>
            <a:off x="4491990" y="1714500"/>
            <a:ext cx="3566160" cy="3265415"/>
          </a:xfrm>
        </p:spPr>
        <p:txBody>
          <a:bodyPr>
            <a:normAutofit/>
          </a:bodyPr>
          <a:lstStyle/>
          <a:p>
            <a:r>
              <a:rPr lang="en-US" dirty="0"/>
              <a:t>VCSs Tell Us:</a:t>
            </a:r>
          </a:p>
          <a:p>
            <a:pPr lvl="1"/>
            <a:r>
              <a:rPr lang="en-US" dirty="0">
                <a:solidFill>
                  <a:schemeClr val="accent1"/>
                </a:solidFill>
              </a:rPr>
              <a:t>Who</a:t>
            </a:r>
            <a:r>
              <a:rPr lang="en-US" dirty="0"/>
              <a:t> made the change?</a:t>
            </a:r>
          </a:p>
          <a:p>
            <a:pPr lvl="2"/>
            <a:r>
              <a:rPr lang="en-US" dirty="0"/>
              <a:t>So you know whom to blame</a:t>
            </a:r>
          </a:p>
          <a:p>
            <a:pPr lvl="1"/>
            <a:r>
              <a:rPr lang="en-US" dirty="0">
                <a:solidFill>
                  <a:schemeClr val="accent1"/>
                </a:solidFill>
              </a:rPr>
              <a:t>What</a:t>
            </a:r>
            <a:r>
              <a:rPr lang="en-US" dirty="0"/>
              <a:t> has changed (added, removed, moved)?</a:t>
            </a:r>
          </a:p>
          <a:p>
            <a:pPr lvl="2"/>
            <a:r>
              <a:rPr lang="en-US" dirty="0"/>
              <a:t>Changes within a file</a:t>
            </a:r>
          </a:p>
          <a:p>
            <a:pPr lvl="2"/>
            <a:r>
              <a:rPr lang="en-US" dirty="0"/>
              <a:t>Addition, removal, or moving of files/directories</a:t>
            </a:r>
          </a:p>
          <a:p>
            <a:pPr lvl="1"/>
            <a:r>
              <a:rPr lang="en-US" dirty="0">
                <a:solidFill>
                  <a:schemeClr val="accent1"/>
                </a:solidFill>
              </a:rPr>
              <a:t>Where</a:t>
            </a:r>
            <a:r>
              <a:rPr lang="en-US" dirty="0"/>
              <a:t> is the change applied?</a:t>
            </a:r>
          </a:p>
          <a:p>
            <a:pPr lvl="2"/>
            <a:r>
              <a:rPr lang="en-US" dirty="0"/>
              <a:t>Not just which file, but which version or branch</a:t>
            </a:r>
          </a:p>
          <a:p>
            <a:pPr lvl="1"/>
            <a:r>
              <a:rPr lang="en-US" dirty="0">
                <a:solidFill>
                  <a:schemeClr val="accent1"/>
                </a:solidFill>
              </a:rPr>
              <a:t>When</a:t>
            </a:r>
            <a:r>
              <a:rPr lang="en-US" dirty="0"/>
              <a:t> was the change made?</a:t>
            </a:r>
          </a:p>
          <a:p>
            <a:pPr lvl="2"/>
            <a:r>
              <a:rPr lang="en-US" dirty="0"/>
              <a:t>Timestamp</a:t>
            </a:r>
          </a:p>
          <a:p>
            <a:pPr lvl="1"/>
            <a:r>
              <a:rPr lang="en-US" dirty="0">
                <a:solidFill>
                  <a:schemeClr val="accent1"/>
                </a:solidFill>
              </a:rPr>
              <a:t>Why</a:t>
            </a:r>
            <a:r>
              <a:rPr lang="en-US" dirty="0"/>
              <a:t> was the change made?</a:t>
            </a:r>
          </a:p>
          <a:p>
            <a:pPr lvl="2"/>
            <a:r>
              <a:rPr lang="en-US" dirty="0"/>
              <a:t>Commit messages</a:t>
            </a:r>
          </a:p>
          <a:p>
            <a:r>
              <a:rPr lang="en-US" dirty="0"/>
              <a:t>Basically, the </a:t>
            </a:r>
            <a:r>
              <a:rPr lang="en-US" dirty="0">
                <a:hlinkClick r:id="rId2"/>
              </a:rPr>
              <a:t>Five W’s</a:t>
            </a:r>
            <a:endParaRPr lang="en-US" dirty="0"/>
          </a:p>
        </p:txBody>
      </p:sp>
      <p:grpSp>
        <p:nvGrpSpPr>
          <p:cNvPr id="30" name="Group 29">
            <a:extLst>
              <a:ext uri="{FF2B5EF4-FFF2-40B4-BE49-F238E27FC236}">
                <a16:creationId xmlns:a16="http://schemas.microsoft.com/office/drawing/2014/main" id="{1BE4A07B-8D13-4D70-874D-B60DC7F3C6BB}"/>
              </a:ext>
            </a:extLst>
          </p:cNvPr>
          <p:cNvGrpSpPr/>
          <p:nvPr/>
        </p:nvGrpSpPr>
        <p:grpSpPr>
          <a:xfrm>
            <a:off x="996349" y="2335078"/>
            <a:ext cx="2683520" cy="1199234"/>
            <a:chOff x="1554969" y="3105048"/>
            <a:chExt cx="3578026" cy="1598978"/>
          </a:xfrm>
        </p:grpSpPr>
        <p:grpSp>
          <p:nvGrpSpPr>
            <p:cNvPr id="29" name="Group 28">
              <a:extLst>
                <a:ext uri="{FF2B5EF4-FFF2-40B4-BE49-F238E27FC236}">
                  <a16:creationId xmlns:a16="http://schemas.microsoft.com/office/drawing/2014/main" id="{3A8F7764-7BD2-46EC-B0D2-2BFD207CB7C6}"/>
                </a:ext>
              </a:extLst>
            </p:cNvPr>
            <p:cNvGrpSpPr/>
            <p:nvPr/>
          </p:nvGrpSpPr>
          <p:grpSpPr>
            <a:xfrm>
              <a:off x="3925205" y="3105048"/>
              <a:ext cx="1207790" cy="1598978"/>
              <a:chOff x="3925205" y="3105048"/>
              <a:chExt cx="1207790" cy="1598978"/>
            </a:xfrm>
          </p:grpSpPr>
          <p:sp>
            <p:nvSpPr>
              <p:cNvPr id="12" name="Rectangle 11">
                <a:extLst>
                  <a:ext uri="{FF2B5EF4-FFF2-40B4-BE49-F238E27FC236}">
                    <a16:creationId xmlns:a16="http://schemas.microsoft.com/office/drawing/2014/main" id="{E65315A0-47C1-4909-B945-4315D724ABD0}"/>
                  </a:ext>
                </a:extLst>
              </p:cNvPr>
              <p:cNvSpPr/>
              <p:nvPr/>
            </p:nvSpPr>
            <p:spPr>
              <a:xfrm>
                <a:off x="3925205" y="3105048"/>
                <a:ext cx="1207790" cy="15989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cxnSp>
            <p:nvCxnSpPr>
              <p:cNvPr id="13" name="Straight Connector 12">
                <a:extLst>
                  <a:ext uri="{FF2B5EF4-FFF2-40B4-BE49-F238E27FC236}">
                    <a16:creationId xmlns:a16="http://schemas.microsoft.com/office/drawing/2014/main" id="{F52DAFC3-193C-42A6-9C0C-EB2D34DDDF1C}"/>
                  </a:ext>
                </a:extLst>
              </p:cNvPr>
              <p:cNvCxnSpPr>
                <a:cxnSpLocks/>
              </p:cNvCxnSpPr>
              <p:nvPr/>
            </p:nvCxnSpPr>
            <p:spPr>
              <a:xfrm>
                <a:off x="4076790" y="3369099"/>
                <a:ext cx="639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A54FE7E-B168-46FB-8803-AE938DA883AC}"/>
                  </a:ext>
                </a:extLst>
              </p:cNvPr>
              <p:cNvCxnSpPr>
                <a:cxnSpLocks/>
              </p:cNvCxnSpPr>
              <p:nvPr/>
            </p:nvCxnSpPr>
            <p:spPr>
              <a:xfrm>
                <a:off x="4076790" y="3522314"/>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93C3E35-AADC-45A7-9AAA-D8CAB71E5CA7}"/>
                  </a:ext>
                </a:extLst>
              </p:cNvPr>
              <p:cNvCxnSpPr/>
              <p:nvPr/>
            </p:nvCxnSpPr>
            <p:spPr>
              <a:xfrm>
                <a:off x="4076790" y="3677974"/>
                <a:ext cx="870391" cy="0"/>
              </a:xfrm>
              <a:prstGeom prst="line">
                <a:avLst/>
              </a:prstGeom>
              <a:ln w="412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F708C-F781-48AB-AFB6-E326E1E3E5C9}"/>
                  </a:ext>
                </a:extLst>
              </p:cNvPr>
              <p:cNvCxnSpPr>
                <a:cxnSpLocks/>
              </p:cNvCxnSpPr>
              <p:nvPr/>
            </p:nvCxnSpPr>
            <p:spPr>
              <a:xfrm>
                <a:off x="4076790" y="3829559"/>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7D65F3-3958-4E63-82A0-90E3AB325217}"/>
                  </a:ext>
                </a:extLst>
              </p:cNvPr>
              <p:cNvCxnSpPr/>
              <p:nvPr/>
            </p:nvCxnSpPr>
            <p:spPr>
              <a:xfrm>
                <a:off x="4076790" y="3981959"/>
                <a:ext cx="870391" cy="0"/>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84DB30-7330-4717-BA4D-9EF4C48D8E2E}"/>
                  </a:ext>
                </a:extLst>
              </p:cNvPr>
              <p:cNvCxnSpPr>
                <a:cxnSpLocks/>
              </p:cNvCxnSpPr>
              <p:nvPr/>
            </p:nvCxnSpPr>
            <p:spPr>
              <a:xfrm>
                <a:off x="4076790" y="4143323"/>
                <a:ext cx="73285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Arrow: Right 18">
              <a:extLst>
                <a:ext uri="{FF2B5EF4-FFF2-40B4-BE49-F238E27FC236}">
                  <a16:creationId xmlns:a16="http://schemas.microsoft.com/office/drawing/2014/main" id="{3378C18F-378E-48D4-8CD8-61CF311DC1E4}"/>
                </a:ext>
              </a:extLst>
            </p:cNvPr>
            <p:cNvSpPr/>
            <p:nvPr/>
          </p:nvSpPr>
          <p:spPr>
            <a:xfrm>
              <a:off x="3031701" y="3633151"/>
              <a:ext cx="640569" cy="449865"/>
            </a:xfrm>
            <a:prstGeom prst="rightArrow">
              <a:avLst>
                <a:gd name="adj1" fmla="val 50000"/>
                <a:gd name="adj2" fmla="val 47703"/>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grpSp>
          <p:nvGrpSpPr>
            <p:cNvPr id="28" name="Group 27">
              <a:extLst>
                <a:ext uri="{FF2B5EF4-FFF2-40B4-BE49-F238E27FC236}">
                  <a16:creationId xmlns:a16="http://schemas.microsoft.com/office/drawing/2014/main" id="{D147D997-3B8D-4B39-9E5F-E1DB2DA733C0}"/>
                </a:ext>
              </a:extLst>
            </p:cNvPr>
            <p:cNvGrpSpPr/>
            <p:nvPr/>
          </p:nvGrpSpPr>
          <p:grpSpPr>
            <a:xfrm>
              <a:off x="1554969" y="3105048"/>
              <a:ext cx="1207790" cy="1598978"/>
              <a:chOff x="1554969" y="3105048"/>
              <a:chExt cx="1207790" cy="1598978"/>
            </a:xfrm>
          </p:grpSpPr>
          <p:sp>
            <p:nvSpPr>
              <p:cNvPr id="6" name="Rectangle 5">
                <a:extLst>
                  <a:ext uri="{FF2B5EF4-FFF2-40B4-BE49-F238E27FC236}">
                    <a16:creationId xmlns:a16="http://schemas.microsoft.com/office/drawing/2014/main" id="{8DE04B72-9901-4A26-A280-C02E7A6F4598}"/>
                  </a:ext>
                </a:extLst>
              </p:cNvPr>
              <p:cNvSpPr/>
              <p:nvPr/>
            </p:nvSpPr>
            <p:spPr>
              <a:xfrm>
                <a:off x="1554969" y="3105048"/>
                <a:ext cx="1207790" cy="15989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cxnSp>
            <p:nvCxnSpPr>
              <p:cNvPr id="24" name="Straight Connector 23">
                <a:extLst>
                  <a:ext uri="{FF2B5EF4-FFF2-40B4-BE49-F238E27FC236}">
                    <a16:creationId xmlns:a16="http://schemas.microsoft.com/office/drawing/2014/main" id="{CAE2AD3C-2C80-4302-8E5D-4C7D661D8A64}"/>
                  </a:ext>
                </a:extLst>
              </p:cNvPr>
              <p:cNvCxnSpPr>
                <a:cxnSpLocks/>
              </p:cNvCxnSpPr>
              <p:nvPr/>
            </p:nvCxnSpPr>
            <p:spPr>
              <a:xfrm>
                <a:off x="1706554" y="3369099"/>
                <a:ext cx="639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BF2637-7A50-4767-9C34-AB97327B0D69}"/>
                  </a:ext>
                </a:extLst>
              </p:cNvPr>
              <p:cNvCxnSpPr>
                <a:cxnSpLocks/>
              </p:cNvCxnSpPr>
              <p:nvPr/>
            </p:nvCxnSpPr>
            <p:spPr>
              <a:xfrm>
                <a:off x="1706554" y="3522314"/>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B2EF1B3-4B8E-40B7-8DE2-B8089276E180}"/>
                  </a:ext>
                </a:extLst>
              </p:cNvPr>
              <p:cNvCxnSpPr>
                <a:cxnSpLocks/>
              </p:cNvCxnSpPr>
              <p:nvPr/>
            </p:nvCxnSpPr>
            <p:spPr>
              <a:xfrm>
                <a:off x="1706554" y="3677974"/>
                <a:ext cx="515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E99E95-8E64-4DE7-A295-684E87A780A1}"/>
                  </a:ext>
                </a:extLst>
              </p:cNvPr>
              <p:cNvCxnSpPr>
                <a:cxnSpLocks/>
              </p:cNvCxnSpPr>
              <p:nvPr/>
            </p:nvCxnSpPr>
            <p:spPr>
              <a:xfrm>
                <a:off x="1706554" y="3829559"/>
                <a:ext cx="732851"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1" name="Slide Number Placeholder 30">
            <a:extLst>
              <a:ext uri="{FF2B5EF4-FFF2-40B4-BE49-F238E27FC236}">
                <a16:creationId xmlns:a16="http://schemas.microsoft.com/office/drawing/2014/main" id="{554598CE-CA97-47FC-A299-EEEFBE71681E}"/>
              </a:ext>
            </a:extLst>
          </p:cNvPr>
          <p:cNvSpPr>
            <a:spLocks noGrp="1"/>
          </p:cNvSpPr>
          <p:nvPr>
            <p:ph type="sldNum" sz="quarter" idx="12"/>
          </p:nvPr>
        </p:nvSpPr>
        <p:spPr/>
        <p:txBody>
          <a:bodyPr/>
          <a:lstStyle/>
          <a:p>
            <a:pPr defTabSz="342900"/>
            <a:fld id="{4FAB73BC-B049-4115-A692-8D63A059BFB8}" type="slidenum">
              <a:rPr lang="en-US">
                <a:solidFill>
                  <a:prstClr val="black">
                    <a:lumMod val="95000"/>
                    <a:lumOff val="5000"/>
                  </a:prstClr>
                </a:solidFill>
                <a:latin typeface="Tw Cen MT Condensed" panose="020B0606020104020203"/>
              </a:rPr>
              <a:pPr defTabSz="342900"/>
              <a:t>4</a:t>
            </a:fld>
            <a:endParaRPr lang="en-US" dirty="0">
              <a:solidFill>
                <a:prstClr val="black">
                  <a:lumMod val="95000"/>
                  <a:lumOff val="5000"/>
                </a:prstClr>
              </a:solidFill>
              <a:latin typeface="Tw Cen MT Condensed" panose="020B0606020104020203"/>
            </a:endParaRPr>
          </a:p>
        </p:txBody>
      </p:sp>
    </p:spTree>
    <p:extLst>
      <p:ext uri="{BB962C8B-B14F-4D97-AF65-F5344CB8AC3E}">
        <p14:creationId xmlns:p14="http://schemas.microsoft.com/office/powerpoint/2010/main" val="309039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FD48EF-C4C3-4B57-94DB-814498BFB029}"/>
              </a:ext>
            </a:extLst>
          </p:cNvPr>
          <p:cNvSpPr>
            <a:spLocks noGrp="1"/>
          </p:cNvSpPr>
          <p:nvPr>
            <p:ph type="title"/>
          </p:nvPr>
        </p:nvSpPr>
        <p:spPr/>
        <p:txBody>
          <a:bodyPr/>
          <a:lstStyle/>
          <a:p>
            <a:r>
              <a:rPr lang="es-ES" dirty="0"/>
              <a:t>Control </a:t>
            </a:r>
            <a:r>
              <a:rPr lang="es-ES" dirty="0" err="1"/>
              <a:t>Version</a:t>
            </a:r>
            <a:r>
              <a:rPr lang="es-ES" dirty="0"/>
              <a:t> 0</a:t>
            </a:r>
          </a:p>
        </p:txBody>
      </p:sp>
      <p:sp>
        <p:nvSpPr>
          <p:cNvPr id="2" name="Date Placeholder 1">
            <a:extLst>
              <a:ext uri="{FF2B5EF4-FFF2-40B4-BE49-F238E27FC236}">
                <a16:creationId xmlns:a16="http://schemas.microsoft.com/office/drawing/2014/main" id="{72BA5943-DEF5-49ED-8912-6183B8C38814}"/>
              </a:ext>
            </a:extLst>
          </p:cNvPr>
          <p:cNvSpPr>
            <a:spLocks noGrp="1"/>
          </p:cNvSpPr>
          <p:nvPr>
            <p:ph type="dt" sz="half" idx="2"/>
          </p:nvPr>
        </p:nvSpPr>
        <p:spPr/>
        <p:txBody>
          <a:bodyPr/>
          <a:lstStyle/>
          <a:p>
            <a:pPr defTabSz="685800"/>
            <a:fld id="{47454CA1-7487-4C96-A3FB-BB48F2EF4CA4}" type="datetime1">
              <a:rPr lang="en-GB" smtClean="0"/>
              <a:t>14/09/2020</a:t>
            </a:fld>
            <a:endParaRPr lang="en-GB" dirty="0"/>
          </a:p>
        </p:txBody>
      </p:sp>
      <p:sp>
        <p:nvSpPr>
          <p:cNvPr id="8" name="Text Placeholder 7">
            <a:extLst>
              <a:ext uri="{FF2B5EF4-FFF2-40B4-BE49-F238E27FC236}">
                <a16:creationId xmlns:a16="http://schemas.microsoft.com/office/drawing/2014/main" id="{C4812865-2FE6-4765-BFBD-B629408EF3CF}"/>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94B8A22F-A7AD-41E0-A10C-A314247536D4}"/>
              </a:ext>
            </a:extLst>
          </p:cNvPr>
          <p:cNvSpPr>
            <a:spLocks noGrp="1"/>
          </p:cNvSpPr>
          <p:nvPr>
            <p:ph type="ftr" sz="quarter" idx="13"/>
          </p:nvPr>
        </p:nvSpPr>
        <p:spPr/>
        <p:txBody>
          <a:bodyPr/>
          <a:lstStyle/>
          <a:p>
            <a:r>
              <a:rPr lang="en-GB"/>
              <a:t>Type here if  add info needed  for every slide</a:t>
            </a:r>
            <a:endParaRPr lang="en-GB" dirty="0"/>
          </a:p>
        </p:txBody>
      </p:sp>
      <p:pic>
        <p:nvPicPr>
          <p:cNvPr id="10" name="Picture 9" descr="A screenshot of a cell phone&#10;&#10;Description automatically generated">
            <a:extLst>
              <a:ext uri="{FF2B5EF4-FFF2-40B4-BE49-F238E27FC236}">
                <a16:creationId xmlns:a16="http://schemas.microsoft.com/office/drawing/2014/main" id="{463866DD-3893-4AB8-8CA5-956538F60B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9554" y="1234984"/>
            <a:ext cx="3434261" cy="2673532"/>
          </a:xfrm>
          <a:prstGeom prst="rect">
            <a:avLst/>
          </a:prstGeom>
        </p:spPr>
      </p:pic>
      <p:sp>
        <p:nvSpPr>
          <p:cNvPr id="12" name="TextBox 11">
            <a:extLst>
              <a:ext uri="{FF2B5EF4-FFF2-40B4-BE49-F238E27FC236}">
                <a16:creationId xmlns:a16="http://schemas.microsoft.com/office/drawing/2014/main" id="{1E73859E-008A-42AC-9899-2225727D5DB0}"/>
              </a:ext>
            </a:extLst>
          </p:cNvPr>
          <p:cNvSpPr txBox="1"/>
          <p:nvPr/>
        </p:nvSpPr>
        <p:spPr>
          <a:xfrm>
            <a:off x="1043935" y="2202418"/>
            <a:ext cx="3247788" cy="738664"/>
          </a:xfrm>
          <a:prstGeom prst="rect">
            <a:avLst/>
          </a:prstGeom>
          <a:noFill/>
        </p:spPr>
        <p:txBody>
          <a:bodyPr wrap="square" lIns="0" tIns="0" rIns="0" bIns="0" rtlCol="0">
            <a:spAutoFit/>
          </a:bodyPr>
          <a:lstStyle/>
          <a:p>
            <a:r>
              <a:rPr lang="es-ES" sz="2400" b="1" dirty="0" err="1">
                <a:solidFill>
                  <a:srgbClr val="EC6601"/>
                </a:solidFill>
              </a:rPr>
              <a:t>This</a:t>
            </a:r>
            <a:r>
              <a:rPr lang="es-ES" sz="2400" b="1" dirty="0">
                <a:solidFill>
                  <a:srgbClr val="EC6601"/>
                </a:solidFill>
              </a:rPr>
              <a:t> </a:t>
            </a:r>
            <a:r>
              <a:rPr lang="es-ES" sz="2400" b="1" dirty="0" err="1">
                <a:solidFill>
                  <a:srgbClr val="EC6601"/>
                </a:solidFill>
              </a:rPr>
              <a:t>is</a:t>
            </a:r>
            <a:r>
              <a:rPr lang="es-ES" sz="2400" b="1" dirty="0">
                <a:solidFill>
                  <a:srgbClr val="EC6601"/>
                </a:solidFill>
              </a:rPr>
              <a:t> NOT </a:t>
            </a:r>
            <a:r>
              <a:rPr lang="es-ES" sz="2400" b="1" dirty="0" err="1">
                <a:solidFill>
                  <a:srgbClr val="EC6601"/>
                </a:solidFill>
              </a:rPr>
              <a:t>version</a:t>
            </a:r>
            <a:r>
              <a:rPr lang="es-ES" sz="2400" b="1" dirty="0">
                <a:solidFill>
                  <a:srgbClr val="EC6601"/>
                </a:solidFill>
              </a:rPr>
              <a:t> control!!!</a:t>
            </a:r>
          </a:p>
        </p:txBody>
      </p:sp>
    </p:spTree>
    <p:extLst>
      <p:ext uri="{BB962C8B-B14F-4D97-AF65-F5344CB8AC3E}">
        <p14:creationId xmlns:p14="http://schemas.microsoft.com/office/powerpoint/2010/main" val="164771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027E03-2877-4729-A06E-BF84C3035160}"/>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25D1733E-53B3-4844-BF91-AF5E2579A743}"/>
              </a:ext>
            </a:extLst>
          </p:cNvPr>
          <p:cNvSpPr>
            <a:spLocks noGrp="1"/>
          </p:cNvSpPr>
          <p:nvPr>
            <p:ph type="title"/>
          </p:nvPr>
        </p:nvSpPr>
        <p:spPr/>
        <p:txBody>
          <a:bodyPr/>
          <a:lstStyle/>
          <a:p>
            <a:r>
              <a:rPr lang="en-US" dirty="0"/>
              <a:t>Brief History Of Version Control Software</a:t>
            </a:r>
          </a:p>
        </p:txBody>
      </p:sp>
      <p:sp>
        <p:nvSpPr>
          <p:cNvPr id="4" name="Content Placeholder 3">
            <a:extLst>
              <a:ext uri="{FF2B5EF4-FFF2-40B4-BE49-F238E27FC236}">
                <a16:creationId xmlns:a16="http://schemas.microsoft.com/office/drawing/2014/main" id="{12349568-4AEA-40A5-9443-73AC2F7E0021}"/>
              </a:ext>
            </a:extLst>
          </p:cNvPr>
          <p:cNvSpPr>
            <a:spLocks noGrp="1"/>
          </p:cNvSpPr>
          <p:nvPr>
            <p:ph sz="half" idx="1"/>
          </p:nvPr>
        </p:nvSpPr>
        <p:spPr/>
        <p:txBody>
          <a:bodyPr/>
          <a:lstStyle/>
          <a:p>
            <a:r>
              <a:rPr lang="en-US" dirty="0">
                <a:solidFill>
                  <a:schemeClr val="accent2"/>
                </a:solidFill>
              </a:rPr>
              <a:t>First Generation – Local Only</a:t>
            </a:r>
          </a:p>
          <a:p>
            <a:pPr lvl="1"/>
            <a:r>
              <a:rPr lang="en-US" dirty="0"/>
              <a:t>SCCS – 1972</a:t>
            </a:r>
          </a:p>
          <a:p>
            <a:pPr lvl="2"/>
            <a:r>
              <a:rPr lang="en-US" dirty="0"/>
              <a:t>Only option for a LONG time</a:t>
            </a:r>
          </a:p>
          <a:p>
            <a:pPr lvl="1"/>
            <a:r>
              <a:rPr lang="en-US" dirty="0"/>
              <a:t>RCS – 1982</a:t>
            </a:r>
          </a:p>
          <a:p>
            <a:pPr lvl="2"/>
            <a:r>
              <a:rPr lang="en-US" dirty="0"/>
              <a:t>For comparison with SCCS, see this </a:t>
            </a:r>
            <a:r>
              <a:rPr lang="en-US" dirty="0">
                <a:hlinkClick r:id="rId2"/>
              </a:rPr>
              <a:t>1992 forum link</a:t>
            </a:r>
            <a:endParaRPr lang="en-US" dirty="0"/>
          </a:p>
          <a:p>
            <a:r>
              <a:rPr lang="en-US" dirty="0">
                <a:solidFill>
                  <a:schemeClr val="accent2"/>
                </a:solidFill>
              </a:rPr>
              <a:t>Second Generation – Centralized</a:t>
            </a:r>
          </a:p>
          <a:p>
            <a:pPr lvl="1"/>
            <a:r>
              <a:rPr lang="en-US" dirty="0"/>
              <a:t>CVS – 1986</a:t>
            </a:r>
          </a:p>
          <a:p>
            <a:pPr lvl="2"/>
            <a:r>
              <a:rPr lang="en-US" dirty="0"/>
              <a:t>Basically a front end for RCS</a:t>
            </a:r>
          </a:p>
          <a:p>
            <a:pPr lvl="1"/>
            <a:r>
              <a:rPr lang="en-US" dirty="0"/>
              <a:t>SVN – 2000</a:t>
            </a:r>
          </a:p>
          <a:p>
            <a:pPr lvl="2"/>
            <a:r>
              <a:rPr lang="en-US" dirty="0"/>
              <a:t>Tried to be a successor to CVS</a:t>
            </a:r>
          </a:p>
          <a:p>
            <a:pPr lvl="1"/>
            <a:r>
              <a:rPr lang="en-US" dirty="0"/>
              <a:t>Perforce – 1995</a:t>
            </a:r>
          </a:p>
          <a:p>
            <a:pPr lvl="2"/>
            <a:r>
              <a:rPr lang="en-US" dirty="0"/>
              <a:t>Proprietary, but very popular for a long time</a:t>
            </a:r>
          </a:p>
          <a:p>
            <a:pPr lvl="2"/>
            <a:endParaRPr lang="en-US" dirty="0"/>
          </a:p>
          <a:p>
            <a:pPr lvl="2"/>
            <a:endParaRPr lang="en-US" dirty="0"/>
          </a:p>
          <a:p>
            <a:pPr lvl="2"/>
            <a:endParaRPr lang="en-US" dirty="0"/>
          </a:p>
        </p:txBody>
      </p:sp>
      <p:sp>
        <p:nvSpPr>
          <p:cNvPr id="5" name="Content Placeholder 4">
            <a:extLst>
              <a:ext uri="{FF2B5EF4-FFF2-40B4-BE49-F238E27FC236}">
                <a16:creationId xmlns:a16="http://schemas.microsoft.com/office/drawing/2014/main" id="{C44F2A13-E822-41B8-B45F-21C0B6832762}"/>
              </a:ext>
            </a:extLst>
          </p:cNvPr>
          <p:cNvSpPr>
            <a:spLocks noGrp="1"/>
          </p:cNvSpPr>
          <p:nvPr>
            <p:ph sz="half" idx="2"/>
          </p:nvPr>
        </p:nvSpPr>
        <p:spPr/>
        <p:txBody>
          <a:bodyPr/>
          <a:lstStyle/>
          <a:p>
            <a:r>
              <a:rPr lang="en-US" dirty="0">
                <a:solidFill>
                  <a:schemeClr val="accent2"/>
                </a:solidFill>
              </a:rPr>
              <a:t>Second Generation (Cont.)</a:t>
            </a:r>
          </a:p>
          <a:p>
            <a:pPr lvl="1"/>
            <a:r>
              <a:rPr lang="en-US" dirty="0"/>
              <a:t>Team Foundation Server – 2005</a:t>
            </a:r>
          </a:p>
          <a:p>
            <a:pPr lvl="2"/>
            <a:r>
              <a:rPr lang="en-US" dirty="0"/>
              <a:t>Microsoft product, proprietary</a:t>
            </a:r>
          </a:p>
          <a:p>
            <a:pPr lvl="2"/>
            <a:r>
              <a:rPr lang="en-US" dirty="0"/>
              <a:t>Good Visual Studio integration</a:t>
            </a:r>
          </a:p>
          <a:p>
            <a:r>
              <a:rPr lang="en-US" dirty="0">
                <a:solidFill>
                  <a:schemeClr val="accent2"/>
                </a:solidFill>
              </a:rPr>
              <a:t>Third Generation – Decentralized</a:t>
            </a:r>
          </a:p>
          <a:p>
            <a:pPr lvl="1"/>
            <a:r>
              <a:rPr lang="en-US" dirty="0" err="1"/>
              <a:t>BitKeeper</a:t>
            </a:r>
            <a:r>
              <a:rPr lang="en-US" dirty="0"/>
              <a:t> – 2000</a:t>
            </a:r>
          </a:p>
          <a:p>
            <a:pPr lvl="1"/>
            <a:r>
              <a:rPr lang="en-US" dirty="0"/>
              <a:t>GNU Bazaar – 2005</a:t>
            </a:r>
          </a:p>
          <a:p>
            <a:pPr lvl="2"/>
            <a:r>
              <a:rPr lang="en-US" dirty="0"/>
              <a:t>Canonical/Ubuntu</a:t>
            </a:r>
          </a:p>
          <a:p>
            <a:pPr lvl="1"/>
            <a:r>
              <a:rPr lang="en-US" dirty="0"/>
              <a:t>Mercurial – 2005</a:t>
            </a:r>
          </a:p>
          <a:p>
            <a:pPr lvl="1"/>
            <a:r>
              <a:rPr lang="en-US" dirty="0"/>
              <a:t>Git – 2005</a:t>
            </a:r>
          </a:p>
          <a:p>
            <a:pPr lvl="1"/>
            <a:r>
              <a:rPr lang="en-US" dirty="0"/>
              <a:t>Team Foundation Server – 2013</a:t>
            </a:r>
          </a:p>
        </p:txBody>
      </p:sp>
      <p:sp>
        <p:nvSpPr>
          <p:cNvPr id="6" name="Slide Number Placeholder 5">
            <a:extLst>
              <a:ext uri="{FF2B5EF4-FFF2-40B4-BE49-F238E27FC236}">
                <a16:creationId xmlns:a16="http://schemas.microsoft.com/office/drawing/2014/main" id="{B3737C98-69DB-4F39-AB0D-02B250D74EF1}"/>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21611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FD48EF-C4C3-4B57-94DB-814498BFB029}"/>
              </a:ext>
            </a:extLst>
          </p:cNvPr>
          <p:cNvSpPr>
            <a:spLocks noGrp="1"/>
          </p:cNvSpPr>
          <p:nvPr>
            <p:ph type="title"/>
          </p:nvPr>
        </p:nvSpPr>
        <p:spPr/>
        <p:txBody>
          <a:bodyPr/>
          <a:lstStyle/>
          <a:p>
            <a:r>
              <a:rPr lang="es-ES" dirty="0" err="1"/>
              <a:t>Centralized</a:t>
            </a:r>
            <a:r>
              <a:rPr lang="es-ES" dirty="0"/>
              <a:t> </a:t>
            </a:r>
            <a:r>
              <a:rPr lang="es-ES" dirty="0" err="1"/>
              <a:t>Version</a:t>
            </a:r>
            <a:r>
              <a:rPr lang="es-ES" dirty="0"/>
              <a:t> Control CVS</a:t>
            </a:r>
          </a:p>
        </p:txBody>
      </p:sp>
      <p:sp>
        <p:nvSpPr>
          <p:cNvPr id="2" name="Date Placeholder 1">
            <a:extLst>
              <a:ext uri="{FF2B5EF4-FFF2-40B4-BE49-F238E27FC236}">
                <a16:creationId xmlns:a16="http://schemas.microsoft.com/office/drawing/2014/main" id="{72BA5943-DEF5-49ED-8912-6183B8C38814}"/>
              </a:ext>
            </a:extLst>
          </p:cNvPr>
          <p:cNvSpPr>
            <a:spLocks noGrp="1"/>
          </p:cNvSpPr>
          <p:nvPr>
            <p:ph type="dt" sz="half" idx="2"/>
          </p:nvPr>
        </p:nvSpPr>
        <p:spPr/>
        <p:txBody>
          <a:bodyPr/>
          <a:lstStyle/>
          <a:p>
            <a:pPr defTabSz="685800"/>
            <a:fld id="{47454CA1-7487-4C96-A3FB-BB48F2EF4CA4}" type="datetime1">
              <a:rPr lang="en-GB" smtClean="0"/>
              <a:t>14/09/2020</a:t>
            </a:fld>
            <a:endParaRPr lang="en-GB" dirty="0"/>
          </a:p>
        </p:txBody>
      </p:sp>
      <p:sp>
        <p:nvSpPr>
          <p:cNvPr id="8" name="Text Placeholder 7">
            <a:extLst>
              <a:ext uri="{FF2B5EF4-FFF2-40B4-BE49-F238E27FC236}">
                <a16:creationId xmlns:a16="http://schemas.microsoft.com/office/drawing/2014/main" id="{C4812865-2FE6-4765-BFBD-B629408EF3CF}"/>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94B8A22F-A7AD-41E0-A10C-A314247536D4}"/>
              </a:ext>
            </a:extLst>
          </p:cNvPr>
          <p:cNvSpPr>
            <a:spLocks noGrp="1"/>
          </p:cNvSpPr>
          <p:nvPr>
            <p:ph type="ftr" sz="quarter" idx="13"/>
          </p:nvPr>
        </p:nvSpPr>
        <p:spPr/>
        <p:txBody>
          <a:bodyPr/>
          <a:lstStyle/>
          <a:p>
            <a:r>
              <a:rPr lang="en-GB"/>
              <a:t>Type here if  add info needed  for every slide</a:t>
            </a:r>
            <a:endParaRPr lang="en-GB" dirty="0"/>
          </a:p>
        </p:txBody>
      </p:sp>
      <p:pic>
        <p:nvPicPr>
          <p:cNvPr id="9" name="Picture 6" descr="Download Subversion (svn, SVN) Logo in SVG Vector or PNG File Format - Logo .wine">
            <a:extLst>
              <a:ext uri="{FF2B5EF4-FFF2-40B4-BE49-F238E27FC236}">
                <a16:creationId xmlns:a16="http://schemas.microsoft.com/office/drawing/2014/main" id="{F7D8DBEF-C58A-496A-93F5-38F09C1597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873" y="4068645"/>
            <a:ext cx="1333851" cy="8892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879A57D-31FA-4837-9E9E-0B6F508B2A2B}"/>
              </a:ext>
            </a:extLst>
          </p:cNvPr>
          <p:cNvSpPr/>
          <p:nvPr/>
        </p:nvSpPr>
        <p:spPr>
          <a:xfrm>
            <a:off x="4297680" y="1368351"/>
            <a:ext cx="4572000" cy="2308324"/>
          </a:xfrm>
          <a:prstGeom prst="rect">
            <a:avLst/>
          </a:prstGeom>
        </p:spPr>
        <p:txBody>
          <a:bodyPr>
            <a:spAutoFit/>
          </a:bodyPr>
          <a:lstStyle/>
          <a:p>
            <a:r>
              <a:rPr lang="en-US" dirty="0">
                <a:solidFill>
                  <a:srgbClr val="000000"/>
                </a:solidFill>
                <a:latin typeface="Times New Roman" panose="02020603050405020304" pitchFamily="18" charset="0"/>
              </a:rPr>
              <a:t>In </a:t>
            </a:r>
            <a:r>
              <a:rPr lang="en-US" b="1" dirty="0">
                <a:solidFill>
                  <a:srgbClr val="000000"/>
                </a:solidFill>
                <a:latin typeface="Times New Roman" panose="02020603050405020304" pitchFamily="18" charset="0"/>
              </a:rPr>
              <a:t>centralized version control</a:t>
            </a:r>
            <a:r>
              <a:rPr lang="en-US" dirty="0">
                <a:solidFill>
                  <a:srgbClr val="000000"/>
                </a:solidFill>
                <a:latin typeface="Times New Roman" panose="02020603050405020304" pitchFamily="18" charset="0"/>
              </a:rPr>
              <a:t>, each user gets his or her own working copy, but there is just one central repository. As soon as you commit, it is possible for your co-workers to update and to see your changes. For others to see your changes, 2 things must happen:</a:t>
            </a:r>
          </a:p>
          <a:p>
            <a:pPr>
              <a:buFont typeface="Arial" panose="020B0604020202020204" pitchFamily="34" charset="0"/>
              <a:buChar char="•"/>
            </a:pPr>
            <a:r>
              <a:rPr lang="en-US" dirty="0">
                <a:solidFill>
                  <a:srgbClr val="000000"/>
                </a:solidFill>
                <a:latin typeface="Times New Roman" panose="02020603050405020304" pitchFamily="18" charset="0"/>
              </a:rPr>
              <a:t>You commit</a:t>
            </a:r>
          </a:p>
          <a:p>
            <a:pPr>
              <a:buFont typeface="Arial" panose="020B0604020202020204" pitchFamily="34" charset="0"/>
              <a:buChar char="•"/>
            </a:pPr>
            <a:r>
              <a:rPr lang="en-US" dirty="0">
                <a:solidFill>
                  <a:srgbClr val="000000"/>
                </a:solidFill>
                <a:latin typeface="Times New Roman" panose="02020603050405020304" pitchFamily="18" charset="0"/>
              </a:rPr>
              <a:t>They update</a:t>
            </a:r>
          </a:p>
        </p:txBody>
      </p:sp>
      <p:pic>
        <p:nvPicPr>
          <p:cNvPr id="17" name="Picture 16" descr="A close up of a device&#10;&#10;Description automatically generated">
            <a:extLst>
              <a:ext uri="{FF2B5EF4-FFF2-40B4-BE49-F238E27FC236}">
                <a16:creationId xmlns:a16="http://schemas.microsoft.com/office/drawing/2014/main" id="{B579E298-61DB-4497-BD46-F5BC978ED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 y="1493836"/>
            <a:ext cx="3820081" cy="1905382"/>
          </a:xfrm>
          <a:prstGeom prst="rect">
            <a:avLst/>
          </a:prstGeom>
        </p:spPr>
      </p:pic>
      <p:sp>
        <p:nvSpPr>
          <p:cNvPr id="18" name="TextBox 17">
            <a:extLst>
              <a:ext uri="{FF2B5EF4-FFF2-40B4-BE49-F238E27FC236}">
                <a16:creationId xmlns:a16="http://schemas.microsoft.com/office/drawing/2014/main" id="{C24FBFCD-147A-4587-BD6B-20A21D0797BA}"/>
              </a:ext>
            </a:extLst>
          </p:cNvPr>
          <p:cNvSpPr txBox="1"/>
          <p:nvPr/>
        </p:nvSpPr>
        <p:spPr>
          <a:xfrm>
            <a:off x="2426677" y="4165341"/>
            <a:ext cx="6078587" cy="276999"/>
          </a:xfrm>
          <a:prstGeom prst="rect">
            <a:avLst/>
          </a:prstGeom>
          <a:noFill/>
        </p:spPr>
        <p:txBody>
          <a:bodyPr wrap="none" lIns="0" tIns="0" rIns="0" bIns="0" rtlCol="0">
            <a:spAutoFit/>
          </a:bodyPr>
          <a:lstStyle/>
          <a:p>
            <a:r>
              <a:rPr lang="es-ES" b="1" dirty="0">
                <a:solidFill>
                  <a:srgbClr val="EC6601"/>
                </a:solidFill>
              </a:rPr>
              <a:t>No </a:t>
            </a:r>
            <a:r>
              <a:rPr lang="es-ES" b="1" dirty="0" err="1">
                <a:solidFill>
                  <a:srgbClr val="EC6601"/>
                </a:solidFill>
              </a:rPr>
              <a:t>connection</a:t>
            </a:r>
            <a:r>
              <a:rPr lang="es-ES" b="1" dirty="0">
                <a:solidFill>
                  <a:srgbClr val="EC6601"/>
                </a:solidFill>
              </a:rPr>
              <a:t>? </a:t>
            </a:r>
            <a:r>
              <a:rPr lang="es-ES" b="1" dirty="0" err="1">
                <a:solidFill>
                  <a:srgbClr val="EC6601"/>
                </a:solidFill>
              </a:rPr>
              <a:t>Conflict</a:t>
            </a:r>
            <a:r>
              <a:rPr lang="es-ES" b="1" dirty="0">
                <a:solidFill>
                  <a:srgbClr val="EC6601"/>
                </a:solidFill>
              </a:rPr>
              <a:t> in </a:t>
            </a:r>
            <a:r>
              <a:rPr lang="es-ES" b="1" dirty="0" err="1">
                <a:solidFill>
                  <a:srgbClr val="EC6601"/>
                </a:solidFill>
              </a:rPr>
              <a:t>remote</a:t>
            </a:r>
            <a:r>
              <a:rPr lang="es-ES" b="1" dirty="0">
                <a:solidFill>
                  <a:srgbClr val="EC6601"/>
                </a:solidFill>
              </a:rPr>
              <a:t>? </a:t>
            </a:r>
            <a:r>
              <a:rPr lang="es-ES" b="1" dirty="0" err="1">
                <a:solidFill>
                  <a:srgbClr val="EC6601"/>
                </a:solidFill>
              </a:rPr>
              <a:t>Multiple</a:t>
            </a:r>
            <a:r>
              <a:rPr lang="es-ES" b="1" dirty="0">
                <a:solidFill>
                  <a:srgbClr val="EC6601"/>
                </a:solidFill>
              </a:rPr>
              <a:t> </a:t>
            </a:r>
            <a:r>
              <a:rPr lang="es-ES" b="1" dirty="0" err="1">
                <a:solidFill>
                  <a:srgbClr val="EC6601"/>
                </a:solidFill>
              </a:rPr>
              <a:t>branches</a:t>
            </a:r>
            <a:r>
              <a:rPr lang="es-ES" b="1" dirty="0">
                <a:solidFill>
                  <a:srgbClr val="EC6601"/>
                </a:solidFill>
              </a:rPr>
              <a:t>?</a:t>
            </a:r>
          </a:p>
        </p:txBody>
      </p:sp>
    </p:spTree>
    <p:extLst>
      <p:ext uri="{BB962C8B-B14F-4D97-AF65-F5344CB8AC3E}">
        <p14:creationId xmlns:p14="http://schemas.microsoft.com/office/powerpoint/2010/main" val="76808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FD48EF-C4C3-4B57-94DB-814498BFB029}"/>
              </a:ext>
            </a:extLst>
          </p:cNvPr>
          <p:cNvSpPr>
            <a:spLocks noGrp="1"/>
          </p:cNvSpPr>
          <p:nvPr>
            <p:ph type="title"/>
          </p:nvPr>
        </p:nvSpPr>
        <p:spPr/>
        <p:txBody>
          <a:bodyPr/>
          <a:lstStyle/>
          <a:p>
            <a:r>
              <a:rPr lang="es-ES" dirty="0" err="1"/>
              <a:t>Distributed</a:t>
            </a:r>
            <a:r>
              <a:rPr lang="es-ES" dirty="0"/>
              <a:t> </a:t>
            </a:r>
            <a:r>
              <a:rPr lang="es-ES" dirty="0" err="1"/>
              <a:t>Version</a:t>
            </a:r>
            <a:r>
              <a:rPr lang="es-ES" dirty="0"/>
              <a:t> Control CVS</a:t>
            </a:r>
          </a:p>
        </p:txBody>
      </p:sp>
      <p:sp>
        <p:nvSpPr>
          <p:cNvPr id="2" name="Date Placeholder 1">
            <a:extLst>
              <a:ext uri="{FF2B5EF4-FFF2-40B4-BE49-F238E27FC236}">
                <a16:creationId xmlns:a16="http://schemas.microsoft.com/office/drawing/2014/main" id="{72BA5943-DEF5-49ED-8912-6183B8C38814}"/>
              </a:ext>
            </a:extLst>
          </p:cNvPr>
          <p:cNvSpPr>
            <a:spLocks noGrp="1"/>
          </p:cNvSpPr>
          <p:nvPr>
            <p:ph type="dt" sz="half" idx="2"/>
          </p:nvPr>
        </p:nvSpPr>
        <p:spPr/>
        <p:txBody>
          <a:bodyPr/>
          <a:lstStyle/>
          <a:p>
            <a:pPr defTabSz="685800"/>
            <a:fld id="{47454CA1-7487-4C96-A3FB-BB48F2EF4CA4}" type="datetime1">
              <a:rPr lang="en-GB" smtClean="0"/>
              <a:t>14/09/2020</a:t>
            </a:fld>
            <a:endParaRPr lang="en-GB" dirty="0"/>
          </a:p>
        </p:txBody>
      </p:sp>
      <p:sp>
        <p:nvSpPr>
          <p:cNvPr id="8" name="Text Placeholder 7">
            <a:extLst>
              <a:ext uri="{FF2B5EF4-FFF2-40B4-BE49-F238E27FC236}">
                <a16:creationId xmlns:a16="http://schemas.microsoft.com/office/drawing/2014/main" id="{C4812865-2FE6-4765-BFBD-B629408EF3CF}"/>
              </a:ext>
            </a:extLst>
          </p:cNvPr>
          <p:cNvSpPr>
            <a:spLocks noGrp="1"/>
          </p:cNvSpPr>
          <p:nvPr>
            <p:ph type="body" sz="quarter" idx="12"/>
          </p:nvPr>
        </p:nvSpPr>
        <p:spPr/>
        <p:txBody>
          <a:bodyPr/>
          <a:lstStyle/>
          <a:p>
            <a:endParaRPr lang="es-ES"/>
          </a:p>
        </p:txBody>
      </p:sp>
      <p:sp>
        <p:nvSpPr>
          <p:cNvPr id="5" name="Footer Placeholder 4">
            <a:extLst>
              <a:ext uri="{FF2B5EF4-FFF2-40B4-BE49-F238E27FC236}">
                <a16:creationId xmlns:a16="http://schemas.microsoft.com/office/drawing/2014/main" id="{94B8A22F-A7AD-41E0-A10C-A314247536D4}"/>
              </a:ext>
            </a:extLst>
          </p:cNvPr>
          <p:cNvSpPr>
            <a:spLocks noGrp="1"/>
          </p:cNvSpPr>
          <p:nvPr>
            <p:ph type="ftr" sz="quarter" idx="13"/>
          </p:nvPr>
        </p:nvSpPr>
        <p:spPr/>
        <p:txBody>
          <a:bodyPr/>
          <a:lstStyle/>
          <a:p>
            <a:r>
              <a:rPr lang="en-GB"/>
              <a:t>Type here if  add info needed  for every slide</a:t>
            </a:r>
            <a:endParaRPr lang="en-GB" dirty="0"/>
          </a:p>
        </p:txBody>
      </p:sp>
      <p:pic>
        <p:nvPicPr>
          <p:cNvPr id="11" name="Picture 10">
            <a:extLst>
              <a:ext uri="{FF2B5EF4-FFF2-40B4-BE49-F238E27FC236}">
                <a16:creationId xmlns:a16="http://schemas.microsoft.com/office/drawing/2014/main" id="{209D7EF6-E833-4051-829E-C10D9FD45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716" y="1463479"/>
            <a:ext cx="3351457" cy="2216541"/>
          </a:xfrm>
          <a:prstGeom prst="rect">
            <a:avLst/>
          </a:prstGeom>
        </p:spPr>
      </p:pic>
      <p:sp>
        <p:nvSpPr>
          <p:cNvPr id="12" name="Rectangle 11">
            <a:extLst>
              <a:ext uri="{FF2B5EF4-FFF2-40B4-BE49-F238E27FC236}">
                <a16:creationId xmlns:a16="http://schemas.microsoft.com/office/drawing/2014/main" id="{C45983E1-2983-415A-A386-350A21BDC3FA}"/>
              </a:ext>
            </a:extLst>
          </p:cNvPr>
          <p:cNvSpPr/>
          <p:nvPr/>
        </p:nvSpPr>
        <p:spPr>
          <a:xfrm>
            <a:off x="4283612" y="1340642"/>
            <a:ext cx="4572000" cy="2462213"/>
          </a:xfrm>
          <a:prstGeom prst="rect">
            <a:avLst/>
          </a:prstGeom>
        </p:spPr>
        <p:txBody>
          <a:bodyPr>
            <a:spAutoFit/>
          </a:bodyPr>
          <a:lstStyle/>
          <a:p>
            <a:r>
              <a:rPr lang="en-US" sz="1400" dirty="0"/>
              <a:t>In </a:t>
            </a:r>
            <a:r>
              <a:rPr lang="en-US" sz="1400" b="1" dirty="0"/>
              <a:t>distributed version control</a:t>
            </a:r>
            <a:r>
              <a:rPr lang="en-US" sz="1400" dirty="0"/>
              <a:t>, each user gets his or her own repository </a:t>
            </a:r>
            <a:r>
              <a:rPr lang="en-US" sz="1400" i="1" dirty="0"/>
              <a:t>and</a:t>
            </a:r>
            <a:r>
              <a:rPr lang="en-US" sz="1400" dirty="0"/>
              <a:t> working copy. After you commit, others have no access to your changes until you push your changes to the central repository. When you update, you do not get others' changes unless you have first pulled those changes into your repository. For others to see your changes, 4 things must happen: </a:t>
            </a:r>
          </a:p>
          <a:p>
            <a:pPr>
              <a:buFont typeface="Arial" panose="020B0604020202020204" pitchFamily="34" charset="0"/>
              <a:buChar char="•"/>
            </a:pPr>
            <a:r>
              <a:rPr lang="en-US" sz="1400" dirty="0"/>
              <a:t>You commit</a:t>
            </a:r>
          </a:p>
          <a:p>
            <a:pPr>
              <a:buFont typeface="Arial" panose="020B0604020202020204" pitchFamily="34" charset="0"/>
              <a:buChar char="•"/>
            </a:pPr>
            <a:r>
              <a:rPr lang="en-US" sz="1400" dirty="0"/>
              <a:t>You push</a:t>
            </a:r>
          </a:p>
          <a:p>
            <a:pPr>
              <a:buFont typeface="Arial" panose="020B0604020202020204" pitchFamily="34" charset="0"/>
              <a:buChar char="•"/>
            </a:pPr>
            <a:r>
              <a:rPr lang="en-US" sz="1400" dirty="0"/>
              <a:t>They pull</a:t>
            </a:r>
          </a:p>
          <a:p>
            <a:pPr>
              <a:buFont typeface="Arial" panose="020B0604020202020204" pitchFamily="34" charset="0"/>
              <a:buChar char="•"/>
            </a:pPr>
            <a:r>
              <a:rPr lang="en-US" sz="1400" dirty="0"/>
              <a:t>They update</a:t>
            </a:r>
          </a:p>
        </p:txBody>
      </p:sp>
      <p:pic>
        <p:nvPicPr>
          <p:cNvPr id="13" name="Picture 4">
            <a:extLst>
              <a:ext uri="{FF2B5EF4-FFF2-40B4-BE49-F238E27FC236}">
                <a16:creationId xmlns:a16="http://schemas.microsoft.com/office/drawing/2014/main" id="{13E50E51-1BAC-42D2-911C-83742AE6F0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132" y="3986107"/>
            <a:ext cx="1702191" cy="71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23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EE5F04-D5BB-435C-B70A-A2348C22151C}"/>
              </a:ext>
            </a:extLst>
          </p:cNvPr>
          <p:cNvSpPr/>
          <p:nvPr/>
        </p:nvSpPr>
        <p:spPr>
          <a:xfrm>
            <a:off x="337625" y="358726"/>
            <a:ext cx="8384344" cy="45579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2C7830C7-8674-4A47-88C7-BEE0C713661E}"/>
              </a:ext>
            </a:extLst>
          </p:cNvPr>
          <p:cNvSpPr>
            <a:spLocks noGrp="1"/>
          </p:cNvSpPr>
          <p:nvPr>
            <p:ph type="title"/>
          </p:nvPr>
        </p:nvSpPr>
        <p:spPr/>
        <p:txBody>
          <a:bodyPr/>
          <a:lstStyle/>
          <a:p>
            <a:r>
              <a:rPr lang="en-US" dirty="0"/>
              <a:t>Git – The Stupid Content Tracker</a:t>
            </a:r>
          </a:p>
        </p:txBody>
      </p:sp>
      <p:sp>
        <p:nvSpPr>
          <p:cNvPr id="3" name="Content Placeholder 2">
            <a:extLst>
              <a:ext uri="{FF2B5EF4-FFF2-40B4-BE49-F238E27FC236}">
                <a16:creationId xmlns:a16="http://schemas.microsoft.com/office/drawing/2014/main" id="{B238C3CF-5FA4-4D53-B411-994777A73511}"/>
              </a:ext>
            </a:extLst>
          </p:cNvPr>
          <p:cNvSpPr>
            <a:spLocks noGrp="1"/>
          </p:cNvSpPr>
          <p:nvPr>
            <p:ph sz="half" idx="1"/>
          </p:nvPr>
        </p:nvSpPr>
        <p:spPr/>
        <p:txBody>
          <a:bodyPr/>
          <a:lstStyle/>
          <a:p>
            <a:r>
              <a:rPr lang="en-US" dirty="0">
                <a:solidFill>
                  <a:schemeClr val="accent1"/>
                </a:solidFill>
              </a:rPr>
              <a:t>Started by Linus Torvalds – 2005</a:t>
            </a:r>
          </a:p>
          <a:p>
            <a:pPr lvl="1"/>
            <a:r>
              <a:rPr lang="en-US" dirty="0"/>
              <a:t>After the </a:t>
            </a:r>
            <a:r>
              <a:rPr lang="en-US" dirty="0" err="1"/>
              <a:t>BitKeeper</a:t>
            </a:r>
            <a:r>
              <a:rPr lang="en-US" dirty="0"/>
              <a:t> debacle</a:t>
            </a:r>
          </a:p>
          <a:p>
            <a:r>
              <a:rPr lang="en-US" dirty="0">
                <a:solidFill>
                  <a:schemeClr val="accent1"/>
                </a:solidFill>
              </a:rPr>
              <a:t>Efficient for large projects</a:t>
            </a:r>
          </a:p>
          <a:p>
            <a:pPr lvl="1"/>
            <a:r>
              <a:rPr lang="en-US" dirty="0"/>
              <a:t>E.g., Linux</a:t>
            </a:r>
          </a:p>
          <a:p>
            <a:pPr lvl="1"/>
            <a:r>
              <a:rPr lang="en-US" dirty="0"/>
              <a:t>Was an order of magnitude faster than other contemporary solutions</a:t>
            </a:r>
          </a:p>
          <a:p>
            <a:r>
              <a:rPr lang="en-US" dirty="0">
                <a:solidFill>
                  <a:schemeClr val="accent1"/>
                </a:solidFill>
              </a:rPr>
              <a:t>Non-linear development!</a:t>
            </a:r>
          </a:p>
          <a:p>
            <a:pPr lvl="1"/>
            <a:r>
              <a:rPr lang="en-US" dirty="0"/>
              <a:t>Branching is cheap and easy!!!!</a:t>
            </a:r>
          </a:p>
          <a:p>
            <a:r>
              <a:rPr lang="en-US" sz="1350" dirty="0">
                <a:hlinkClick r:id="rId2"/>
              </a:rPr>
              <a:t>Official Site</a:t>
            </a:r>
            <a:r>
              <a:rPr lang="en-US" sz="1350" dirty="0"/>
              <a:t>, </a:t>
            </a:r>
            <a:r>
              <a:rPr lang="en-US" sz="1350" dirty="0">
                <a:hlinkClick r:id="rId3"/>
              </a:rPr>
              <a:t>Wikipedia</a:t>
            </a:r>
            <a:r>
              <a:rPr lang="en-US" sz="1350" dirty="0"/>
              <a:t>,</a:t>
            </a:r>
          </a:p>
          <a:p>
            <a:r>
              <a:rPr lang="en-US" sz="1350" dirty="0">
                <a:hlinkClick r:id="rId4"/>
              </a:rPr>
              <a:t>Initial README commit</a:t>
            </a:r>
            <a:r>
              <a:rPr lang="en-US" sz="1350" dirty="0"/>
              <a:t> </a:t>
            </a:r>
            <a:r>
              <a:rPr lang="en-US" sz="1050" dirty="0"/>
              <a:t>(some profanity)</a:t>
            </a:r>
            <a:endParaRPr lang="en-US" sz="1350" dirty="0"/>
          </a:p>
        </p:txBody>
      </p:sp>
      <p:pic>
        <p:nvPicPr>
          <p:cNvPr id="5" name="Content Placeholder 4">
            <a:extLst>
              <a:ext uri="{FF2B5EF4-FFF2-40B4-BE49-F238E27FC236}">
                <a16:creationId xmlns:a16="http://schemas.microsoft.com/office/drawing/2014/main" id="{9B0AD51C-7828-4961-88F8-7811E89DEC9D}"/>
              </a:ext>
            </a:extLst>
          </p:cNvPr>
          <p:cNvPicPr>
            <a:picLocks noGrp="1" noChangeAspect="1"/>
          </p:cNvPicPr>
          <p:nvPr>
            <p:ph sz="half" idx="2"/>
          </p:nvPr>
        </p:nvPicPr>
        <p:blipFill>
          <a:blip r:embed="rId5"/>
          <a:stretch>
            <a:fillRect/>
          </a:stretch>
        </p:blipFill>
        <p:spPr>
          <a:xfrm>
            <a:off x="4492228" y="1802726"/>
            <a:ext cx="3565922" cy="2840592"/>
          </a:xfrm>
          <a:prstGeom prst="rect">
            <a:avLst/>
          </a:prstGeom>
        </p:spPr>
      </p:pic>
      <p:sp>
        <p:nvSpPr>
          <p:cNvPr id="6" name="Slide Number Placeholder 5">
            <a:extLst>
              <a:ext uri="{FF2B5EF4-FFF2-40B4-BE49-F238E27FC236}">
                <a16:creationId xmlns:a16="http://schemas.microsoft.com/office/drawing/2014/main" id="{73718FD5-7704-4032-8A46-D39838740853}"/>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152776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SP_AGENDA" val="SectionNumber SlideNumber"/>
  <p:tag name="ARTICULATE_SLIDE_COUNT" val="18"/>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ryE1TVPL0xKH_PBBxhAWA"/>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qVZ8dkJT2eQpdTWwzSysg"/>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d01J5jxYR8GPE.i2KDs8yw"/>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E8AMlmrnR12MezoJCVI_tw"/>
</p:tagLst>
</file>

<file path=ppt/theme/_rels/theme2.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GFT_PPT_Template_16_9">
  <a:themeElements>
    <a:clrScheme name="GFT_colors">
      <a:dk1>
        <a:srgbClr val="000000"/>
      </a:dk1>
      <a:lt1>
        <a:sysClr val="window" lastClr="FFFFFF"/>
      </a:lt1>
      <a:dk2>
        <a:srgbClr val="4D4D4D"/>
      </a:dk2>
      <a:lt2>
        <a:srgbClr val="EDEDED"/>
      </a:lt2>
      <a:accent1>
        <a:srgbClr val="213E7F"/>
      </a:accent1>
      <a:accent2>
        <a:srgbClr val="0097D9"/>
      </a:accent2>
      <a:accent3>
        <a:srgbClr val="5082BE"/>
      </a:accent3>
      <a:accent4>
        <a:srgbClr val="59BBE6"/>
      </a:accent4>
      <a:accent5>
        <a:srgbClr val="969696"/>
      </a:accent5>
      <a:accent6>
        <a:srgbClr val="B9B9B9"/>
      </a:accent6>
      <a:hlink>
        <a:srgbClr val="0097D9"/>
      </a:hlink>
      <a:folHlink>
        <a:srgbClr val="0097D9"/>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custClrLst>
    <a:custClr name="Orange">
      <a:srgbClr val="EC6601"/>
    </a:custClr>
    <a:custClr>
      <a:srgbClr val="FFFFFF"/>
    </a:custClr>
    <a:custClr>
      <a:srgbClr val="FFFFFF"/>
    </a:custClr>
    <a:custClr>
      <a:srgbClr val="FFFFFF"/>
    </a:custClr>
    <a:custClr name="Blue 40%">
      <a:srgbClr val="73ACE1"/>
    </a:custClr>
    <a:custClr name="Light Blue 40%">
      <a:srgbClr val="99D5F0"/>
    </a:custClr>
    <a:custClr>
      <a:srgbClr val="FFFFFF"/>
    </a:custClr>
    <a:custClr>
      <a:srgbClr val="FFFFFF"/>
    </a:custClr>
    <a:custClr>
      <a:srgbClr val="FFFFFF"/>
    </a:custClr>
    <a:custClr name="Red">
      <a:srgbClr val="CC1000"/>
    </a:custClr>
    <a:custClr name="Pink">
      <a:srgbClr val="B02786"/>
    </a:custClr>
    <a:custClr>
      <a:srgbClr val="FFFFFF"/>
    </a:custClr>
    <a:custClr>
      <a:srgbClr val="FFFFFF"/>
    </a:custClr>
    <a:custClr>
      <a:srgbClr val="FFFFFF"/>
    </a:custClr>
    <a:custClr name="Blue 25%">
      <a:srgbClr val="AAC8E6"/>
    </a:custClr>
    <a:custClr name="Light Blue 25%">
      <a:srgbClr val="BAE3F5"/>
    </a:custClr>
    <a:custClr>
      <a:srgbClr val="FFFFFF"/>
    </a:custClr>
    <a:custClr>
      <a:srgbClr val="FFFFFF"/>
    </a:custClr>
    <a:custClr>
      <a:srgbClr val="FFFFFF"/>
    </a:custClr>
    <a:custClr name="Yellow">
      <a:srgbClr val="FDC800"/>
    </a:custClr>
    <a:custClr name="Rose">
      <a:srgbClr val="EC628B"/>
    </a:custClr>
    <a:custClr>
      <a:srgbClr val="FFFFFF"/>
    </a:custClr>
    <a:custClr>
      <a:srgbClr val="FFFFFF"/>
    </a:custClr>
    <a:custClr>
      <a:srgbClr val="FFFFFF"/>
    </a:custClr>
    <a:custClr name="Background Blue">
      <a:srgbClr val="E1EBF5"/>
    </a:custClr>
    <a:custClr name="Background Light Blue">
      <a:srgbClr val="E3F4FB"/>
    </a:custClr>
    <a:custClr>
      <a:srgbClr val="FFFFFF"/>
    </a:custClr>
    <a:custClr>
      <a:srgbClr val="FFFFFF"/>
    </a:custClr>
    <a:custClr>
      <a:srgbClr val="FFFFFF"/>
    </a:custClr>
    <a:custClr name="Green">
      <a:srgbClr val="339C3A"/>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Präsentation1" id="{77DBE46B-20F8-4210-BDA0-DC49F09ADCA7}" vid="{E8943FB4-3236-4FC5-B155-C6383E4E9561}"/>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6202</TotalTime>
  <Words>2022</Words>
  <Application>Microsoft Office PowerPoint</Application>
  <PresentationFormat>On-screen Show (16:9)</PresentationFormat>
  <Paragraphs>306</Paragraphs>
  <Slides>35</Slides>
  <Notes>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6" baseType="lpstr">
      <vt:lpstr>Arial</vt:lpstr>
      <vt:lpstr>Courier</vt:lpstr>
      <vt:lpstr>Helvetica Neue</vt:lpstr>
      <vt:lpstr>Times New Roman</vt:lpstr>
      <vt:lpstr>Tw Cen MT</vt:lpstr>
      <vt:lpstr>Tw Cen MT Condensed</vt:lpstr>
      <vt:lpstr>Wingdings</vt:lpstr>
      <vt:lpstr>Wingdings 3</vt:lpstr>
      <vt:lpstr>GFT_PPT_Template_16_9</vt:lpstr>
      <vt:lpstr>Integral</vt:lpstr>
      <vt:lpstr>think-cell Folie</vt:lpstr>
      <vt:lpstr>Fundamentos GIT</vt:lpstr>
      <vt:lpstr>PowerPoint Presentation</vt:lpstr>
      <vt:lpstr>Version Control</vt:lpstr>
      <vt:lpstr>Why Do We Need A VCS?</vt:lpstr>
      <vt:lpstr>Control Version 0</vt:lpstr>
      <vt:lpstr>Brief History Of Version Control Software</vt:lpstr>
      <vt:lpstr>Centralized Version Control CVS</vt:lpstr>
      <vt:lpstr>Distributed Version Control CVS</vt:lpstr>
      <vt:lpstr>Git – The Stupid Content Tracker</vt:lpstr>
      <vt:lpstr>Terminology</vt:lpstr>
      <vt:lpstr>What is a Commit? </vt:lpstr>
      <vt:lpstr>Branches, Commits, and Tags, Oh My!</vt:lpstr>
      <vt:lpstr>Practical Guidelines</vt:lpstr>
      <vt:lpstr>PowerPoint Presentation</vt:lpstr>
      <vt:lpstr>PowerPoint Presentation</vt:lpstr>
      <vt:lpstr>Exercise </vt:lpstr>
      <vt:lpstr>PowerPoint Presentation</vt:lpstr>
      <vt:lpstr>Create your account</vt:lpstr>
      <vt:lpstr>Create your first Repo</vt:lpstr>
      <vt:lpstr>Exercise </vt:lpstr>
      <vt:lpstr>Commands</vt:lpstr>
      <vt:lpstr>PowerPoint Presentation</vt:lpstr>
      <vt:lpstr>PowerPoint Presentation</vt:lpstr>
      <vt:lpstr>PowerPoint Presentation</vt:lpstr>
      <vt:lpstr>PowerPoint Presentation</vt:lpstr>
      <vt:lpstr>PowerPoint Presentation</vt:lpstr>
      <vt:lpstr>Exercises</vt:lpstr>
      <vt:lpstr>Other Actions</vt:lpstr>
      <vt:lpstr>PowerPoint Presentation</vt:lpstr>
      <vt:lpstr>Pull Request</vt:lpstr>
      <vt:lpstr>Demo</vt:lpstr>
      <vt:lpstr>Command line?</vt:lpstr>
      <vt:lpstr>PowerPoint Presentation</vt:lpstr>
      <vt:lpstr>Exercises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Unix</dc:title>
  <dc:creator>Nieto Pelaez, Pedro</dc:creator>
  <cp:lastModifiedBy>Nieto Pelaez, Pedro</cp:lastModifiedBy>
  <cp:revision>40</cp:revision>
  <dcterms:created xsi:type="dcterms:W3CDTF">2020-09-11T08:11:02Z</dcterms:created>
  <dcterms:modified xsi:type="dcterms:W3CDTF">2020-09-15T15:34:44Z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10F26842-5C4B-49D6-9954-1FF7DA29193C</vt:lpwstr>
  </property>
  <property fmtid="{D5CDD505-2E9C-101B-9397-08002B2CF9AE}" pid="3" name="ArticulatePath">
    <vt:lpwstr>Präsentation3</vt:lpwstr>
  </property>
</Properties>
</file>