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D225DD-1D54-48B5-B284-F229C28FF1E5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1F3DCFE-74E8-466C-8DB6-4A22DEC66E29}">
      <dgm:prSet phldrT="[Texto]"/>
      <dgm:spPr/>
      <dgm:t>
        <a:bodyPr/>
        <a:lstStyle/>
        <a:p>
          <a:pPr algn="ctr"/>
          <a:r>
            <a:rPr lang="es-ES" dirty="0"/>
            <a:t>VENTAJAS</a:t>
          </a:r>
        </a:p>
      </dgm:t>
    </dgm:pt>
    <dgm:pt modelId="{101EBCF2-E208-42C1-A694-396968AC88B5}" type="parTrans" cxnId="{A0625A35-98F8-453C-AB44-347657664E8D}">
      <dgm:prSet/>
      <dgm:spPr/>
      <dgm:t>
        <a:bodyPr/>
        <a:lstStyle/>
        <a:p>
          <a:endParaRPr lang="es-ES"/>
        </a:p>
      </dgm:t>
    </dgm:pt>
    <dgm:pt modelId="{FD605070-0E0C-43D6-997F-35C805FA7C4C}" type="sibTrans" cxnId="{A0625A35-98F8-453C-AB44-347657664E8D}">
      <dgm:prSet/>
      <dgm:spPr/>
      <dgm:t>
        <a:bodyPr/>
        <a:lstStyle/>
        <a:p>
          <a:endParaRPr lang="es-ES"/>
        </a:p>
      </dgm:t>
    </dgm:pt>
    <dgm:pt modelId="{189E3A24-C744-4837-9519-E83C4EEF26E1}">
      <dgm:prSet phldrT="[Texto]"/>
      <dgm:spPr/>
      <dgm:t>
        <a:bodyPr/>
        <a:lstStyle/>
        <a:p>
          <a:r>
            <a:rPr lang="es-ES" dirty="0"/>
            <a:t>Control de entradas y salidas en tiempo real. Control aforo/asistencia</a:t>
          </a:r>
        </a:p>
      </dgm:t>
    </dgm:pt>
    <dgm:pt modelId="{4D4D96CE-C38C-4062-9A3D-84D654FB7B04}" type="parTrans" cxnId="{D8E2A4E3-3436-4224-A477-6DCC272FB1FE}">
      <dgm:prSet/>
      <dgm:spPr/>
      <dgm:t>
        <a:bodyPr/>
        <a:lstStyle/>
        <a:p>
          <a:endParaRPr lang="es-ES"/>
        </a:p>
      </dgm:t>
    </dgm:pt>
    <dgm:pt modelId="{20141E2D-22C0-4A71-8E72-615AFA4F85B8}" type="sibTrans" cxnId="{D8E2A4E3-3436-4224-A477-6DCC272FB1FE}">
      <dgm:prSet/>
      <dgm:spPr/>
      <dgm:t>
        <a:bodyPr/>
        <a:lstStyle/>
        <a:p>
          <a:endParaRPr lang="es-ES"/>
        </a:p>
      </dgm:t>
    </dgm:pt>
    <dgm:pt modelId="{949C23EF-16CD-4C8A-AC90-9782F8E907D5}">
      <dgm:prSet phldrT="[Texto]"/>
      <dgm:spPr/>
      <dgm:t>
        <a:bodyPr/>
        <a:lstStyle/>
        <a:p>
          <a:r>
            <a:rPr lang="es-ES" dirty="0"/>
            <a:t>Menos intrusivo que una cámara TV</a:t>
          </a:r>
        </a:p>
      </dgm:t>
    </dgm:pt>
    <dgm:pt modelId="{3C1A65A0-960D-445F-80F9-226FF13D7983}" type="parTrans" cxnId="{4C9AA524-6F73-4798-88E5-870B5F34A000}">
      <dgm:prSet/>
      <dgm:spPr/>
      <dgm:t>
        <a:bodyPr/>
        <a:lstStyle/>
        <a:p>
          <a:endParaRPr lang="es-ES"/>
        </a:p>
      </dgm:t>
    </dgm:pt>
    <dgm:pt modelId="{29E82818-9E79-463B-BB51-6E1EEFC71767}" type="sibTrans" cxnId="{4C9AA524-6F73-4798-88E5-870B5F34A000}">
      <dgm:prSet/>
      <dgm:spPr/>
      <dgm:t>
        <a:bodyPr/>
        <a:lstStyle/>
        <a:p>
          <a:endParaRPr lang="es-ES"/>
        </a:p>
      </dgm:t>
    </dgm:pt>
    <dgm:pt modelId="{8590E94F-516B-4E72-BE98-FC1EA9753829}">
      <dgm:prSet phldrT="[Texto]"/>
      <dgm:spPr/>
      <dgm:t>
        <a:bodyPr/>
        <a:lstStyle/>
        <a:p>
          <a:pPr algn="ctr"/>
          <a:r>
            <a:rPr lang="es-ES" dirty="0"/>
            <a:t>INCONVENIENTES</a:t>
          </a:r>
        </a:p>
      </dgm:t>
    </dgm:pt>
    <dgm:pt modelId="{83B5542F-539E-4DB0-A460-CC92194CB812}" type="parTrans" cxnId="{02404869-E2A2-4F08-AE11-3E0682AC401E}">
      <dgm:prSet/>
      <dgm:spPr/>
      <dgm:t>
        <a:bodyPr/>
        <a:lstStyle/>
        <a:p>
          <a:endParaRPr lang="es-ES"/>
        </a:p>
      </dgm:t>
    </dgm:pt>
    <dgm:pt modelId="{240D97BC-859E-4CA0-8811-795AC3448C4C}" type="sibTrans" cxnId="{02404869-E2A2-4F08-AE11-3E0682AC401E}">
      <dgm:prSet/>
      <dgm:spPr/>
      <dgm:t>
        <a:bodyPr/>
        <a:lstStyle/>
        <a:p>
          <a:endParaRPr lang="es-ES"/>
        </a:p>
      </dgm:t>
    </dgm:pt>
    <dgm:pt modelId="{CD3AC3FC-2642-49DD-8855-A459EB25227E}">
      <dgm:prSet phldrT="[Texto]"/>
      <dgm:spPr/>
      <dgm:t>
        <a:bodyPr/>
        <a:lstStyle/>
        <a:p>
          <a:r>
            <a:rPr lang="es-ES" dirty="0"/>
            <a:t>Se debe llevar encima la etiqueta RDFI</a:t>
          </a:r>
        </a:p>
      </dgm:t>
    </dgm:pt>
    <dgm:pt modelId="{C49930FA-02FA-41E8-8ACB-9EF459243133}" type="parTrans" cxnId="{F602DA19-E3A3-4271-A97C-DA2457018F4B}">
      <dgm:prSet/>
      <dgm:spPr/>
      <dgm:t>
        <a:bodyPr/>
        <a:lstStyle/>
        <a:p>
          <a:endParaRPr lang="es-ES"/>
        </a:p>
      </dgm:t>
    </dgm:pt>
    <dgm:pt modelId="{0A414337-3F75-430E-BA68-06937F717F5C}" type="sibTrans" cxnId="{F602DA19-E3A3-4271-A97C-DA2457018F4B}">
      <dgm:prSet/>
      <dgm:spPr/>
      <dgm:t>
        <a:bodyPr/>
        <a:lstStyle/>
        <a:p>
          <a:endParaRPr lang="es-ES"/>
        </a:p>
      </dgm:t>
    </dgm:pt>
    <dgm:pt modelId="{B6B32FB2-9AD8-4A41-A51E-725986F1B1F2}">
      <dgm:prSet phldrT="[Texto]" phldr="1"/>
      <dgm:spPr/>
      <dgm:t>
        <a:bodyPr/>
        <a:lstStyle/>
        <a:p>
          <a:endParaRPr lang="es-ES"/>
        </a:p>
      </dgm:t>
    </dgm:pt>
    <dgm:pt modelId="{C610C8ED-B809-4A7A-9882-8A29BC5A65B9}" type="parTrans" cxnId="{0503D588-15A6-4A50-AAD2-DF9DD82BFDB8}">
      <dgm:prSet/>
      <dgm:spPr/>
      <dgm:t>
        <a:bodyPr/>
        <a:lstStyle/>
        <a:p>
          <a:endParaRPr lang="es-ES"/>
        </a:p>
      </dgm:t>
    </dgm:pt>
    <dgm:pt modelId="{C9732261-D27E-48A1-8B29-D8DF8D2C98DA}" type="sibTrans" cxnId="{0503D588-15A6-4A50-AAD2-DF9DD82BFDB8}">
      <dgm:prSet/>
      <dgm:spPr/>
      <dgm:t>
        <a:bodyPr/>
        <a:lstStyle/>
        <a:p>
          <a:endParaRPr lang="es-ES"/>
        </a:p>
      </dgm:t>
    </dgm:pt>
    <dgm:pt modelId="{2FE5BAE9-85FE-4A9E-B30B-98C6E444E6D8}">
      <dgm:prSet phldrT="[Texto]"/>
      <dgm:spPr/>
      <dgm:t>
        <a:bodyPr/>
        <a:lstStyle/>
        <a:p>
          <a:r>
            <a:rPr lang="es-ES" dirty="0"/>
            <a:t>Envío de mensajes/Alertas basado en eventos (cruce puerta o tiempo permanencia)</a:t>
          </a:r>
        </a:p>
      </dgm:t>
    </dgm:pt>
    <dgm:pt modelId="{EFC148F9-691E-4E3F-B8B8-375B466ECDEF}" type="parTrans" cxnId="{D5C620E7-7AD7-4862-AA80-4224785C356C}">
      <dgm:prSet/>
      <dgm:spPr/>
    </dgm:pt>
    <dgm:pt modelId="{8A7D49F9-554D-4C3A-8594-378A2C1A662F}" type="sibTrans" cxnId="{D5C620E7-7AD7-4862-AA80-4224785C356C}">
      <dgm:prSet/>
      <dgm:spPr/>
    </dgm:pt>
    <dgm:pt modelId="{2E6A7F9F-C8F4-4F24-86A8-78986D3FF607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dirty="0"/>
            <a:t>Seguridad: Detectar salidas del recinto fuera de horas permitidas</a:t>
          </a:r>
        </a:p>
      </dgm:t>
    </dgm:pt>
    <dgm:pt modelId="{DD6EDF4C-8D05-4427-81F0-59874E0447F5}" type="parTrans" cxnId="{85837188-28BA-49C4-8EBE-6232857B78BA}">
      <dgm:prSet/>
      <dgm:spPr/>
    </dgm:pt>
    <dgm:pt modelId="{A225CCE6-34C2-41A4-B71A-64377FBC88A1}" type="sibTrans" cxnId="{85837188-28BA-49C4-8EBE-6232857B78BA}">
      <dgm:prSet/>
      <dgm:spPr/>
    </dgm:pt>
    <dgm:pt modelId="{A4DC1667-B2E3-417F-83E0-F04F70117297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s-ES" dirty="0"/>
        </a:p>
      </dgm:t>
    </dgm:pt>
    <dgm:pt modelId="{37190DD0-0D35-4BC6-B16A-DFCD046FA04B}" type="parTrans" cxnId="{5178D0C2-A8AC-4DC4-9BAD-B48118DB2EEA}">
      <dgm:prSet/>
      <dgm:spPr/>
    </dgm:pt>
    <dgm:pt modelId="{3EB333CF-D001-43D4-875E-62CD586A5280}" type="sibTrans" cxnId="{5178D0C2-A8AC-4DC4-9BAD-B48118DB2EEA}">
      <dgm:prSet/>
      <dgm:spPr/>
    </dgm:pt>
    <dgm:pt modelId="{EC32CDEF-E2D6-41BA-B127-2A5C02C502A9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dirty="0"/>
            <a:t>Seguridad: Detectar permanencia excesiva en dependencias (aseos)</a:t>
          </a:r>
        </a:p>
      </dgm:t>
    </dgm:pt>
    <dgm:pt modelId="{DB6C843C-BCE6-4B05-BB24-300EEAFD68E7}" type="parTrans" cxnId="{1ED74A3A-9F8E-462A-8DC4-0014E9863904}">
      <dgm:prSet/>
      <dgm:spPr/>
    </dgm:pt>
    <dgm:pt modelId="{6505FD3C-1D20-4BE8-B404-073AD500C45C}" type="sibTrans" cxnId="{1ED74A3A-9F8E-462A-8DC4-0014E9863904}">
      <dgm:prSet/>
      <dgm:spPr/>
    </dgm:pt>
    <dgm:pt modelId="{378B6FDE-631A-49E5-AD45-E0C58BF01091}" type="pres">
      <dgm:prSet presAssocID="{12D225DD-1D54-48B5-B284-F229C28FF1E5}" presName="linearFlow" presStyleCnt="0">
        <dgm:presLayoutVars>
          <dgm:dir/>
          <dgm:animLvl val="lvl"/>
          <dgm:resizeHandles/>
        </dgm:presLayoutVars>
      </dgm:prSet>
      <dgm:spPr/>
    </dgm:pt>
    <dgm:pt modelId="{C37B98D1-8D56-49FD-A3DF-FD104B9B1992}" type="pres">
      <dgm:prSet presAssocID="{01F3DCFE-74E8-466C-8DB6-4A22DEC66E29}" presName="compositeNode" presStyleCnt="0">
        <dgm:presLayoutVars>
          <dgm:bulletEnabled val="1"/>
        </dgm:presLayoutVars>
      </dgm:prSet>
      <dgm:spPr/>
    </dgm:pt>
    <dgm:pt modelId="{CA73D9F4-A58E-43C0-9C58-1D136498EE08}" type="pres">
      <dgm:prSet presAssocID="{01F3DCFE-74E8-466C-8DB6-4A22DEC66E29}" presName="image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lgares hacia arriba"/>
        </a:ext>
      </dgm:extLst>
    </dgm:pt>
    <dgm:pt modelId="{90EE6BE3-4E5B-4FE0-BD11-D28722D68C89}" type="pres">
      <dgm:prSet presAssocID="{01F3DCFE-74E8-466C-8DB6-4A22DEC66E29}" presName="childNode" presStyleLbl="node1" presStyleIdx="0" presStyleCnt="2" custScaleX="114562">
        <dgm:presLayoutVars>
          <dgm:bulletEnabled val="1"/>
        </dgm:presLayoutVars>
      </dgm:prSet>
      <dgm:spPr/>
    </dgm:pt>
    <dgm:pt modelId="{B74D09BD-BCF6-4F03-A02A-264D2890F84D}" type="pres">
      <dgm:prSet presAssocID="{01F3DCFE-74E8-466C-8DB6-4A22DEC66E29}" presName="parentNode" presStyleLbl="revTx" presStyleIdx="0" presStyleCnt="2">
        <dgm:presLayoutVars>
          <dgm:chMax val="0"/>
          <dgm:bulletEnabled val="1"/>
        </dgm:presLayoutVars>
      </dgm:prSet>
      <dgm:spPr/>
    </dgm:pt>
    <dgm:pt modelId="{3B6C4616-C7C9-4D58-98C0-DF94D315A730}" type="pres">
      <dgm:prSet presAssocID="{FD605070-0E0C-43D6-997F-35C805FA7C4C}" presName="sibTrans" presStyleCnt="0"/>
      <dgm:spPr/>
    </dgm:pt>
    <dgm:pt modelId="{76209ADD-05D2-4E72-B4C0-C900435546BF}" type="pres">
      <dgm:prSet presAssocID="{8590E94F-516B-4E72-BE98-FC1EA9753829}" presName="compositeNode" presStyleCnt="0">
        <dgm:presLayoutVars>
          <dgm:bulletEnabled val="1"/>
        </dgm:presLayoutVars>
      </dgm:prSet>
      <dgm:spPr/>
    </dgm:pt>
    <dgm:pt modelId="{100B9A80-4BAA-401D-9F84-449F621BADE1}" type="pres">
      <dgm:prSet presAssocID="{8590E94F-516B-4E72-BE98-FC1EA9753829}" presName="image" presStyleLbl="fgImgPlace1" presStyleIdx="1" presStyleCnt="2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lgares hacia abajo"/>
        </a:ext>
      </dgm:extLst>
    </dgm:pt>
    <dgm:pt modelId="{F484768E-A7AF-459F-AFCA-257A19E041E5}" type="pres">
      <dgm:prSet presAssocID="{8590E94F-516B-4E72-BE98-FC1EA9753829}" presName="childNode" presStyleLbl="node1" presStyleIdx="1" presStyleCnt="2">
        <dgm:presLayoutVars>
          <dgm:bulletEnabled val="1"/>
        </dgm:presLayoutVars>
      </dgm:prSet>
      <dgm:spPr/>
    </dgm:pt>
    <dgm:pt modelId="{7F69C4E9-89DD-46A6-85A7-22EE12CA63D0}" type="pres">
      <dgm:prSet presAssocID="{8590E94F-516B-4E72-BE98-FC1EA9753829}" presName="parentNode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F602DA19-E3A3-4271-A97C-DA2457018F4B}" srcId="{8590E94F-516B-4E72-BE98-FC1EA9753829}" destId="{CD3AC3FC-2642-49DD-8855-A459EB25227E}" srcOrd="0" destOrd="0" parTransId="{C49930FA-02FA-41E8-8ACB-9EF459243133}" sibTransId="{0A414337-3F75-430E-BA68-06937F717F5C}"/>
    <dgm:cxn modelId="{892BC61F-C751-437C-BC24-39B88D73EB4E}" type="presOf" srcId="{949C23EF-16CD-4C8A-AC90-9782F8E907D5}" destId="{90EE6BE3-4E5B-4FE0-BD11-D28722D68C89}" srcOrd="0" destOrd="1" presId="urn:microsoft.com/office/officeart/2005/8/layout/hList2"/>
    <dgm:cxn modelId="{4C9AA524-6F73-4798-88E5-870B5F34A000}" srcId="{01F3DCFE-74E8-466C-8DB6-4A22DEC66E29}" destId="{949C23EF-16CD-4C8A-AC90-9782F8E907D5}" srcOrd="1" destOrd="0" parTransId="{3C1A65A0-960D-445F-80F9-226FF13D7983}" sibTransId="{29E82818-9E79-463B-BB51-6E1EEFC71767}"/>
    <dgm:cxn modelId="{9BC91925-F959-4986-B789-B674E7F1B938}" type="presOf" srcId="{2E6A7F9F-C8F4-4F24-86A8-78986D3FF607}" destId="{90EE6BE3-4E5B-4FE0-BD11-D28722D68C89}" srcOrd="0" destOrd="3" presId="urn:microsoft.com/office/officeart/2005/8/layout/hList2"/>
    <dgm:cxn modelId="{243B8426-07E1-4169-8117-2DC4628FB319}" type="presOf" srcId="{EC32CDEF-E2D6-41BA-B127-2A5C02C502A9}" destId="{90EE6BE3-4E5B-4FE0-BD11-D28722D68C89}" srcOrd="0" destOrd="4" presId="urn:microsoft.com/office/officeart/2005/8/layout/hList2"/>
    <dgm:cxn modelId="{90262632-02A2-4696-BF88-FDFB71EE81A7}" type="presOf" srcId="{B6B32FB2-9AD8-4A41-A51E-725986F1B1F2}" destId="{F484768E-A7AF-459F-AFCA-257A19E041E5}" srcOrd="0" destOrd="1" presId="urn:microsoft.com/office/officeart/2005/8/layout/hList2"/>
    <dgm:cxn modelId="{A0625A35-98F8-453C-AB44-347657664E8D}" srcId="{12D225DD-1D54-48B5-B284-F229C28FF1E5}" destId="{01F3DCFE-74E8-466C-8DB6-4A22DEC66E29}" srcOrd="0" destOrd="0" parTransId="{101EBCF2-E208-42C1-A694-396968AC88B5}" sibTransId="{FD605070-0E0C-43D6-997F-35C805FA7C4C}"/>
    <dgm:cxn modelId="{1ED74A3A-9F8E-462A-8DC4-0014E9863904}" srcId="{01F3DCFE-74E8-466C-8DB6-4A22DEC66E29}" destId="{EC32CDEF-E2D6-41BA-B127-2A5C02C502A9}" srcOrd="4" destOrd="0" parTransId="{DB6C843C-BCE6-4B05-BB24-300EEAFD68E7}" sibTransId="{6505FD3C-1D20-4BE8-B404-073AD500C45C}"/>
    <dgm:cxn modelId="{57C0495D-D2A8-415D-A55F-3B0D26F7C031}" type="presOf" srcId="{2FE5BAE9-85FE-4A9E-B30B-98C6E444E6D8}" destId="{90EE6BE3-4E5B-4FE0-BD11-D28722D68C89}" srcOrd="0" destOrd="2" presId="urn:microsoft.com/office/officeart/2005/8/layout/hList2"/>
    <dgm:cxn modelId="{02404869-E2A2-4F08-AE11-3E0682AC401E}" srcId="{12D225DD-1D54-48B5-B284-F229C28FF1E5}" destId="{8590E94F-516B-4E72-BE98-FC1EA9753829}" srcOrd="1" destOrd="0" parTransId="{83B5542F-539E-4DB0-A460-CC92194CB812}" sibTransId="{240D97BC-859E-4CA0-8811-795AC3448C4C}"/>
    <dgm:cxn modelId="{1E6BEA6B-2854-451F-9669-7755FE54B489}" type="presOf" srcId="{01F3DCFE-74E8-466C-8DB6-4A22DEC66E29}" destId="{B74D09BD-BCF6-4F03-A02A-264D2890F84D}" srcOrd="0" destOrd="0" presId="urn:microsoft.com/office/officeart/2005/8/layout/hList2"/>
    <dgm:cxn modelId="{6C1F774E-EC35-44D4-A893-84BBDA572853}" type="presOf" srcId="{8590E94F-516B-4E72-BE98-FC1EA9753829}" destId="{7F69C4E9-89DD-46A6-85A7-22EE12CA63D0}" srcOrd="0" destOrd="0" presId="urn:microsoft.com/office/officeart/2005/8/layout/hList2"/>
    <dgm:cxn modelId="{49A75486-1550-4070-A3D4-656926F9D0A0}" type="presOf" srcId="{12D225DD-1D54-48B5-B284-F229C28FF1E5}" destId="{378B6FDE-631A-49E5-AD45-E0C58BF01091}" srcOrd="0" destOrd="0" presId="urn:microsoft.com/office/officeart/2005/8/layout/hList2"/>
    <dgm:cxn modelId="{85837188-28BA-49C4-8EBE-6232857B78BA}" srcId="{01F3DCFE-74E8-466C-8DB6-4A22DEC66E29}" destId="{2E6A7F9F-C8F4-4F24-86A8-78986D3FF607}" srcOrd="3" destOrd="0" parTransId="{DD6EDF4C-8D05-4427-81F0-59874E0447F5}" sibTransId="{A225CCE6-34C2-41A4-B71A-64377FBC88A1}"/>
    <dgm:cxn modelId="{0503D588-15A6-4A50-AAD2-DF9DD82BFDB8}" srcId="{8590E94F-516B-4E72-BE98-FC1EA9753829}" destId="{B6B32FB2-9AD8-4A41-A51E-725986F1B1F2}" srcOrd="1" destOrd="0" parTransId="{C610C8ED-B809-4A7A-9882-8A29BC5A65B9}" sibTransId="{C9732261-D27E-48A1-8B29-D8DF8D2C98DA}"/>
    <dgm:cxn modelId="{06576EA8-B279-4C12-A2E8-CC71FBB2F1A9}" type="presOf" srcId="{CD3AC3FC-2642-49DD-8855-A459EB25227E}" destId="{F484768E-A7AF-459F-AFCA-257A19E041E5}" srcOrd="0" destOrd="0" presId="urn:microsoft.com/office/officeart/2005/8/layout/hList2"/>
    <dgm:cxn modelId="{EF5B0EB2-DDE3-4AB6-BF9F-02B9CDDC37A8}" type="presOf" srcId="{189E3A24-C744-4837-9519-E83C4EEF26E1}" destId="{90EE6BE3-4E5B-4FE0-BD11-D28722D68C89}" srcOrd="0" destOrd="0" presId="urn:microsoft.com/office/officeart/2005/8/layout/hList2"/>
    <dgm:cxn modelId="{5178D0C2-A8AC-4DC4-9BAD-B48118DB2EEA}" srcId="{01F3DCFE-74E8-466C-8DB6-4A22DEC66E29}" destId="{A4DC1667-B2E3-417F-83E0-F04F70117297}" srcOrd="5" destOrd="0" parTransId="{37190DD0-0D35-4BC6-B16A-DFCD046FA04B}" sibTransId="{3EB333CF-D001-43D4-875E-62CD586A5280}"/>
    <dgm:cxn modelId="{D8E2A4E3-3436-4224-A477-6DCC272FB1FE}" srcId="{01F3DCFE-74E8-466C-8DB6-4A22DEC66E29}" destId="{189E3A24-C744-4837-9519-E83C4EEF26E1}" srcOrd="0" destOrd="0" parTransId="{4D4D96CE-C38C-4062-9A3D-84D654FB7B04}" sibTransId="{20141E2D-22C0-4A71-8E72-615AFA4F85B8}"/>
    <dgm:cxn modelId="{D2F8CBE3-18ED-4411-88BE-8D02365DB1C4}" type="presOf" srcId="{A4DC1667-B2E3-417F-83E0-F04F70117297}" destId="{90EE6BE3-4E5B-4FE0-BD11-D28722D68C89}" srcOrd="0" destOrd="5" presId="urn:microsoft.com/office/officeart/2005/8/layout/hList2"/>
    <dgm:cxn modelId="{D5C620E7-7AD7-4862-AA80-4224785C356C}" srcId="{01F3DCFE-74E8-466C-8DB6-4A22DEC66E29}" destId="{2FE5BAE9-85FE-4A9E-B30B-98C6E444E6D8}" srcOrd="2" destOrd="0" parTransId="{EFC148F9-691E-4E3F-B8B8-375B466ECDEF}" sibTransId="{8A7D49F9-554D-4C3A-8594-378A2C1A662F}"/>
    <dgm:cxn modelId="{052E0CD7-06CC-4D4D-A805-8D0C8E2B18B7}" type="presParOf" srcId="{378B6FDE-631A-49E5-AD45-E0C58BF01091}" destId="{C37B98D1-8D56-49FD-A3DF-FD104B9B1992}" srcOrd="0" destOrd="0" presId="urn:microsoft.com/office/officeart/2005/8/layout/hList2"/>
    <dgm:cxn modelId="{ADA5ED24-F37C-4DB2-9841-4613AE30EA45}" type="presParOf" srcId="{C37B98D1-8D56-49FD-A3DF-FD104B9B1992}" destId="{CA73D9F4-A58E-43C0-9C58-1D136498EE08}" srcOrd="0" destOrd="0" presId="urn:microsoft.com/office/officeart/2005/8/layout/hList2"/>
    <dgm:cxn modelId="{133B44E2-2B95-4318-8AE4-2B818BC9C3D3}" type="presParOf" srcId="{C37B98D1-8D56-49FD-A3DF-FD104B9B1992}" destId="{90EE6BE3-4E5B-4FE0-BD11-D28722D68C89}" srcOrd="1" destOrd="0" presId="urn:microsoft.com/office/officeart/2005/8/layout/hList2"/>
    <dgm:cxn modelId="{6A62EE3F-EEEB-4907-B28C-67C8DACC7CA1}" type="presParOf" srcId="{C37B98D1-8D56-49FD-A3DF-FD104B9B1992}" destId="{B74D09BD-BCF6-4F03-A02A-264D2890F84D}" srcOrd="2" destOrd="0" presId="urn:microsoft.com/office/officeart/2005/8/layout/hList2"/>
    <dgm:cxn modelId="{B209B432-1E0E-4C64-9C56-FC09F4AF41C9}" type="presParOf" srcId="{378B6FDE-631A-49E5-AD45-E0C58BF01091}" destId="{3B6C4616-C7C9-4D58-98C0-DF94D315A730}" srcOrd="1" destOrd="0" presId="urn:microsoft.com/office/officeart/2005/8/layout/hList2"/>
    <dgm:cxn modelId="{60BD2BEA-FDA5-45F9-973F-278EE41C9788}" type="presParOf" srcId="{378B6FDE-631A-49E5-AD45-E0C58BF01091}" destId="{76209ADD-05D2-4E72-B4C0-C900435546BF}" srcOrd="2" destOrd="0" presId="urn:microsoft.com/office/officeart/2005/8/layout/hList2"/>
    <dgm:cxn modelId="{40F9421B-CB61-4F61-A200-15D8B6CC84D2}" type="presParOf" srcId="{76209ADD-05D2-4E72-B4C0-C900435546BF}" destId="{100B9A80-4BAA-401D-9F84-449F621BADE1}" srcOrd="0" destOrd="0" presId="urn:microsoft.com/office/officeart/2005/8/layout/hList2"/>
    <dgm:cxn modelId="{39C2DC3F-9F77-4347-BC06-9ED0E4D9CD19}" type="presParOf" srcId="{76209ADD-05D2-4E72-B4C0-C900435546BF}" destId="{F484768E-A7AF-459F-AFCA-257A19E041E5}" srcOrd="1" destOrd="0" presId="urn:microsoft.com/office/officeart/2005/8/layout/hList2"/>
    <dgm:cxn modelId="{74649CED-5B3D-497D-999D-CCC6FB55F1CF}" type="presParOf" srcId="{76209ADD-05D2-4E72-B4C0-C900435546BF}" destId="{7F69C4E9-89DD-46A6-85A7-22EE12CA63D0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B1F2DF-D1C5-4817-8F14-DEE10542C790}" type="doc">
      <dgm:prSet loTypeId="urn:microsoft.com/office/officeart/2008/layout/AlternatingHexagons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FE04C793-4FF1-48D3-8E90-DBA026634BC4}">
      <dgm:prSet phldrT="[Texto]"/>
      <dgm:spPr/>
      <dgm:t>
        <a:bodyPr/>
        <a:lstStyle/>
        <a:p>
          <a:r>
            <a:rPr lang="es-ES" dirty="0"/>
            <a:t>Centros escolares</a:t>
          </a:r>
        </a:p>
      </dgm:t>
    </dgm:pt>
    <dgm:pt modelId="{402F9A31-1F00-4CD2-8D56-C4FD01EF5B51}" type="parTrans" cxnId="{78388B7D-D35C-4F46-8BE3-9B3CD233136D}">
      <dgm:prSet/>
      <dgm:spPr/>
      <dgm:t>
        <a:bodyPr/>
        <a:lstStyle/>
        <a:p>
          <a:endParaRPr lang="es-ES"/>
        </a:p>
      </dgm:t>
    </dgm:pt>
    <dgm:pt modelId="{EF23AF35-9D2C-4361-A3CD-884A5D60E409}" type="sibTrans" cxnId="{78388B7D-D35C-4F46-8BE3-9B3CD233136D}">
      <dgm:prSet/>
      <dgm:spPr/>
      <dgm:t>
        <a:bodyPr/>
        <a:lstStyle/>
        <a:p>
          <a:r>
            <a:rPr lang="es-ES" dirty="0"/>
            <a:t>Centros personas mayores</a:t>
          </a:r>
        </a:p>
      </dgm:t>
    </dgm:pt>
    <dgm:pt modelId="{C078DD23-16DC-4701-AADA-C9BC07B65AF9}">
      <dgm:prSet phldrT="[Texto]"/>
      <dgm:spPr/>
      <dgm:t>
        <a:bodyPr/>
        <a:lstStyle/>
        <a:p>
          <a:r>
            <a:rPr lang="es-ES" dirty="0"/>
            <a:t>Conciertos</a:t>
          </a:r>
        </a:p>
      </dgm:t>
    </dgm:pt>
    <dgm:pt modelId="{8AE74FB0-89AF-4A75-A242-94A9A3551D68}" type="parTrans" cxnId="{5D8491E8-B1F2-4F00-8372-FEA19B19A920}">
      <dgm:prSet/>
      <dgm:spPr/>
      <dgm:t>
        <a:bodyPr/>
        <a:lstStyle/>
        <a:p>
          <a:endParaRPr lang="es-ES"/>
        </a:p>
      </dgm:t>
    </dgm:pt>
    <dgm:pt modelId="{88385B54-C23E-46ED-B5CB-64D3747F92F2}" type="sibTrans" cxnId="{5D8491E8-B1F2-4F00-8372-FEA19B19A920}">
      <dgm:prSet/>
      <dgm:spPr/>
      <dgm:t>
        <a:bodyPr/>
        <a:lstStyle/>
        <a:p>
          <a:r>
            <a:rPr lang="es-ES" dirty="0"/>
            <a:t>Eventos en recintos</a:t>
          </a:r>
        </a:p>
      </dgm:t>
    </dgm:pt>
    <dgm:pt modelId="{CF7E99DC-D335-452B-9FFA-A53BB8523C33}">
      <dgm:prSet phldrT="[Texto]"/>
      <dgm:spPr/>
      <dgm:t>
        <a:bodyPr/>
        <a:lstStyle/>
        <a:p>
          <a:r>
            <a:rPr lang="es-ES" dirty="0"/>
            <a:t>Ferias</a:t>
          </a:r>
        </a:p>
      </dgm:t>
    </dgm:pt>
    <dgm:pt modelId="{3775683C-449A-414C-A347-EFBDBCD1BF8E}" type="parTrans" cxnId="{2549247A-40D8-4AD0-AE09-50EE353B95A8}">
      <dgm:prSet/>
      <dgm:spPr/>
      <dgm:t>
        <a:bodyPr/>
        <a:lstStyle/>
        <a:p>
          <a:endParaRPr lang="es-ES"/>
        </a:p>
      </dgm:t>
    </dgm:pt>
    <dgm:pt modelId="{20B03BA0-B4D8-4A90-B29D-347B7B3E776E}" type="sibTrans" cxnId="{2549247A-40D8-4AD0-AE09-50EE353B95A8}">
      <dgm:prSet/>
      <dgm:spPr/>
      <dgm:t>
        <a:bodyPr/>
        <a:lstStyle/>
        <a:p>
          <a:r>
            <a:rPr lang="es-ES" dirty="0"/>
            <a:t>Parques acuáticos</a:t>
          </a:r>
        </a:p>
      </dgm:t>
    </dgm:pt>
    <dgm:pt modelId="{D5A39B1B-9023-4A1C-AA83-7B125C6EEF48}">
      <dgm:prSet phldrT="[Texto]"/>
      <dgm:spPr/>
      <dgm:t>
        <a:bodyPr/>
        <a:lstStyle/>
        <a:p>
          <a:r>
            <a:rPr lang="es-ES" dirty="0"/>
            <a:t>Parques de atracciones</a:t>
          </a:r>
        </a:p>
      </dgm:t>
    </dgm:pt>
    <dgm:pt modelId="{598CD374-0D1C-483A-8249-EA9FD58D261D}" type="parTrans" cxnId="{47776A0D-D7A4-4FBB-892A-3E326D88C5AB}">
      <dgm:prSet/>
      <dgm:spPr/>
      <dgm:t>
        <a:bodyPr/>
        <a:lstStyle/>
        <a:p>
          <a:endParaRPr lang="es-ES"/>
        </a:p>
      </dgm:t>
    </dgm:pt>
    <dgm:pt modelId="{38C5DDD0-F5D3-4AC5-B81C-B59F9C42657E}" type="sibTrans" cxnId="{47776A0D-D7A4-4FBB-892A-3E326D88C5AB}">
      <dgm:prSet/>
      <dgm:spPr/>
      <dgm:t>
        <a:bodyPr/>
        <a:lstStyle/>
        <a:p>
          <a:r>
            <a:rPr lang="es-ES" dirty="0"/>
            <a:t>Piscinas comunidades</a:t>
          </a:r>
        </a:p>
      </dgm:t>
    </dgm:pt>
    <dgm:pt modelId="{3BF93D5E-F885-466E-AAEF-898C9187A572}" type="pres">
      <dgm:prSet presAssocID="{71B1F2DF-D1C5-4817-8F14-DEE10542C790}" presName="Name0" presStyleCnt="0">
        <dgm:presLayoutVars>
          <dgm:chMax/>
          <dgm:chPref/>
          <dgm:dir/>
          <dgm:animLvl val="lvl"/>
        </dgm:presLayoutVars>
      </dgm:prSet>
      <dgm:spPr/>
    </dgm:pt>
    <dgm:pt modelId="{DAE93B0C-473D-4A46-97F3-87C9C033D82E}" type="pres">
      <dgm:prSet presAssocID="{FE04C793-4FF1-48D3-8E90-DBA026634BC4}" presName="composite" presStyleCnt="0"/>
      <dgm:spPr/>
    </dgm:pt>
    <dgm:pt modelId="{3E7EF1FF-63D8-4A72-805B-3A51A1B8D112}" type="pres">
      <dgm:prSet presAssocID="{FE04C793-4FF1-48D3-8E90-DBA026634BC4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ECA681A7-4158-4EC6-9DF9-E24DB5D84E25}" type="pres">
      <dgm:prSet presAssocID="{FE04C793-4FF1-48D3-8E90-DBA026634BC4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2CD43DCA-C514-401F-81E8-98B5AA9548AD}" type="pres">
      <dgm:prSet presAssocID="{FE04C793-4FF1-48D3-8E90-DBA026634BC4}" presName="BalanceSpacing" presStyleCnt="0"/>
      <dgm:spPr/>
    </dgm:pt>
    <dgm:pt modelId="{C9437B7D-2DD7-4322-836D-97B8A4ED3669}" type="pres">
      <dgm:prSet presAssocID="{FE04C793-4FF1-48D3-8E90-DBA026634BC4}" presName="BalanceSpacing1" presStyleCnt="0"/>
      <dgm:spPr/>
    </dgm:pt>
    <dgm:pt modelId="{7F2B6238-5230-4599-9F4C-8F6DAAB4EC20}" type="pres">
      <dgm:prSet presAssocID="{EF23AF35-9D2C-4361-A3CD-884A5D60E409}" presName="Accent1Text" presStyleLbl="node1" presStyleIdx="1" presStyleCnt="8"/>
      <dgm:spPr/>
    </dgm:pt>
    <dgm:pt modelId="{9871955B-DCC4-4E39-92B0-72E293130A43}" type="pres">
      <dgm:prSet presAssocID="{EF23AF35-9D2C-4361-A3CD-884A5D60E409}" presName="spaceBetweenRectangles" presStyleCnt="0"/>
      <dgm:spPr/>
    </dgm:pt>
    <dgm:pt modelId="{D952536F-1286-416A-AB48-47F00DACF5FF}" type="pres">
      <dgm:prSet presAssocID="{C078DD23-16DC-4701-AADA-C9BC07B65AF9}" presName="composite" presStyleCnt="0"/>
      <dgm:spPr/>
    </dgm:pt>
    <dgm:pt modelId="{974286A8-A13F-4865-90F5-82FE18273CCB}" type="pres">
      <dgm:prSet presAssocID="{C078DD23-16DC-4701-AADA-C9BC07B65AF9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D63863F8-985C-46FD-9760-A301AE1190F9}" type="pres">
      <dgm:prSet presAssocID="{C078DD23-16DC-4701-AADA-C9BC07B65AF9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B7457175-5D6E-40EC-B398-CB82B56E28B6}" type="pres">
      <dgm:prSet presAssocID="{C078DD23-16DC-4701-AADA-C9BC07B65AF9}" presName="BalanceSpacing" presStyleCnt="0"/>
      <dgm:spPr/>
    </dgm:pt>
    <dgm:pt modelId="{6786803A-0BED-4CA4-8E6D-3C04587B7192}" type="pres">
      <dgm:prSet presAssocID="{C078DD23-16DC-4701-AADA-C9BC07B65AF9}" presName="BalanceSpacing1" presStyleCnt="0"/>
      <dgm:spPr/>
    </dgm:pt>
    <dgm:pt modelId="{44EDC2AB-978C-472D-8CF1-37AA7E7B3AAC}" type="pres">
      <dgm:prSet presAssocID="{88385B54-C23E-46ED-B5CB-64D3747F92F2}" presName="Accent1Text" presStyleLbl="node1" presStyleIdx="3" presStyleCnt="8"/>
      <dgm:spPr/>
    </dgm:pt>
    <dgm:pt modelId="{1E70D501-3359-4579-946D-502297740316}" type="pres">
      <dgm:prSet presAssocID="{88385B54-C23E-46ED-B5CB-64D3747F92F2}" presName="spaceBetweenRectangles" presStyleCnt="0"/>
      <dgm:spPr/>
    </dgm:pt>
    <dgm:pt modelId="{3F762797-A5B7-4F09-BBD0-E1DCECB1DC91}" type="pres">
      <dgm:prSet presAssocID="{CF7E99DC-D335-452B-9FFA-A53BB8523C33}" presName="composite" presStyleCnt="0"/>
      <dgm:spPr/>
    </dgm:pt>
    <dgm:pt modelId="{0C522CBC-B799-4D01-AA10-1C27C27BC98F}" type="pres">
      <dgm:prSet presAssocID="{CF7E99DC-D335-452B-9FFA-A53BB8523C33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18D2A380-3DFF-4B48-9810-02204C5EBB7F}" type="pres">
      <dgm:prSet presAssocID="{CF7E99DC-D335-452B-9FFA-A53BB8523C33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36383BCB-EC3A-4828-8A34-6A3C6D185822}" type="pres">
      <dgm:prSet presAssocID="{CF7E99DC-D335-452B-9FFA-A53BB8523C33}" presName="BalanceSpacing" presStyleCnt="0"/>
      <dgm:spPr/>
    </dgm:pt>
    <dgm:pt modelId="{D7F1B37A-205D-4B4B-9D5E-27C2C6B11DC2}" type="pres">
      <dgm:prSet presAssocID="{CF7E99DC-D335-452B-9FFA-A53BB8523C33}" presName="BalanceSpacing1" presStyleCnt="0"/>
      <dgm:spPr/>
    </dgm:pt>
    <dgm:pt modelId="{250A3D0F-C970-4056-8966-3E14FDA071EA}" type="pres">
      <dgm:prSet presAssocID="{20B03BA0-B4D8-4A90-B29D-347B7B3E776E}" presName="Accent1Text" presStyleLbl="node1" presStyleIdx="5" presStyleCnt="8"/>
      <dgm:spPr/>
    </dgm:pt>
    <dgm:pt modelId="{208A11BF-28DE-47EE-9E2D-A691C5BE7BDB}" type="pres">
      <dgm:prSet presAssocID="{20B03BA0-B4D8-4A90-B29D-347B7B3E776E}" presName="spaceBetweenRectangles" presStyleCnt="0"/>
      <dgm:spPr/>
    </dgm:pt>
    <dgm:pt modelId="{9583BF78-85B8-4468-877E-316BB7A08668}" type="pres">
      <dgm:prSet presAssocID="{D5A39B1B-9023-4A1C-AA83-7B125C6EEF48}" presName="composite" presStyleCnt="0"/>
      <dgm:spPr/>
    </dgm:pt>
    <dgm:pt modelId="{BBB64B81-0ACC-47C2-84CA-C37396A2BBBD}" type="pres">
      <dgm:prSet presAssocID="{D5A39B1B-9023-4A1C-AA83-7B125C6EEF48}" presName="Parent1" presStyleLbl="node1" presStyleIdx="6" presStyleCnt="8" custLinFactX="-6843" custLinFactY="-64478" custLinFactNeighborX="-100000" custLinFactNeighborY="-100000">
        <dgm:presLayoutVars>
          <dgm:chMax val="1"/>
          <dgm:chPref val="1"/>
          <dgm:bulletEnabled val="1"/>
        </dgm:presLayoutVars>
      </dgm:prSet>
      <dgm:spPr/>
    </dgm:pt>
    <dgm:pt modelId="{4191B81B-B816-4F8F-84C8-776313ECF932}" type="pres">
      <dgm:prSet presAssocID="{D5A39B1B-9023-4A1C-AA83-7B125C6EEF48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23C18B4F-7F76-46EC-AFD1-BD5DBDFBE137}" type="pres">
      <dgm:prSet presAssocID="{D5A39B1B-9023-4A1C-AA83-7B125C6EEF48}" presName="BalanceSpacing" presStyleCnt="0"/>
      <dgm:spPr/>
    </dgm:pt>
    <dgm:pt modelId="{7B13BB6A-080A-45DF-9FF2-E922543DE8ED}" type="pres">
      <dgm:prSet presAssocID="{D5A39B1B-9023-4A1C-AA83-7B125C6EEF48}" presName="BalanceSpacing1" presStyleCnt="0"/>
      <dgm:spPr/>
    </dgm:pt>
    <dgm:pt modelId="{CF346512-56EF-465C-AC42-F3A0C0EE459B}" type="pres">
      <dgm:prSet presAssocID="{38C5DDD0-F5D3-4AC5-B81C-B59F9C42657E}" presName="Accent1Text" presStyleLbl="node1" presStyleIdx="7" presStyleCnt="8" custLinFactNeighborX="52719" custLinFactNeighborY="-87450"/>
      <dgm:spPr/>
    </dgm:pt>
  </dgm:ptLst>
  <dgm:cxnLst>
    <dgm:cxn modelId="{47776A0D-D7A4-4FBB-892A-3E326D88C5AB}" srcId="{71B1F2DF-D1C5-4817-8F14-DEE10542C790}" destId="{D5A39B1B-9023-4A1C-AA83-7B125C6EEF48}" srcOrd="3" destOrd="0" parTransId="{598CD374-0D1C-483A-8249-EA9FD58D261D}" sibTransId="{38C5DDD0-F5D3-4AC5-B81C-B59F9C42657E}"/>
    <dgm:cxn modelId="{246D2A2D-DD20-4DDE-8CC6-40B72938377D}" type="presOf" srcId="{71B1F2DF-D1C5-4817-8F14-DEE10542C790}" destId="{3BF93D5E-F885-466E-AAEF-898C9187A572}" srcOrd="0" destOrd="0" presId="urn:microsoft.com/office/officeart/2008/layout/AlternatingHexagons"/>
    <dgm:cxn modelId="{440F495B-4147-48FC-A8DA-004BBC0EB03A}" type="presOf" srcId="{FE04C793-4FF1-48D3-8E90-DBA026634BC4}" destId="{3E7EF1FF-63D8-4A72-805B-3A51A1B8D112}" srcOrd="0" destOrd="0" presId="urn:microsoft.com/office/officeart/2008/layout/AlternatingHexagons"/>
    <dgm:cxn modelId="{FCAC1C5F-7C82-4946-9330-AAC2E3A6E61E}" type="presOf" srcId="{38C5DDD0-F5D3-4AC5-B81C-B59F9C42657E}" destId="{CF346512-56EF-465C-AC42-F3A0C0EE459B}" srcOrd="0" destOrd="0" presId="urn:microsoft.com/office/officeart/2008/layout/AlternatingHexagons"/>
    <dgm:cxn modelId="{70440762-901C-4E7E-A289-099AD2BF2F24}" type="presOf" srcId="{EF23AF35-9D2C-4361-A3CD-884A5D60E409}" destId="{7F2B6238-5230-4599-9F4C-8F6DAAB4EC20}" srcOrd="0" destOrd="0" presId="urn:microsoft.com/office/officeart/2008/layout/AlternatingHexagons"/>
    <dgm:cxn modelId="{35409B68-2694-4830-98A6-77EE00FA9C5C}" type="presOf" srcId="{CF7E99DC-D335-452B-9FFA-A53BB8523C33}" destId="{0C522CBC-B799-4D01-AA10-1C27C27BC98F}" srcOrd="0" destOrd="0" presId="urn:microsoft.com/office/officeart/2008/layout/AlternatingHexagons"/>
    <dgm:cxn modelId="{6C67FA53-3F5D-4246-B73C-5F3F41EB375E}" type="presOf" srcId="{C078DD23-16DC-4701-AADA-C9BC07B65AF9}" destId="{974286A8-A13F-4865-90F5-82FE18273CCB}" srcOrd="0" destOrd="0" presId="urn:microsoft.com/office/officeart/2008/layout/AlternatingHexagons"/>
    <dgm:cxn modelId="{2549247A-40D8-4AD0-AE09-50EE353B95A8}" srcId="{71B1F2DF-D1C5-4817-8F14-DEE10542C790}" destId="{CF7E99DC-D335-452B-9FFA-A53BB8523C33}" srcOrd="2" destOrd="0" parTransId="{3775683C-449A-414C-A347-EFBDBCD1BF8E}" sibTransId="{20B03BA0-B4D8-4A90-B29D-347B7B3E776E}"/>
    <dgm:cxn modelId="{78388B7D-D35C-4F46-8BE3-9B3CD233136D}" srcId="{71B1F2DF-D1C5-4817-8F14-DEE10542C790}" destId="{FE04C793-4FF1-48D3-8E90-DBA026634BC4}" srcOrd="0" destOrd="0" parTransId="{402F9A31-1F00-4CD2-8D56-C4FD01EF5B51}" sibTransId="{EF23AF35-9D2C-4361-A3CD-884A5D60E409}"/>
    <dgm:cxn modelId="{3B103AE2-AAE8-4550-A053-6BF9626FF487}" type="presOf" srcId="{20B03BA0-B4D8-4A90-B29D-347B7B3E776E}" destId="{250A3D0F-C970-4056-8966-3E14FDA071EA}" srcOrd="0" destOrd="0" presId="urn:microsoft.com/office/officeart/2008/layout/AlternatingHexagons"/>
    <dgm:cxn modelId="{5D8491E8-B1F2-4F00-8372-FEA19B19A920}" srcId="{71B1F2DF-D1C5-4817-8F14-DEE10542C790}" destId="{C078DD23-16DC-4701-AADA-C9BC07B65AF9}" srcOrd="1" destOrd="0" parTransId="{8AE74FB0-89AF-4A75-A242-94A9A3551D68}" sibTransId="{88385B54-C23E-46ED-B5CB-64D3747F92F2}"/>
    <dgm:cxn modelId="{C4CF02EA-38C9-4801-A3E7-C7EA27AAE503}" type="presOf" srcId="{D5A39B1B-9023-4A1C-AA83-7B125C6EEF48}" destId="{BBB64B81-0ACC-47C2-84CA-C37396A2BBBD}" srcOrd="0" destOrd="0" presId="urn:microsoft.com/office/officeart/2008/layout/AlternatingHexagons"/>
    <dgm:cxn modelId="{AD6098F3-DBE5-455A-AFF4-7196B56E5224}" type="presOf" srcId="{88385B54-C23E-46ED-B5CB-64D3747F92F2}" destId="{44EDC2AB-978C-472D-8CF1-37AA7E7B3AAC}" srcOrd="0" destOrd="0" presId="urn:microsoft.com/office/officeart/2008/layout/AlternatingHexagons"/>
    <dgm:cxn modelId="{4DCCD4ED-29BD-45FB-92DF-855147D33C47}" type="presParOf" srcId="{3BF93D5E-F885-466E-AAEF-898C9187A572}" destId="{DAE93B0C-473D-4A46-97F3-87C9C033D82E}" srcOrd="0" destOrd="0" presId="urn:microsoft.com/office/officeart/2008/layout/AlternatingHexagons"/>
    <dgm:cxn modelId="{ABED7E84-28AE-4527-8178-4869EAEFD27D}" type="presParOf" srcId="{DAE93B0C-473D-4A46-97F3-87C9C033D82E}" destId="{3E7EF1FF-63D8-4A72-805B-3A51A1B8D112}" srcOrd="0" destOrd="0" presId="urn:microsoft.com/office/officeart/2008/layout/AlternatingHexagons"/>
    <dgm:cxn modelId="{3474D7C6-0D7F-4263-B01C-82DDC75EDE8B}" type="presParOf" srcId="{DAE93B0C-473D-4A46-97F3-87C9C033D82E}" destId="{ECA681A7-4158-4EC6-9DF9-E24DB5D84E25}" srcOrd="1" destOrd="0" presId="urn:microsoft.com/office/officeart/2008/layout/AlternatingHexagons"/>
    <dgm:cxn modelId="{D0BE7ADB-A2FF-41F9-8689-A404138E96DC}" type="presParOf" srcId="{DAE93B0C-473D-4A46-97F3-87C9C033D82E}" destId="{2CD43DCA-C514-401F-81E8-98B5AA9548AD}" srcOrd="2" destOrd="0" presId="urn:microsoft.com/office/officeart/2008/layout/AlternatingHexagons"/>
    <dgm:cxn modelId="{6D106F3D-8491-4BB3-9DF6-FA4A9538D720}" type="presParOf" srcId="{DAE93B0C-473D-4A46-97F3-87C9C033D82E}" destId="{C9437B7D-2DD7-4322-836D-97B8A4ED3669}" srcOrd="3" destOrd="0" presId="urn:microsoft.com/office/officeart/2008/layout/AlternatingHexagons"/>
    <dgm:cxn modelId="{8592505D-6B15-4DEB-A399-F8B1F8C728CC}" type="presParOf" srcId="{DAE93B0C-473D-4A46-97F3-87C9C033D82E}" destId="{7F2B6238-5230-4599-9F4C-8F6DAAB4EC20}" srcOrd="4" destOrd="0" presId="urn:microsoft.com/office/officeart/2008/layout/AlternatingHexagons"/>
    <dgm:cxn modelId="{770295AB-07C2-427B-ACFB-5A904F6B1AB3}" type="presParOf" srcId="{3BF93D5E-F885-466E-AAEF-898C9187A572}" destId="{9871955B-DCC4-4E39-92B0-72E293130A43}" srcOrd="1" destOrd="0" presId="urn:microsoft.com/office/officeart/2008/layout/AlternatingHexagons"/>
    <dgm:cxn modelId="{F584B58F-F48B-419A-BFCE-A75E9E2379BB}" type="presParOf" srcId="{3BF93D5E-F885-466E-AAEF-898C9187A572}" destId="{D952536F-1286-416A-AB48-47F00DACF5FF}" srcOrd="2" destOrd="0" presId="urn:microsoft.com/office/officeart/2008/layout/AlternatingHexagons"/>
    <dgm:cxn modelId="{B04A2711-587F-49B7-AC7A-372D36E34F0A}" type="presParOf" srcId="{D952536F-1286-416A-AB48-47F00DACF5FF}" destId="{974286A8-A13F-4865-90F5-82FE18273CCB}" srcOrd="0" destOrd="0" presId="urn:microsoft.com/office/officeart/2008/layout/AlternatingHexagons"/>
    <dgm:cxn modelId="{7CFE9C16-C62A-4B80-A988-492F2C8CA853}" type="presParOf" srcId="{D952536F-1286-416A-AB48-47F00DACF5FF}" destId="{D63863F8-985C-46FD-9760-A301AE1190F9}" srcOrd="1" destOrd="0" presId="urn:microsoft.com/office/officeart/2008/layout/AlternatingHexagons"/>
    <dgm:cxn modelId="{A9FE603D-5D1D-4821-8998-C6D950E452A8}" type="presParOf" srcId="{D952536F-1286-416A-AB48-47F00DACF5FF}" destId="{B7457175-5D6E-40EC-B398-CB82B56E28B6}" srcOrd="2" destOrd="0" presId="urn:microsoft.com/office/officeart/2008/layout/AlternatingHexagons"/>
    <dgm:cxn modelId="{7DAA3D6E-1A9F-480A-9E7D-FC7C4EA1C2A5}" type="presParOf" srcId="{D952536F-1286-416A-AB48-47F00DACF5FF}" destId="{6786803A-0BED-4CA4-8E6D-3C04587B7192}" srcOrd="3" destOrd="0" presId="urn:microsoft.com/office/officeart/2008/layout/AlternatingHexagons"/>
    <dgm:cxn modelId="{7D98826B-F286-45F6-8078-3676A96724CD}" type="presParOf" srcId="{D952536F-1286-416A-AB48-47F00DACF5FF}" destId="{44EDC2AB-978C-472D-8CF1-37AA7E7B3AAC}" srcOrd="4" destOrd="0" presId="urn:microsoft.com/office/officeart/2008/layout/AlternatingHexagons"/>
    <dgm:cxn modelId="{44B396E4-A092-497D-BD58-B8D39C344AF9}" type="presParOf" srcId="{3BF93D5E-F885-466E-AAEF-898C9187A572}" destId="{1E70D501-3359-4579-946D-502297740316}" srcOrd="3" destOrd="0" presId="urn:microsoft.com/office/officeart/2008/layout/AlternatingHexagons"/>
    <dgm:cxn modelId="{ED9B1FD3-2AD2-4B18-A9D9-E9704A7CFCA3}" type="presParOf" srcId="{3BF93D5E-F885-466E-AAEF-898C9187A572}" destId="{3F762797-A5B7-4F09-BBD0-E1DCECB1DC91}" srcOrd="4" destOrd="0" presId="urn:microsoft.com/office/officeart/2008/layout/AlternatingHexagons"/>
    <dgm:cxn modelId="{91263489-E3EF-4A52-9506-7B1D09DA54CE}" type="presParOf" srcId="{3F762797-A5B7-4F09-BBD0-E1DCECB1DC91}" destId="{0C522CBC-B799-4D01-AA10-1C27C27BC98F}" srcOrd="0" destOrd="0" presId="urn:microsoft.com/office/officeart/2008/layout/AlternatingHexagons"/>
    <dgm:cxn modelId="{379BCDCA-308C-4626-861F-25085CA1A1AF}" type="presParOf" srcId="{3F762797-A5B7-4F09-BBD0-E1DCECB1DC91}" destId="{18D2A380-3DFF-4B48-9810-02204C5EBB7F}" srcOrd="1" destOrd="0" presId="urn:microsoft.com/office/officeart/2008/layout/AlternatingHexagons"/>
    <dgm:cxn modelId="{5B1B89BD-B3E7-4C81-BA29-0112F583D72A}" type="presParOf" srcId="{3F762797-A5B7-4F09-BBD0-E1DCECB1DC91}" destId="{36383BCB-EC3A-4828-8A34-6A3C6D185822}" srcOrd="2" destOrd="0" presId="urn:microsoft.com/office/officeart/2008/layout/AlternatingHexagons"/>
    <dgm:cxn modelId="{39AADDD1-7FBC-44AF-9285-401133D74B02}" type="presParOf" srcId="{3F762797-A5B7-4F09-BBD0-E1DCECB1DC91}" destId="{D7F1B37A-205D-4B4B-9D5E-27C2C6B11DC2}" srcOrd="3" destOrd="0" presId="urn:microsoft.com/office/officeart/2008/layout/AlternatingHexagons"/>
    <dgm:cxn modelId="{78A50EDF-F880-4DCD-9166-8B44F04CD1C7}" type="presParOf" srcId="{3F762797-A5B7-4F09-BBD0-E1DCECB1DC91}" destId="{250A3D0F-C970-4056-8966-3E14FDA071EA}" srcOrd="4" destOrd="0" presId="urn:microsoft.com/office/officeart/2008/layout/AlternatingHexagons"/>
    <dgm:cxn modelId="{9024F1EA-86CB-4E4B-AB58-CA044E9DEE17}" type="presParOf" srcId="{3BF93D5E-F885-466E-AAEF-898C9187A572}" destId="{208A11BF-28DE-47EE-9E2D-A691C5BE7BDB}" srcOrd="5" destOrd="0" presId="urn:microsoft.com/office/officeart/2008/layout/AlternatingHexagons"/>
    <dgm:cxn modelId="{B663E40E-E4DD-471A-923D-F9D3D5076117}" type="presParOf" srcId="{3BF93D5E-F885-466E-AAEF-898C9187A572}" destId="{9583BF78-85B8-4468-877E-316BB7A08668}" srcOrd="6" destOrd="0" presId="urn:microsoft.com/office/officeart/2008/layout/AlternatingHexagons"/>
    <dgm:cxn modelId="{EC269E55-1AB6-4DF2-B7F8-5B518A7CF42B}" type="presParOf" srcId="{9583BF78-85B8-4468-877E-316BB7A08668}" destId="{BBB64B81-0ACC-47C2-84CA-C37396A2BBBD}" srcOrd="0" destOrd="0" presId="urn:microsoft.com/office/officeart/2008/layout/AlternatingHexagons"/>
    <dgm:cxn modelId="{8A4F3CBA-556A-4B94-8606-150F542A6885}" type="presParOf" srcId="{9583BF78-85B8-4468-877E-316BB7A08668}" destId="{4191B81B-B816-4F8F-84C8-776313ECF932}" srcOrd="1" destOrd="0" presId="urn:microsoft.com/office/officeart/2008/layout/AlternatingHexagons"/>
    <dgm:cxn modelId="{A1077C9F-FF69-47FE-991A-82AF46742F46}" type="presParOf" srcId="{9583BF78-85B8-4468-877E-316BB7A08668}" destId="{23C18B4F-7F76-46EC-AFD1-BD5DBDFBE137}" srcOrd="2" destOrd="0" presId="urn:microsoft.com/office/officeart/2008/layout/AlternatingHexagons"/>
    <dgm:cxn modelId="{7018D024-4E5E-401C-82D8-D06CE237D5CB}" type="presParOf" srcId="{9583BF78-85B8-4468-877E-316BB7A08668}" destId="{7B13BB6A-080A-45DF-9FF2-E922543DE8ED}" srcOrd="3" destOrd="0" presId="urn:microsoft.com/office/officeart/2008/layout/AlternatingHexagons"/>
    <dgm:cxn modelId="{B87BCD2E-00AE-484B-A0AD-25080E8191DC}" type="presParOf" srcId="{9583BF78-85B8-4468-877E-316BB7A08668}" destId="{CF346512-56EF-465C-AC42-F3A0C0EE459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4D09BD-BCF6-4F03-A02A-264D2890F84D}">
      <dsp:nvSpPr>
        <dsp:cNvPr id="0" name=""/>
        <dsp:cNvSpPr/>
      </dsp:nvSpPr>
      <dsp:spPr>
        <a:xfrm rot="16200000">
          <a:off x="-1849178" y="3101326"/>
          <a:ext cx="4642343" cy="784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91585" bIns="0" numCol="1" spcCol="1270" anchor="t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100" kern="1200" dirty="0"/>
            <a:t>VENTAJAS</a:t>
          </a:r>
        </a:p>
      </dsp:txBody>
      <dsp:txXfrm>
        <a:off x="-1849178" y="3101326"/>
        <a:ext cx="4642343" cy="784159"/>
      </dsp:txXfrm>
    </dsp:sp>
    <dsp:sp modelId="{90EE6BE3-4E5B-4FE0-BD11-D28722D68C89}">
      <dsp:nvSpPr>
        <dsp:cNvPr id="0" name=""/>
        <dsp:cNvSpPr/>
      </dsp:nvSpPr>
      <dsp:spPr>
        <a:xfrm>
          <a:off x="579681" y="1172234"/>
          <a:ext cx="4474730" cy="4642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691585" rIns="184912" bIns="184912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Control de entradas y salidas en tiempo real. Control aforo/asistencia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Menos intrusivo que una cámara TV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Envío de mensajes/Alertas basado en eventos (cruce puerta o tiempo permanencia)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000" kern="1200" dirty="0"/>
            <a:t>Seguridad: Detectar salidas del recinto fuera de horas permitidas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000" kern="1200" dirty="0"/>
            <a:t>Seguridad: Detectar permanencia excesiva en dependencias (aseos)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s-ES" sz="2000" kern="1200" dirty="0"/>
        </a:p>
      </dsp:txBody>
      <dsp:txXfrm>
        <a:off x="579681" y="1172234"/>
        <a:ext cx="4474730" cy="4642343"/>
      </dsp:txXfrm>
    </dsp:sp>
    <dsp:sp modelId="{CA73D9F4-A58E-43C0-9C58-1D136498EE08}">
      <dsp:nvSpPr>
        <dsp:cNvPr id="0" name=""/>
        <dsp:cNvSpPr/>
      </dsp:nvSpPr>
      <dsp:spPr>
        <a:xfrm>
          <a:off x="79913" y="137144"/>
          <a:ext cx="1568319" cy="15683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69C4E9-89DD-46A6-85A7-22EE12CA63D0}">
      <dsp:nvSpPr>
        <dsp:cNvPr id="0" name=""/>
        <dsp:cNvSpPr/>
      </dsp:nvSpPr>
      <dsp:spPr>
        <a:xfrm rot="16200000">
          <a:off x="4135803" y="3101326"/>
          <a:ext cx="4642343" cy="784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91585" bIns="0" numCol="1" spcCol="1270" anchor="t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100" kern="1200" dirty="0"/>
            <a:t>INCONVENIENTES</a:t>
          </a:r>
        </a:p>
      </dsp:txBody>
      <dsp:txXfrm>
        <a:off x="4135803" y="3101326"/>
        <a:ext cx="4642343" cy="784159"/>
      </dsp:txXfrm>
    </dsp:sp>
    <dsp:sp modelId="{F484768E-A7AF-459F-AFCA-257A19E041E5}">
      <dsp:nvSpPr>
        <dsp:cNvPr id="0" name=""/>
        <dsp:cNvSpPr/>
      </dsp:nvSpPr>
      <dsp:spPr>
        <a:xfrm>
          <a:off x="6849054" y="1172234"/>
          <a:ext cx="3905946" cy="4642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691585" rIns="184912" bIns="184912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Se debe llevar encima la etiqueta RDFI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2000" kern="1200"/>
        </a:p>
      </dsp:txBody>
      <dsp:txXfrm>
        <a:off x="6849054" y="1172234"/>
        <a:ext cx="3905946" cy="4642343"/>
      </dsp:txXfrm>
    </dsp:sp>
    <dsp:sp modelId="{100B9A80-4BAA-401D-9F84-449F621BADE1}">
      <dsp:nvSpPr>
        <dsp:cNvPr id="0" name=""/>
        <dsp:cNvSpPr/>
      </dsp:nvSpPr>
      <dsp:spPr>
        <a:xfrm>
          <a:off x="6064894" y="137144"/>
          <a:ext cx="1568319" cy="1568319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7EF1FF-63D8-4A72-805B-3A51A1B8D112}">
      <dsp:nvSpPr>
        <dsp:cNvPr id="0" name=""/>
        <dsp:cNvSpPr/>
      </dsp:nvSpPr>
      <dsp:spPr>
        <a:xfrm rot="5400000">
          <a:off x="3640753" y="103023"/>
          <a:ext cx="1525763" cy="132741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Centros escolares</a:t>
          </a:r>
        </a:p>
      </dsp:txBody>
      <dsp:txXfrm rot="-5400000">
        <a:off x="3946782" y="241614"/>
        <a:ext cx="913704" cy="1050233"/>
      </dsp:txXfrm>
    </dsp:sp>
    <dsp:sp modelId="{ECA681A7-4158-4EC6-9DF9-E24DB5D84E25}">
      <dsp:nvSpPr>
        <dsp:cNvPr id="0" name=""/>
        <dsp:cNvSpPr/>
      </dsp:nvSpPr>
      <dsp:spPr>
        <a:xfrm>
          <a:off x="5107622" y="309001"/>
          <a:ext cx="1702752" cy="915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2B6238-5230-4599-9F4C-8F6DAAB4EC20}">
      <dsp:nvSpPr>
        <dsp:cNvPr id="0" name=""/>
        <dsp:cNvSpPr/>
      </dsp:nvSpPr>
      <dsp:spPr>
        <a:xfrm rot="5400000">
          <a:off x="2207145" y="103023"/>
          <a:ext cx="1525763" cy="132741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1400127"/>
                <a:satOff val="-5825"/>
                <a:lumOff val="137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400127"/>
                <a:satOff val="-5825"/>
                <a:lumOff val="137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400127"/>
                <a:satOff val="-5825"/>
                <a:lumOff val="137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Centros personas mayores</a:t>
          </a:r>
        </a:p>
      </dsp:txBody>
      <dsp:txXfrm rot="-5400000">
        <a:off x="2513174" y="241614"/>
        <a:ext cx="913704" cy="1050233"/>
      </dsp:txXfrm>
    </dsp:sp>
    <dsp:sp modelId="{974286A8-A13F-4865-90F5-82FE18273CCB}">
      <dsp:nvSpPr>
        <dsp:cNvPr id="0" name=""/>
        <dsp:cNvSpPr/>
      </dsp:nvSpPr>
      <dsp:spPr>
        <a:xfrm rot="5400000">
          <a:off x="2921202" y="1398092"/>
          <a:ext cx="1525763" cy="132741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2800255"/>
                <a:satOff val="-11651"/>
                <a:lumOff val="274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800255"/>
                <a:satOff val="-11651"/>
                <a:lumOff val="274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800255"/>
                <a:satOff val="-11651"/>
                <a:lumOff val="274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Conciertos</a:t>
          </a:r>
        </a:p>
      </dsp:txBody>
      <dsp:txXfrm rot="-5400000">
        <a:off x="3227231" y="1536683"/>
        <a:ext cx="913704" cy="1050233"/>
      </dsp:txXfrm>
    </dsp:sp>
    <dsp:sp modelId="{D63863F8-985C-46FD-9760-A301AE1190F9}">
      <dsp:nvSpPr>
        <dsp:cNvPr id="0" name=""/>
        <dsp:cNvSpPr/>
      </dsp:nvSpPr>
      <dsp:spPr>
        <a:xfrm>
          <a:off x="1317625" y="1604070"/>
          <a:ext cx="1647825" cy="915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DC2AB-978C-472D-8CF1-37AA7E7B3AAC}">
      <dsp:nvSpPr>
        <dsp:cNvPr id="0" name=""/>
        <dsp:cNvSpPr/>
      </dsp:nvSpPr>
      <dsp:spPr>
        <a:xfrm rot="5400000">
          <a:off x="4354810" y="1398092"/>
          <a:ext cx="1525763" cy="132741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4200382"/>
                <a:satOff val="-17476"/>
                <a:lumOff val="411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200382"/>
                <a:satOff val="-17476"/>
                <a:lumOff val="411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200382"/>
                <a:satOff val="-17476"/>
                <a:lumOff val="411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Eventos en recintos</a:t>
          </a:r>
        </a:p>
      </dsp:txBody>
      <dsp:txXfrm rot="-5400000">
        <a:off x="4660839" y="1536683"/>
        <a:ext cx="913704" cy="1050233"/>
      </dsp:txXfrm>
    </dsp:sp>
    <dsp:sp modelId="{0C522CBC-B799-4D01-AA10-1C27C27BC98F}">
      <dsp:nvSpPr>
        <dsp:cNvPr id="0" name=""/>
        <dsp:cNvSpPr/>
      </dsp:nvSpPr>
      <dsp:spPr>
        <a:xfrm rot="5400000">
          <a:off x="3640753" y="2693160"/>
          <a:ext cx="1525763" cy="132741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5600509"/>
                <a:satOff val="-23301"/>
                <a:lumOff val="5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600509"/>
                <a:satOff val="-23301"/>
                <a:lumOff val="5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600509"/>
                <a:satOff val="-23301"/>
                <a:lumOff val="5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Ferias</a:t>
          </a:r>
        </a:p>
      </dsp:txBody>
      <dsp:txXfrm rot="-5400000">
        <a:off x="3946782" y="2831751"/>
        <a:ext cx="913704" cy="1050233"/>
      </dsp:txXfrm>
    </dsp:sp>
    <dsp:sp modelId="{18D2A380-3DFF-4B48-9810-02204C5EBB7F}">
      <dsp:nvSpPr>
        <dsp:cNvPr id="0" name=""/>
        <dsp:cNvSpPr/>
      </dsp:nvSpPr>
      <dsp:spPr>
        <a:xfrm>
          <a:off x="5107622" y="2899138"/>
          <a:ext cx="1702752" cy="915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0A3D0F-C970-4056-8966-3E14FDA071EA}">
      <dsp:nvSpPr>
        <dsp:cNvPr id="0" name=""/>
        <dsp:cNvSpPr/>
      </dsp:nvSpPr>
      <dsp:spPr>
        <a:xfrm rot="5400000">
          <a:off x="2207145" y="2693160"/>
          <a:ext cx="1525763" cy="132741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7000636"/>
                <a:satOff val="-29126"/>
                <a:lumOff val="686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000636"/>
                <a:satOff val="-29126"/>
                <a:lumOff val="686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000636"/>
                <a:satOff val="-29126"/>
                <a:lumOff val="686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Parques acuáticos</a:t>
          </a:r>
        </a:p>
      </dsp:txBody>
      <dsp:txXfrm rot="-5400000">
        <a:off x="2513174" y="2831751"/>
        <a:ext cx="913704" cy="1050233"/>
      </dsp:txXfrm>
    </dsp:sp>
    <dsp:sp modelId="{BBB64B81-0ACC-47C2-84CA-C37396A2BBBD}">
      <dsp:nvSpPr>
        <dsp:cNvPr id="0" name=""/>
        <dsp:cNvSpPr/>
      </dsp:nvSpPr>
      <dsp:spPr>
        <a:xfrm rot="5400000">
          <a:off x="1502953" y="1478682"/>
          <a:ext cx="1525763" cy="132741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8400764"/>
                <a:satOff val="-34952"/>
                <a:lumOff val="82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8400764"/>
                <a:satOff val="-34952"/>
                <a:lumOff val="82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8400764"/>
                <a:satOff val="-34952"/>
                <a:lumOff val="82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Parques de atracciones</a:t>
          </a:r>
        </a:p>
      </dsp:txBody>
      <dsp:txXfrm rot="-5400000">
        <a:off x="1808982" y="1617273"/>
        <a:ext cx="913704" cy="1050233"/>
      </dsp:txXfrm>
    </dsp:sp>
    <dsp:sp modelId="{4191B81B-B816-4F8F-84C8-776313ECF932}">
      <dsp:nvSpPr>
        <dsp:cNvPr id="0" name=""/>
        <dsp:cNvSpPr/>
      </dsp:nvSpPr>
      <dsp:spPr>
        <a:xfrm>
          <a:off x="1317625" y="4194206"/>
          <a:ext cx="1647825" cy="915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346512-56EF-465C-AC42-F3A0C0EE459B}">
      <dsp:nvSpPr>
        <dsp:cNvPr id="0" name=""/>
        <dsp:cNvSpPr/>
      </dsp:nvSpPr>
      <dsp:spPr>
        <a:xfrm rot="5400000">
          <a:off x="5054610" y="2653948"/>
          <a:ext cx="1525763" cy="132741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Piscinas comunidades</a:t>
          </a:r>
        </a:p>
      </dsp:txBody>
      <dsp:txXfrm rot="-5400000">
        <a:off x="5360639" y="2792539"/>
        <a:ext cx="913704" cy="10502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7EA8-1A07-4F6B-B61D-BF95790B8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59A30A-DCBE-4774-A770-0C9DC2C35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BFFB2F-AB88-4D58-B9CE-395A94E97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7EC8-2CF9-4969-8B81-15F168F5EC11}" type="datetimeFigureOut">
              <a:rPr lang="es-ES" smtClean="0"/>
              <a:t>22/02/2022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215CF5-31BE-4BE7-9D2E-08CD95F7F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1CDF67-57DF-43B0-A0A0-6BA02A58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832C-80B5-4376-A080-4C7B834EFF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977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51B0E-EA5D-46EF-AA4E-FF8588D72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5CC48E-9768-4EDE-ABE8-BAE5C9333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0AA9CF-B776-4BB8-B742-379B63BDA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7EC8-2CF9-4969-8B81-15F168F5EC11}" type="datetimeFigureOut">
              <a:rPr lang="es-ES" smtClean="0"/>
              <a:t>22/02/2022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501DF1-6895-4DD9-ABFC-D29050C55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A02CFB-CC5F-403C-8692-A79F8891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832C-80B5-4376-A080-4C7B834EFF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75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D0E503-C812-4C98-9EF6-B76B1227E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872427-85B5-4066-AC09-5A65378C7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F50E7D-9044-421A-BFDA-D77760A4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7EC8-2CF9-4969-8B81-15F168F5EC11}" type="datetimeFigureOut">
              <a:rPr lang="es-ES" smtClean="0"/>
              <a:t>22/02/2022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A7593B-B5B5-47CF-BE54-B6B9AF8B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B51A7F-9564-4D42-ACF2-72BDB719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832C-80B5-4376-A080-4C7B834EFF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896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5EE77-562F-4E70-81D0-DFCC44C6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898A5C-ECAF-46E4-AC9F-1E1840F4E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684895-39FE-49DF-81EE-1C3FCA2A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7EC8-2CF9-4969-8B81-15F168F5EC11}" type="datetimeFigureOut">
              <a:rPr lang="es-ES" smtClean="0"/>
              <a:t>22/02/2022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2708B0-910E-4D3F-AA2F-0DE0A334D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5B83B8-BE0E-477A-A5FB-446C6D8E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832C-80B5-4376-A080-4C7B834EFF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813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DC37F-CE65-4F83-9986-5368D1E3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3E21E9-C657-4EE7-B938-0C2E8CE6E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5A8B2-355C-4A85-A306-DA20BF12C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7EC8-2CF9-4969-8B81-15F168F5EC11}" type="datetimeFigureOut">
              <a:rPr lang="es-ES" smtClean="0"/>
              <a:t>22/02/2022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19A73C-BAAC-47C9-BE17-D0319893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0DD684-25B1-40A1-801E-72C9325CD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832C-80B5-4376-A080-4C7B834EFF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4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CF27F-BC8A-4D8A-B357-FED50F708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1778E2-23C7-460B-BFC2-66F6682B7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060910-B6F2-4F25-97E3-5D65FDE18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351406-21AF-406B-8512-115454C6A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7EC8-2CF9-4969-8B81-15F168F5EC11}" type="datetimeFigureOut">
              <a:rPr lang="es-ES" smtClean="0"/>
              <a:t>22/02/2022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563F2B-167A-4EFF-894B-AB335D6B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39362D-5CE7-404D-8FD2-307AF2628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832C-80B5-4376-A080-4C7B834EFF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852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52951-5F18-4A4C-8D7D-DC831F254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261835-59E4-45A0-8F48-D21A68D4B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A8C34-7D1B-4AF0-9B78-19587D7BE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CF04CD-A7A4-45A1-BF92-982B120FB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91E525D-F5DC-4EBF-8109-F6DA185B1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702DF96-1D1A-4E1F-82E2-3F2081C8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7EC8-2CF9-4969-8B81-15F168F5EC11}" type="datetimeFigureOut">
              <a:rPr lang="es-ES" smtClean="0"/>
              <a:t>22/02/2022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4775BCD-113E-44AF-BD15-BE04A891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3041AB0-100A-4A8B-A0C7-D7348476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832C-80B5-4376-A080-4C7B834EFF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105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DBFD7-493D-4C6F-87B8-1188AB743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327CA60-F402-4B0E-82FE-93C13EC2C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7EC8-2CF9-4969-8B81-15F168F5EC11}" type="datetimeFigureOut">
              <a:rPr lang="es-ES" smtClean="0"/>
              <a:t>22/02/2022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A0D1255-73F5-4080-9F44-FEEC174E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D4B4385-D5A8-4B35-9AAC-7281A4D09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832C-80B5-4376-A080-4C7B834EFF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824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AFF4661-CC74-42A9-9DE0-F72EFDDC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7EC8-2CF9-4969-8B81-15F168F5EC11}" type="datetimeFigureOut">
              <a:rPr lang="es-ES" smtClean="0"/>
              <a:t>22/02/2022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9D93598-BA6E-4EC3-877A-12AE3F25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808B22-5CB1-4DAA-8EB9-4302BE819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832C-80B5-4376-A080-4C7B834EFF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2656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70127-72F8-44AE-815A-0104A982F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4D33C9-C03B-4617-A1B6-A91C3BD12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C04C05-3A5D-4D3A-8555-5AAADB02A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10FDD1-FE24-4A95-8099-C2F0F88B3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7EC8-2CF9-4969-8B81-15F168F5EC11}" type="datetimeFigureOut">
              <a:rPr lang="es-ES" smtClean="0"/>
              <a:t>22/02/2022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8BA212-940C-42E3-824F-ED65DF49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12F08C-8287-47CA-9559-1DE830ED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832C-80B5-4376-A080-4C7B834EFF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122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0325D-3856-4016-9B00-6E104FDA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AB15FFE-AEFA-432F-A280-B732FC681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2F68C0-76BE-433E-9029-E71A0CAC0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36868E-75C3-48A7-9FF5-9DC6CD96C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7EC8-2CF9-4969-8B81-15F168F5EC11}" type="datetimeFigureOut">
              <a:rPr lang="es-ES" smtClean="0"/>
              <a:t>22/02/2022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0CB1C3-F813-4FBB-910F-CB83E0B22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E51400-297F-4C25-BC46-2AB71CBBA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832C-80B5-4376-A080-4C7B834EFF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065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1C57B09-AC29-452F-B952-85FD65224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EF0AB3-AAB5-4D2D-81C8-87D4E3AAE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93C043-BDA1-4863-BCDD-46C7CD41B4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F7EC8-2CF9-4969-8B81-15F168F5EC11}" type="datetimeFigureOut">
              <a:rPr lang="es-ES" smtClean="0"/>
              <a:t>22/02/2022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F1F72B-6117-46A4-A8B3-5989FE6D2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996FCC-1D37-41E6-85CD-3AA21BD34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C832C-80B5-4376-A080-4C7B834EFF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6045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pperl-fuchs.com/global/en/classid_1542.htm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epperl-fuchs.com/global/en/classid_2475.ht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80C8FDE-24A2-44C0-A832-1FDC8BE77365}"/>
              </a:ext>
            </a:extLst>
          </p:cNvPr>
          <p:cNvSpPr txBox="1"/>
          <p:nvPr/>
        </p:nvSpPr>
        <p:spPr>
          <a:xfrm>
            <a:off x="771331" y="63322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https://www.rfidcontrols.com/rfidcontrols/index.php/sample-sites/accesos.html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AE89BF-925B-4CE4-8804-DBD1B9439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748" y="242596"/>
            <a:ext cx="4823925" cy="361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FD7F5E6-1D14-46AF-A4B8-AC92F8086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89" y="4135655"/>
            <a:ext cx="9030483" cy="23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29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937A7EE-11E4-43DA-983F-14F8D05AE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473" y="800100"/>
            <a:ext cx="4592502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DE42EE4-F69D-44D9-A608-3B2CFDFE6E73}"/>
              </a:ext>
            </a:extLst>
          </p:cNvPr>
          <p:cNvSpPr txBox="1"/>
          <p:nvPr/>
        </p:nvSpPr>
        <p:spPr>
          <a:xfrm>
            <a:off x="650032" y="90780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https://blog.pepperl-fuchs.com/en/2016/ten-application-examples-for-rfid-in-industrial-automation/?utm_source=mlp-spain&amp;utm_campaign=mlp-rfid-hub&amp;utm_term=learn_more&amp;utm_medium=www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26556DC-6654-49A6-9D82-BEB8711DE292}"/>
              </a:ext>
            </a:extLst>
          </p:cNvPr>
          <p:cNvSpPr txBox="1"/>
          <p:nvPr/>
        </p:nvSpPr>
        <p:spPr>
          <a:xfrm>
            <a:off x="556727" y="2257425"/>
            <a:ext cx="628261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1" i="0" dirty="0">
                <a:effectLst/>
                <a:latin typeface="Arial" panose="020B0604020202020204" pitchFamily="34" charset="0"/>
              </a:rPr>
              <a:t>2. What Is the Difference between Active and Passive RFID Tags?</a:t>
            </a:r>
          </a:p>
          <a:p>
            <a:pPr algn="l"/>
            <a:r>
              <a:rPr lang="en-US" sz="1200" b="0" i="0" dirty="0">
                <a:solidFill>
                  <a:srgbClr val="4A4E57"/>
                </a:solidFill>
                <a:effectLst/>
                <a:latin typeface="Arial" panose="020B0604020202020204" pitchFamily="34" charset="0"/>
              </a:rPr>
              <a:t>Another distinction that you will most likely stumble upon when dealing with </a:t>
            </a:r>
            <a:r>
              <a:rPr lang="en-US" sz="1200" b="1" i="0" u="none" strike="noStrike" dirty="0">
                <a:solidFill>
                  <a:srgbClr val="4A4E57"/>
                </a:solidFill>
                <a:effectLst/>
                <a:latin typeface="Arial" panose="020B0604020202020204" pitchFamily="34" charset="0"/>
                <a:hlinkClick r:id="rId3"/>
              </a:rPr>
              <a:t>RFID</a:t>
            </a:r>
            <a:r>
              <a:rPr lang="en-US" sz="1200" b="0" i="0" dirty="0">
                <a:solidFill>
                  <a:srgbClr val="4A4E57"/>
                </a:solidFill>
                <a:effectLst/>
                <a:latin typeface="Arial" panose="020B0604020202020204" pitchFamily="34" charset="0"/>
              </a:rPr>
              <a:t> is active versus passive RFID tags. </a:t>
            </a:r>
            <a:r>
              <a:rPr lang="en-US" sz="1200" b="1" i="0" u="none" strike="noStrike" dirty="0">
                <a:solidFill>
                  <a:srgbClr val="4A4E57"/>
                </a:solidFill>
                <a:effectLst/>
                <a:latin typeface="Arial" panose="020B0604020202020204" pitchFamily="34" charset="0"/>
                <a:hlinkClick r:id="rId4"/>
              </a:rPr>
              <a:t>Active RFID tags</a:t>
            </a:r>
            <a:r>
              <a:rPr lang="en-US" sz="1200" b="0" i="0" dirty="0">
                <a:solidFill>
                  <a:srgbClr val="4A4E57"/>
                </a:solidFill>
                <a:effectLst/>
                <a:latin typeface="Arial" panose="020B0604020202020204" pitchFamily="34" charset="0"/>
              </a:rPr>
              <a:t> feature a transmitter and their own integrated power source. This source powers the application-specific integrated circuit of the tag and is also used to transmit a signal from the tag’s antenna to an RFID reading device.</a:t>
            </a:r>
          </a:p>
          <a:p>
            <a:pPr algn="l"/>
            <a:r>
              <a:rPr lang="en-US" sz="1200" b="1" i="0" u="none" strike="noStrike" dirty="0">
                <a:solidFill>
                  <a:srgbClr val="4A4E57"/>
                </a:solidFill>
                <a:effectLst/>
                <a:latin typeface="Arial" panose="020B0604020202020204" pitchFamily="34" charset="0"/>
                <a:hlinkClick r:id="rId4"/>
              </a:rPr>
              <a:t>Passive RFID tags</a:t>
            </a:r>
            <a:r>
              <a:rPr lang="en-US" sz="1200" b="0" i="0" dirty="0">
                <a:solidFill>
                  <a:srgbClr val="4A4E57"/>
                </a:solidFill>
                <a:effectLst/>
                <a:latin typeface="Arial" panose="020B0604020202020204" pitchFamily="34" charset="0"/>
              </a:rPr>
              <a:t> have no integrated battery or power source. Instead, they draw power from an </a:t>
            </a:r>
            <a:r>
              <a:rPr lang="en-US" sz="1200" b="1" i="0" u="none" strike="noStrike" dirty="0">
                <a:solidFill>
                  <a:srgbClr val="4A4E57"/>
                </a:solidFill>
                <a:effectLst/>
                <a:latin typeface="Arial" panose="020B0604020202020204" pitchFamily="34" charset="0"/>
                <a:hlinkClick r:id="rId4"/>
              </a:rPr>
              <a:t>RFID reader</a:t>
            </a:r>
            <a:r>
              <a:rPr lang="en-US" sz="1200" b="0" i="0" dirty="0">
                <a:solidFill>
                  <a:srgbClr val="4A4E57"/>
                </a:solidFill>
                <a:effectLst/>
                <a:latin typeface="Arial" panose="020B0604020202020204" pitchFamily="34" charset="0"/>
              </a:rPr>
              <a:t> that sends out electromagnetic waves. These waves induce a current in the tag’s antenna and enable mutual communication between reader and tag. Additionally, there are </a:t>
            </a:r>
            <a:r>
              <a:rPr lang="en-US" sz="1200" b="1" i="0" u="none" strike="noStrike" dirty="0">
                <a:solidFill>
                  <a:srgbClr val="4A4E57"/>
                </a:solidFill>
                <a:effectLst/>
                <a:latin typeface="Arial" panose="020B0604020202020204" pitchFamily="34" charset="0"/>
                <a:hlinkClick r:id="rId4"/>
              </a:rPr>
              <a:t>semi-passive RFID tags</a:t>
            </a:r>
            <a:r>
              <a:rPr lang="en-US" sz="1200" b="0" i="0" dirty="0">
                <a:solidFill>
                  <a:srgbClr val="4A4E57"/>
                </a:solidFill>
                <a:effectLst/>
                <a:latin typeface="Arial" panose="020B0604020202020204" pitchFamily="34" charset="0"/>
              </a:rPr>
              <a:t> available on the market. These semi-passive tags use a battery to run the integrated circuit of the tag, while the actual communication happens by drawing power from the </a:t>
            </a:r>
            <a:r>
              <a:rPr lang="en-US" sz="1200" b="1" i="0" u="none" strike="noStrike" dirty="0">
                <a:solidFill>
                  <a:srgbClr val="4A4E57"/>
                </a:solidFill>
                <a:effectLst/>
                <a:latin typeface="Arial" panose="020B0604020202020204" pitchFamily="34" charset="0"/>
                <a:hlinkClick r:id="rId4"/>
              </a:rPr>
              <a:t>RFID reader</a:t>
            </a:r>
            <a:r>
              <a:rPr lang="en-US" sz="1200" b="0" i="0" dirty="0">
                <a:solidFill>
                  <a:srgbClr val="4A4E57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en-US" sz="1200" b="0" i="0" dirty="0">
                <a:solidFill>
                  <a:srgbClr val="4A4E57"/>
                </a:solidFill>
                <a:effectLst/>
                <a:latin typeface="Arial" panose="020B0604020202020204" pitchFamily="34" charset="0"/>
              </a:rPr>
              <a:t>When it comes to tracking high-value goods over long distances, active and semi-passive tags are an excellent choice. For mass tracking of low-cost items over smaller distances, </a:t>
            </a:r>
            <a:r>
              <a:rPr lang="en-US" sz="1200" b="1" i="0" u="none" strike="noStrike" dirty="0">
                <a:solidFill>
                  <a:srgbClr val="4A4E57"/>
                </a:solidFill>
                <a:effectLst/>
                <a:latin typeface="Arial" panose="020B0604020202020204" pitchFamily="34" charset="0"/>
                <a:hlinkClick r:id="rId4"/>
              </a:rPr>
              <a:t>passive RFID tags</a:t>
            </a:r>
            <a:r>
              <a:rPr lang="en-US" sz="1200" b="0" i="0" dirty="0">
                <a:solidFill>
                  <a:srgbClr val="4A4E57"/>
                </a:solidFill>
                <a:effectLst/>
                <a:latin typeface="Arial" panose="020B0604020202020204" pitchFamily="34" charset="0"/>
              </a:rPr>
              <a:t> are the right solution, as they are significantly less expensive than active and semi-passive tags. Active </a:t>
            </a:r>
            <a:r>
              <a:rPr lang="en-US" sz="1200" b="1" i="0" u="none" strike="noStrike" dirty="0">
                <a:solidFill>
                  <a:srgbClr val="4A4E57"/>
                </a:solidFill>
                <a:effectLst/>
                <a:latin typeface="Arial" panose="020B0604020202020204" pitchFamily="34" charset="0"/>
                <a:hlinkClick r:id="rId4"/>
              </a:rPr>
              <a:t>RFID tags</a:t>
            </a:r>
            <a:r>
              <a:rPr lang="en-US" sz="1200" b="0" i="0" dirty="0">
                <a:solidFill>
                  <a:srgbClr val="4A4E57"/>
                </a:solidFill>
                <a:effectLst/>
                <a:latin typeface="Arial" panose="020B0604020202020204" pitchFamily="34" charset="0"/>
              </a:rPr>
              <a:t> with batteries and long-range antennas tend to be bigger than passive tags. Depending on the RFID reader’s performance, they can achieve read ranges of up to 300 meters. Smaller low-frequency and </a:t>
            </a:r>
            <a:r>
              <a:rPr lang="en-US" sz="1200" b="1" i="0" u="none" strike="noStrike" dirty="0">
                <a:solidFill>
                  <a:srgbClr val="4A4E57"/>
                </a:solidFill>
                <a:effectLst/>
                <a:latin typeface="Arial" panose="020B0604020202020204" pitchFamily="34" charset="0"/>
                <a:hlinkClick r:id="rId4"/>
              </a:rPr>
              <a:t>high-frequency RFID tags</a:t>
            </a:r>
            <a:r>
              <a:rPr lang="en-US" sz="1200" b="0" i="0" dirty="0">
                <a:solidFill>
                  <a:srgbClr val="4A4E57"/>
                </a:solidFill>
                <a:effectLst/>
                <a:latin typeface="Arial" panose="020B0604020202020204" pitchFamily="34" charset="0"/>
              </a:rPr>
              <a:t> are read from within 0.5 meter distance, and </a:t>
            </a:r>
            <a:r>
              <a:rPr lang="en-US" sz="1200" b="1" i="0" u="none" strike="noStrike" dirty="0">
                <a:solidFill>
                  <a:srgbClr val="4A4E57"/>
                </a:solidFill>
                <a:effectLst/>
                <a:latin typeface="Arial" panose="020B0604020202020204" pitchFamily="34" charset="0"/>
                <a:hlinkClick r:id="rId4"/>
              </a:rPr>
              <a:t>UHF tags</a:t>
            </a:r>
            <a:r>
              <a:rPr lang="en-US" sz="1200" b="0" i="0" dirty="0">
                <a:solidFill>
                  <a:srgbClr val="4A4E57"/>
                </a:solidFill>
                <a:effectLst/>
                <a:latin typeface="Arial" panose="020B0604020202020204" pitchFamily="34" charset="0"/>
              </a:rPr>
              <a:t> are mostly read from 3 meters to 6 meters distance.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F571417-1516-4A5E-B269-FA0CE94E4053}"/>
              </a:ext>
            </a:extLst>
          </p:cNvPr>
          <p:cNvSpPr txBox="1"/>
          <p:nvPr/>
        </p:nvSpPr>
        <p:spPr>
          <a:xfrm>
            <a:off x="6803573" y="3827212"/>
            <a:ext cx="49529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https://blog.pepperl-fuchs.com/en/2016/frequently-asked-questions-faq-on-rfid-part-4-rfid-tags/?utm_source=mlp-spain&amp;utm_campaign=mlp-rfid-hub&amp;utm_term=learn_more&amp;utm_medium=www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02E7FA2-989C-472F-B1AF-1DDBA9716F81}"/>
              </a:ext>
            </a:extLst>
          </p:cNvPr>
          <p:cNvSpPr txBox="1"/>
          <p:nvPr/>
        </p:nvSpPr>
        <p:spPr>
          <a:xfrm>
            <a:off x="2717541" y="27916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https://www.pepperl-fuchs.com/spain/es/RFID-Hub.htm</a:t>
            </a:r>
          </a:p>
        </p:txBody>
      </p:sp>
    </p:spTree>
    <p:extLst>
      <p:ext uri="{BB962C8B-B14F-4D97-AF65-F5344CB8AC3E}">
        <p14:creationId xmlns:p14="http://schemas.microsoft.com/office/powerpoint/2010/main" val="2637991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595754BC-1A1B-4F0F-9CEA-559645E971C5}"/>
              </a:ext>
            </a:extLst>
          </p:cNvPr>
          <p:cNvSpPr txBox="1"/>
          <p:nvPr/>
        </p:nvSpPr>
        <p:spPr>
          <a:xfrm>
            <a:off x="725456" y="679876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https://www.sicomtesting.com/es/blog/tecnologia-rfid-controllo-accessi/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1F2205B-B3DD-45CA-AE0D-FF87C4634BFF}"/>
              </a:ext>
            </a:extLst>
          </p:cNvPr>
          <p:cNvSpPr txBox="1"/>
          <p:nvPr/>
        </p:nvSpPr>
        <p:spPr>
          <a:xfrm>
            <a:off x="7035281" y="541376"/>
            <a:ext cx="4301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Uso en competiciones deportivas para medir tiempos o pasos por balizas </a:t>
            </a:r>
            <a:r>
              <a:rPr lang="es-ES" dirty="0" err="1"/>
              <a:t>intemerdias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068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472F0742-66B3-4446-A782-2B59C0F5B1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5967997"/>
              </p:ext>
            </p:extLst>
          </p:nvPr>
        </p:nvGraphicFramePr>
        <p:xfrm>
          <a:off x="660399" y="449078"/>
          <a:ext cx="10834915" cy="5951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577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492CAE7E-A257-4F99-90F5-70647399B5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8181324"/>
              </p:ext>
            </p:extLst>
          </p:nvPr>
        </p:nvGraphicFramePr>
        <p:xfrm>
          <a:off x="3478244" y="52372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1863B69F-0266-486D-A4D0-44B79DA9FB95}"/>
              </a:ext>
            </a:extLst>
          </p:cNvPr>
          <p:cNvSpPr/>
          <p:nvPr/>
        </p:nvSpPr>
        <p:spPr>
          <a:xfrm>
            <a:off x="502574" y="186812"/>
            <a:ext cx="30588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Dirigido a:</a:t>
            </a:r>
          </a:p>
        </p:txBody>
      </p:sp>
    </p:spTree>
    <p:extLst>
      <p:ext uri="{BB962C8B-B14F-4D97-AF65-F5344CB8AC3E}">
        <p14:creationId xmlns:p14="http://schemas.microsoft.com/office/powerpoint/2010/main" val="380786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62CED-20DF-486F-8570-C3CF3F0D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BF1002-04A9-4A6A-8B2F-0F02B182F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50365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491</Words>
  <Application>Microsoft Office PowerPoint</Application>
  <PresentationFormat>Panorámica</PresentationFormat>
  <Paragraphs>27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Enrique Badenas</dc:creator>
  <cp:lastModifiedBy>Enrique Badenas</cp:lastModifiedBy>
  <cp:revision>2</cp:revision>
  <dcterms:created xsi:type="dcterms:W3CDTF">2022-02-22T18:46:01Z</dcterms:created>
  <dcterms:modified xsi:type="dcterms:W3CDTF">2022-02-22T19:40:53Z</dcterms:modified>
</cp:coreProperties>
</file>