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9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1" r:id="rId6"/>
    <p:sldId id="262" r:id="rId7"/>
  </p:sldIdLst>
  <p:sldSz cx="24382413" cy="13716000"/>
  <p:notesSz cx="6858000" cy="9144000"/>
  <p:defaultTextStyle>
    <a:defPPr>
      <a:defRPr lang="ru-RU"/>
    </a:defPPr>
    <a:lvl1pPr marL="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9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59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893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189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48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784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08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37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232"/>
    <a:srgbClr val="008C33"/>
    <a:srgbClr val="00B341"/>
    <a:srgbClr val="1BA560"/>
    <a:srgbClr val="23B324"/>
    <a:srgbClr val="4A78BC"/>
    <a:srgbClr val="003264"/>
    <a:srgbClr val="FE8C00"/>
    <a:srgbClr val="5BCD9D"/>
    <a:srgbClr val="35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83" autoAdjust="0"/>
    <p:restoredTop sz="84727" autoAdjust="0"/>
  </p:normalViewPr>
  <p:slideViewPr>
    <p:cSldViewPr snapToGrid="0">
      <p:cViewPr varScale="1">
        <p:scale>
          <a:sx n="60" d="100"/>
          <a:sy n="60" d="100"/>
        </p:scale>
        <p:origin x="61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111" d="100"/>
          <a:sy n="111" d="100"/>
        </p:scale>
        <p:origin x="4352" y="200"/>
      </p:cViewPr>
      <p:guideLst/>
    </p:cSldViewPr>
  </p:notesViewPr>
  <p:gridSpacing cx="381600" cy="381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C5C60-F37A-814E-99F6-3C775637DBC0}" type="datetimeFigureOut">
              <a:rPr lang="ru-RU" smtClean="0"/>
              <a:t>29.06.2021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BC657-1F7B-DB4E-9001-D45F13547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387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29.06.2021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улевой_слайд_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Изображение 3">
            <a:extLst>
              <a:ext uri="{FF2B5EF4-FFF2-40B4-BE49-F238E27FC236}">
                <a16:creationId xmlns:a16="http://schemas.microsoft.com/office/drawing/2014/main" xmlns="" id="{40923594-8447-5A46-8A64-5871B7E0E6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94763" y="5636795"/>
            <a:ext cx="6589712" cy="252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6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_иконк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2">
            <a:extLst>
              <a:ext uri="{FF2B5EF4-FFF2-40B4-BE49-F238E27FC236}">
                <a16:creationId xmlns:a16="http://schemas.microsoft.com/office/drawing/2014/main" xmlns="" id="{121498A8-B247-8E41-B989-21A7A9E9BA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89074" y="5561156"/>
            <a:ext cx="2911489" cy="2438960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EC3A226A-A6E5-FC45-8E25-292A9270E55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245631" y="915889"/>
            <a:ext cx="16104658" cy="1085949"/>
          </a:xfrm>
          <a:prstGeom prst="rect">
            <a:avLst/>
          </a:prstGeom>
        </p:spPr>
        <p:txBody>
          <a:bodyPr tIns="125999" anchor="t">
            <a:noAutofit/>
          </a:bodyPr>
          <a:lstStyle>
            <a:lvl1pPr marL="0" indent="0">
              <a:buNone/>
              <a:defRPr sz="4800">
                <a:solidFill>
                  <a:schemeClr val="tx1"/>
                </a:solidFill>
                <a:latin typeface="+mn-lt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40F78064-496F-884F-B574-B9E9DA8CA6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46348" y="3831168"/>
            <a:ext cx="16103940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581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_изображение_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2">
            <a:extLst>
              <a:ext uri="{FF2B5EF4-FFF2-40B4-BE49-F238E27FC236}">
                <a16:creationId xmlns:a16="http://schemas.microsoft.com/office/drawing/2014/main" xmlns="" id="{61527DB0-CF55-144D-9CA7-48B711C5913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513050" y="0"/>
            <a:ext cx="8880953" cy="13729825"/>
          </a:xfrm>
          <a:custGeom>
            <a:avLst/>
            <a:gdLst>
              <a:gd name="connsiteX0" fmla="*/ 0 w 9936178"/>
              <a:gd name="connsiteY0" fmla="*/ 0 h 13716000"/>
              <a:gd name="connsiteX1" fmla="*/ 9936178 w 9936178"/>
              <a:gd name="connsiteY1" fmla="*/ 0 h 13716000"/>
              <a:gd name="connsiteX2" fmla="*/ 9936178 w 9936178"/>
              <a:gd name="connsiteY2" fmla="*/ 13716000 h 13716000"/>
              <a:gd name="connsiteX3" fmla="*/ 0 w 9936178"/>
              <a:gd name="connsiteY3" fmla="*/ 13716000 h 13716000"/>
              <a:gd name="connsiteX4" fmla="*/ 0 w 9936178"/>
              <a:gd name="connsiteY4" fmla="*/ 0 h 13716000"/>
              <a:gd name="connsiteX0" fmla="*/ 0 w 9936178"/>
              <a:gd name="connsiteY0" fmla="*/ 0 h 13716000"/>
              <a:gd name="connsiteX1" fmla="*/ 9936178 w 9936178"/>
              <a:gd name="connsiteY1" fmla="*/ 0 h 13716000"/>
              <a:gd name="connsiteX2" fmla="*/ 9936178 w 9936178"/>
              <a:gd name="connsiteY2" fmla="*/ 13716000 h 13716000"/>
              <a:gd name="connsiteX3" fmla="*/ 0 w 9936178"/>
              <a:gd name="connsiteY3" fmla="*/ 13716000 h 13716000"/>
              <a:gd name="connsiteX4" fmla="*/ 2955925 w 9936178"/>
              <a:gd name="connsiteY4" fmla="*/ 6680200 h 13716000"/>
              <a:gd name="connsiteX5" fmla="*/ 0 w 9936178"/>
              <a:gd name="connsiteY5" fmla="*/ 0 h 13716000"/>
              <a:gd name="connsiteX0" fmla="*/ 175245 w 10111423"/>
              <a:gd name="connsiteY0" fmla="*/ 0 h 13716000"/>
              <a:gd name="connsiteX1" fmla="*/ 10111423 w 10111423"/>
              <a:gd name="connsiteY1" fmla="*/ 0 h 13716000"/>
              <a:gd name="connsiteX2" fmla="*/ 10111423 w 10111423"/>
              <a:gd name="connsiteY2" fmla="*/ 13716000 h 13716000"/>
              <a:gd name="connsiteX3" fmla="*/ 175245 w 10111423"/>
              <a:gd name="connsiteY3" fmla="*/ 13716000 h 13716000"/>
              <a:gd name="connsiteX4" fmla="*/ 3131170 w 10111423"/>
              <a:gd name="connsiteY4" fmla="*/ 6680200 h 13716000"/>
              <a:gd name="connsiteX5" fmla="*/ 175245 w 10111423"/>
              <a:gd name="connsiteY5" fmla="*/ 0 h 13716000"/>
              <a:gd name="connsiteX0" fmla="*/ 207023 w 10143201"/>
              <a:gd name="connsiteY0" fmla="*/ 0 h 15045022"/>
              <a:gd name="connsiteX1" fmla="*/ 10143201 w 10143201"/>
              <a:gd name="connsiteY1" fmla="*/ 0 h 15045022"/>
              <a:gd name="connsiteX2" fmla="*/ 10143201 w 10143201"/>
              <a:gd name="connsiteY2" fmla="*/ 13716000 h 15045022"/>
              <a:gd name="connsiteX3" fmla="*/ 207023 w 10143201"/>
              <a:gd name="connsiteY3" fmla="*/ 13716000 h 15045022"/>
              <a:gd name="connsiteX4" fmla="*/ 3162948 w 10143201"/>
              <a:gd name="connsiteY4" fmla="*/ 6680200 h 15045022"/>
              <a:gd name="connsiteX5" fmla="*/ 207023 w 10143201"/>
              <a:gd name="connsiteY5" fmla="*/ 0 h 15045022"/>
              <a:gd name="connsiteX0" fmla="*/ 207023 w 10143201"/>
              <a:gd name="connsiteY0" fmla="*/ 0 h 14732000"/>
              <a:gd name="connsiteX1" fmla="*/ 10143201 w 10143201"/>
              <a:gd name="connsiteY1" fmla="*/ 0 h 14732000"/>
              <a:gd name="connsiteX2" fmla="*/ 10143201 w 10143201"/>
              <a:gd name="connsiteY2" fmla="*/ 13716000 h 14732000"/>
              <a:gd name="connsiteX3" fmla="*/ 207023 w 10143201"/>
              <a:gd name="connsiteY3" fmla="*/ 13716000 h 14732000"/>
              <a:gd name="connsiteX4" fmla="*/ 3162948 w 10143201"/>
              <a:gd name="connsiteY4" fmla="*/ 6680200 h 14732000"/>
              <a:gd name="connsiteX5" fmla="*/ 207023 w 10143201"/>
              <a:gd name="connsiteY5" fmla="*/ 0 h 14732000"/>
              <a:gd name="connsiteX0" fmla="*/ 207023 w 10143201"/>
              <a:gd name="connsiteY0" fmla="*/ 0 h 14732000"/>
              <a:gd name="connsiteX1" fmla="*/ 10143201 w 10143201"/>
              <a:gd name="connsiteY1" fmla="*/ 0 h 14732000"/>
              <a:gd name="connsiteX2" fmla="*/ 10143201 w 10143201"/>
              <a:gd name="connsiteY2" fmla="*/ 13716000 h 14732000"/>
              <a:gd name="connsiteX3" fmla="*/ 207023 w 10143201"/>
              <a:gd name="connsiteY3" fmla="*/ 13716000 h 14732000"/>
              <a:gd name="connsiteX4" fmla="*/ 3162948 w 10143201"/>
              <a:gd name="connsiteY4" fmla="*/ 6680200 h 14732000"/>
              <a:gd name="connsiteX5" fmla="*/ 207023 w 10143201"/>
              <a:gd name="connsiteY5" fmla="*/ 0 h 14732000"/>
              <a:gd name="connsiteX0" fmla="*/ 207023 w 10143201"/>
              <a:gd name="connsiteY0" fmla="*/ 0 h 14732000"/>
              <a:gd name="connsiteX1" fmla="*/ 10143201 w 10143201"/>
              <a:gd name="connsiteY1" fmla="*/ 0 h 14732000"/>
              <a:gd name="connsiteX2" fmla="*/ 10143201 w 10143201"/>
              <a:gd name="connsiteY2" fmla="*/ 13716000 h 14732000"/>
              <a:gd name="connsiteX3" fmla="*/ 207023 w 10143201"/>
              <a:gd name="connsiteY3" fmla="*/ 13716000 h 14732000"/>
              <a:gd name="connsiteX4" fmla="*/ 3162948 w 10143201"/>
              <a:gd name="connsiteY4" fmla="*/ 6680200 h 14732000"/>
              <a:gd name="connsiteX5" fmla="*/ 207023 w 10143201"/>
              <a:gd name="connsiteY5" fmla="*/ 0 h 14732000"/>
              <a:gd name="connsiteX0" fmla="*/ 207023 w 11385223"/>
              <a:gd name="connsiteY0" fmla="*/ 0 h 15045022"/>
              <a:gd name="connsiteX1" fmla="*/ 10143201 w 11385223"/>
              <a:gd name="connsiteY1" fmla="*/ 0 h 15045022"/>
              <a:gd name="connsiteX2" fmla="*/ 10143201 w 11385223"/>
              <a:gd name="connsiteY2" fmla="*/ 13716000 h 15045022"/>
              <a:gd name="connsiteX3" fmla="*/ 207023 w 11385223"/>
              <a:gd name="connsiteY3" fmla="*/ 13716000 h 15045022"/>
              <a:gd name="connsiteX4" fmla="*/ 3162948 w 11385223"/>
              <a:gd name="connsiteY4" fmla="*/ 6680200 h 15045022"/>
              <a:gd name="connsiteX5" fmla="*/ 207023 w 11385223"/>
              <a:gd name="connsiteY5" fmla="*/ 0 h 15045022"/>
              <a:gd name="connsiteX0" fmla="*/ 207023 w 10879214"/>
              <a:gd name="connsiteY0" fmla="*/ 0 h 15045022"/>
              <a:gd name="connsiteX1" fmla="*/ 10143201 w 10879214"/>
              <a:gd name="connsiteY1" fmla="*/ 0 h 15045022"/>
              <a:gd name="connsiteX2" fmla="*/ 10143201 w 10879214"/>
              <a:gd name="connsiteY2" fmla="*/ 13716000 h 15045022"/>
              <a:gd name="connsiteX3" fmla="*/ 207023 w 10879214"/>
              <a:gd name="connsiteY3" fmla="*/ 13716000 h 15045022"/>
              <a:gd name="connsiteX4" fmla="*/ 3162948 w 10879214"/>
              <a:gd name="connsiteY4" fmla="*/ 6680200 h 15045022"/>
              <a:gd name="connsiteX5" fmla="*/ 207023 w 10879214"/>
              <a:gd name="connsiteY5" fmla="*/ 0 h 15045022"/>
              <a:gd name="connsiteX0" fmla="*/ 207023 w 11385223"/>
              <a:gd name="connsiteY0" fmla="*/ 0 h 15045022"/>
              <a:gd name="connsiteX1" fmla="*/ 10143201 w 11385223"/>
              <a:gd name="connsiteY1" fmla="*/ 0 h 15045022"/>
              <a:gd name="connsiteX2" fmla="*/ 10143201 w 11385223"/>
              <a:gd name="connsiteY2" fmla="*/ 13716000 h 15045022"/>
              <a:gd name="connsiteX3" fmla="*/ 207023 w 11385223"/>
              <a:gd name="connsiteY3" fmla="*/ 13716000 h 15045022"/>
              <a:gd name="connsiteX4" fmla="*/ 3162948 w 11385223"/>
              <a:gd name="connsiteY4" fmla="*/ 6680200 h 15045022"/>
              <a:gd name="connsiteX5" fmla="*/ 207023 w 11385223"/>
              <a:gd name="connsiteY5" fmla="*/ 0 h 15045022"/>
              <a:gd name="connsiteX0" fmla="*/ 207023 w 10879214"/>
              <a:gd name="connsiteY0" fmla="*/ 0 h 15045022"/>
              <a:gd name="connsiteX1" fmla="*/ 10143201 w 10879214"/>
              <a:gd name="connsiteY1" fmla="*/ 0 h 15045022"/>
              <a:gd name="connsiteX2" fmla="*/ 10143201 w 10879214"/>
              <a:gd name="connsiteY2" fmla="*/ 13716000 h 15045022"/>
              <a:gd name="connsiteX3" fmla="*/ 207023 w 10879214"/>
              <a:gd name="connsiteY3" fmla="*/ 13716000 h 15045022"/>
              <a:gd name="connsiteX4" fmla="*/ 3162948 w 10879214"/>
              <a:gd name="connsiteY4" fmla="*/ 6680200 h 15045022"/>
              <a:gd name="connsiteX5" fmla="*/ 207023 w 10879214"/>
              <a:gd name="connsiteY5" fmla="*/ 0 h 15045022"/>
              <a:gd name="connsiteX0" fmla="*/ 207023 w 10879214"/>
              <a:gd name="connsiteY0" fmla="*/ 0 h 15045022"/>
              <a:gd name="connsiteX1" fmla="*/ 10143201 w 10879214"/>
              <a:gd name="connsiteY1" fmla="*/ 0 h 15045022"/>
              <a:gd name="connsiteX2" fmla="*/ 10143201 w 10879214"/>
              <a:gd name="connsiteY2" fmla="*/ 13716000 h 15045022"/>
              <a:gd name="connsiteX3" fmla="*/ 207023 w 10879214"/>
              <a:gd name="connsiteY3" fmla="*/ 13716000 h 15045022"/>
              <a:gd name="connsiteX4" fmla="*/ 3162948 w 10879214"/>
              <a:gd name="connsiteY4" fmla="*/ 6680200 h 15045022"/>
              <a:gd name="connsiteX5" fmla="*/ 207023 w 10879214"/>
              <a:gd name="connsiteY5" fmla="*/ 0 h 15045022"/>
              <a:gd name="connsiteX0" fmla="*/ 207023 w 10879214"/>
              <a:gd name="connsiteY0" fmla="*/ 0 h 15045022"/>
              <a:gd name="connsiteX1" fmla="*/ 10143201 w 10879214"/>
              <a:gd name="connsiteY1" fmla="*/ 0 h 15045022"/>
              <a:gd name="connsiteX2" fmla="*/ 10143201 w 10879214"/>
              <a:gd name="connsiteY2" fmla="*/ 13716000 h 15045022"/>
              <a:gd name="connsiteX3" fmla="*/ 207023 w 10879214"/>
              <a:gd name="connsiteY3" fmla="*/ 13716000 h 15045022"/>
              <a:gd name="connsiteX4" fmla="*/ 3162948 w 10879214"/>
              <a:gd name="connsiteY4" fmla="*/ 6680200 h 15045022"/>
              <a:gd name="connsiteX5" fmla="*/ 207023 w 10879214"/>
              <a:gd name="connsiteY5" fmla="*/ 0 h 15045022"/>
              <a:gd name="connsiteX0" fmla="*/ 207023 w 10143201"/>
              <a:gd name="connsiteY0" fmla="*/ 0 h 15045022"/>
              <a:gd name="connsiteX1" fmla="*/ 10143201 w 10143201"/>
              <a:gd name="connsiteY1" fmla="*/ 0 h 15045022"/>
              <a:gd name="connsiteX2" fmla="*/ 10143201 w 10143201"/>
              <a:gd name="connsiteY2" fmla="*/ 13716000 h 15045022"/>
              <a:gd name="connsiteX3" fmla="*/ 207023 w 10143201"/>
              <a:gd name="connsiteY3" fmla="*/ 13716000 h 15045022"/>
              <a:gd name="connsiteX4" fmla="*/ 3162948 w 10143201"/>
              <a:gd name="connsiteY4" fmla="*/ 6680200 h 15045022"/>
              <a:gd name="connsiteX5" fmla="*/ 207023 w 10143201"/>
              <a:gd name="connsiteY5" fmla="*/ 0 h 15045022"/>
              <a:gd name="connsiteX0" fmla="*/ 207023 w 10143201"/>
              <a:gd name="connsiteY0" fmla="*/ 0 h 15045022"/>
              <a:gd name="connsiteX1" fmla="*/ 10143201 w 10143201"/>
              <a:gd name="connsiteY1" fmla="*/ 0 h 15045022"/>
              <a:gd name="connsiteX2" fmla="*/ 10143201 w 10143201"/>
              <a:gd name="connsiteY2" fmla="*/ 13716000 h 15045022"/>
              <a:gd name="connsiteX3" fmla="*/ 207023 w 10143201"/>
              <a:gd name="connsiteY3" fmla="*/ 13716000 h 15045022"/>
              <a:gd name="connsiteX4" fmla="*/ 3162948 w 10143201"/>
              <a:gd name="connsiteY4" fmla="*/ 6680200 h 15045022"/>
              <a:gd name="connsiteX5" fmla="*/ 207023 w 10143201"/>
              <a:gd name="connsiteY5" fmla="*/ 0 h 15045022"/>
              <a:gd name="connsiteX0" fmla="*/ 207023 w 10143201"/>
              <a:gd name="connsiteY0" fmla="*/ 0 h 14237170"/>
              <a:gd name="connsiteX1" fmla="*/ 10143201 w 10143201"/>
              <a:gd name="connsiteY1" fmla="*/ 0 h 14237170"/>
              <a:gd name="connsiteX2" fmla="*/ 10143201 w 10143201"/>
              <a:gd name="connsiteY2" fmla="*/ 13716000 h 14237170"/>
              <a:gd name="connsiteX3" fmla="*/ 207023 w 10143201"/>
              <a:gd name="connsiteY3" fmla="*/ 13716000 h 14237170"/>
              <a:gd name="connsiteX4" fmla="*/ 3162948 w 10143201"/>
              <a:gd name="connsiteY4" fmla="*/ 6680200 h 14237170"/>
              <a:gd name="connsiteX5" fmla="*/ 207023 w 10143201"/>
              <a:gd name="connsiteY5" fmla="*/ 0 h 14237170"/>
              <a:gd name="connsiteX0" fmla="*/ 207023 w 10143201"/>
              <a:gd name="connsiteY0" fmla="*/ 0 h 13716000"/>
              <a:gd name="connsiteX1" fmla="*/ 10143201 w 10143201"/>
              <a:gd name="connsiteY1" fmla="*/ 0 h 13716000"/>
              <a:gd name="connsiteX2" fmla="*/ 10143201 w 10143201"/>
              <a:gd name="connsiteY2" fmla="*/ 13716000 h 13716000"/>
              <a:gd name="connsiteX3" fmla="*/ 207023 w 10143201"/>
              <a:gd name="connsiteY3" fmla="*/ 13716000 h 13716000"/>
              <a:gd name="connsiteX4" fmla="*/ 3162948 w 10143201"/>
              <a:gd name="connsiteY4" fmla="*/ 6680200 h 13716000"/>
              <a:gd name="connsiteX5" fmla="*/ 207023 w 10143201"/>
              <a:gd name="connsiteY5" fmla="*/ 0 h 13716000"/>
              <a:gd name="connsiteX0" fmla="*/ 0 w 9936178"/>
              <a:gd name="connsiteY0" fmla="*/ 0 h 13716000"/>
              <a:gd name="connsiteX1" fmla="*/ 9936178 w 9936178"/>
              <a:gd name="connsiteY1" fmla="*/ 0 h 13716000"/>
              <a:gd name="connsiteX2" fmla="*/ 9936178 w 9936178"/>
              <a:gd name="connsiteY2" fmla="*/ 13716000 h 13716000"/>
              <a:gd name="connsiteX3" fmla="*/ 0 w 9936178"/>
              <a:gd name="connsiteY3" fmla="*/ 13716000 h 13716000"/>
              <a:gd name="connsiteX4" fmla="*/ 2955925 w 9936178"/>
              <a:gd name="connsiteY4" fmla="*/ 6680200 h 13716000"/>
              <a:gd name="connsiteX5" fmla="*/ 0 w 9936178"/>
              <a:gd name="connsiteY5" fmla="*/ 0 h 13716000"/>
              <a:gd name="connsiteX0" fmla="*/ 0 w 9936178"/>
              <a:gd name="connsiteY0" fmla="*/ 0 h 13716000"/>
              <a:gd name="connsiteX1" fmla="*/ 9936178 w 9936178"/>
              <a:gd name="connsiteY1" fmla="*/ 0 h 13716000"/>
              <a:gd name="connsiteX2" fmla="*/ 9936178 w 9936178"/>
              <a:gd name="connsiteY2" fmla="*/ 13716000 h 13716000"/>
              <a:gd name="connsiteX3" fmla="*/ 0 w 9936178"/>
              <a:gd name="connsiteY3" fmla="*/ 13716000 h 13716000"/>
              <a:gd name="connsiteX4" fmla="*/ 2955925 w 9936178"/>
              <a:gd name="connsiteY4" fmla="*/ 6680200 h 13716000"/>
              <a:gd name="connsiteX5" fmla="*/ 0 w 9936178"/>
              <a:gd name="connsiteY5" fmla="*/ 0 h 13716000"/>
              <a:gd name="connsiteX0" fmla="*/ 355600 w 9936178"/>
              <a:gd name="connsiteY0" fmla="*/ 25400 h 13716000"/>
              <a:gd name="connsiteX1" fmla="*/ 9936178 w 9936178"/>
              <a:gd name="connsiteY1" fmla="*/ 0 h 13716000"/>
              <a:gd name="connsiteX2" fmla="*/ 9936178 w 9936178"/>
              <a:gd name="connsiteY2" fmla="*/ 13716000 h 13716000"/>
              <a:gd name="connsiteX3" fmla="*/ 0 w 9936178"/>
              <a:gd name="connsiteY3" fmla="*/ 13716000 h 13716000"/>
              <a:gd name="connsiteX4" fmla="*/ 2955925 w 9936178"/>
              <a:gd name="connsiteY4" fmla="*/ 6680200 h 13716000"/>
              <a:gd name="connsiteX5" fmla="*/ 355600 w 9936178"/>
              <a:gd name="connsiteY5" fmla="*/ 25400 h 13716000"/>
              <a:gd name="connsiteX0" fmla="*/ 50800 w 9631378"/>
              <a:gd name="connsiteY0" fmla="*/ 25400 h 13716000"/>
              <a:gd name="connsiteX1" fmla="*/ 9631378 w 9631378"/>
              <a:gd name="connsiteY1" fmla="*/ 0 h 13716000"/>
              <a:gd name="connsiteX2" fmla="*/ 9631378 w 9631378"/>
              <a:gd name="connsiteY2" fmla="*/ 13716000 h 13716000"/>
              <a:gd name="connsiteX3" fmla="*/ 0 w 9631378"/>
              <a:gd name="connsiteY3" fmla="*/ 13690600 h 13716000"/>
              <a:gd name="connsiteX4" fmla="*/ 2651125 w 9631378"/>
              <a:gd name="connsiteY4" fmla="*/ 6680200 h 13716000"/>
              <a:gd name="connsiteX5" fmla="*/ 50800 w 9631378"/>
              <a:gd name="connsiteY5" fmla="*/ 25400 h 13716000"/>
              <a:gd name="connsiteX0" fmla="*/ 50800 w 9631378"/>
              <a:gd name="connsiteY0" fmla="*/ 25400 h 13716000"/>
              <a:gd name="connsiteX1" fmla="*/ 9631378 w 9631378"/>
              <a:gd name="connsiteY1" fmla="*/ 0 h 13716000"/>
              <a:gd name="connsiteX2" fmla="*/ 9631378 w 9631378"/>
              <a:gd name="connsiteY2" fmla="*/ 13716000 h 13716000"/>
              <a:gd name="connsiteX3" fmla="*/ 0 w 9631378"/>
              <a:gd name="connsiteY3" fmla="*/ 13690600 h 13716000"/>
              <a:gd name="connsiteX4" fmla="*/ 2610485 w 9631378"/>
              <a:gd name="connsiteY4" fmla="*/ 6791960 h 13716000"/>
              <a:gd name="connsiteX5" fmla="*/ 50800 w 9631378"/>
              <a:gd name="connsiteY5" fmla="*/ 25400 h 13716000"/>
              <a:gd name="connsiteX0" fmla="*/ 50800 w 9631378"/>
              <a:gd name="connsiteY0" fmla="*/ 25400 h 13716000"/>
              <a:gd name="connsiteX1" fmla="*/ 9631378 w 9631378"/>
              <a:gd name="connsiteY1" fmla="*/ 0 h 13716000"/>
              <a:gd name="connsiteX2" fmla="*/ 9631378 w 9631378"/>
              <a:gd name="connsiteY2" fmla="*/ 13716000 h 13716000"/>
              <a:gd name="connsiteX3" fmla="*/ 0 w 9631378"/>
              <a:gd name="connsiteY3" fmla="*/ 13690600 h 13716000"/>
              <a:gd name="connsiteX4" fmla="*/ 2620645 w 9631378"/>
              <a:gd name="connsiteY4" fmla="*/ 6751320 h 13716000"/>
              <a:gd name="connsiteX5" fmla="*/ 50800 w 9631378"/>
              <a:gd name="connsiteY5" fmla="*/ 25400 h 13716000"/>
              <a:gd name="connsiteX0" fmla="*/ 62375 w 9642953"/>
              <a:gd name="connsiteY0" fmla="*/ 25400 h 13725324"/>
              <a:gd name="connsiteX1" fmla="*/ 9642953 w 9642953"/>
              <a:gd name="connsiteY1" fmla="*/ 0 h 13725324"/>
              <a:gd name="connsiteX2" fmla="*/ 9642953 w 9642953"/>
              <a:gd name="connsiteY2" fmla="*/ 13716000 h 13725324"/>
              <a:gd name="connsiteX3" fmla="*/ 0 w 9642953"/>
              <a:gd name="connsiteY3" fmla="*/ 13725324 h 13725324"/>
              <a:gd name="connsiteX4" fmla="*/ 2632220 w 9642953"/>
              <a:gd name="connsiteY4" fmla="*/ 6751320 h 13725324"/>
              <a:gd name="connsiteX5" fmla="*/ 62375 w 9642953"/>
              <a:gd name="connsiteY5" fmla="*/ 25400 h 13725324"/>
              <a:gd name="connsiteX0" fmla="*/ 16077 w 9642953"/>
              <a:gd name="connsiteY0" fmla="*/ 2250 h 13725324"/>
              <a:gd name="connsiteX1" fmla="*/ 9642953 w 9642953"/>
              <a:gd name="connsiteY1" fmla="*/ 0 h 13725324"/>
              <a:gd name="connsiteX2" fmla="*/ 9642953 w 9642953"/>
              <a:gd name="connsiteY2" fmla="*/ 13716000 h 13725324"/>
              <a:gd name="connsiteX3" fmla="*/ 0 w 9642953"/>
              <a:gd name="connsiteY3" fmla="*/ 13725324 h 13725324"/>
              <a:gd name="connsiteX4" fmla="*/ 2632220 w 9642953"/>
              <a:gd name="connsiteY4" fmla="*/ 6751320 h 13725324"/>
              <a:gd name="connsiteX5" fmla="*/ 16077 w 9642953"/>
              <a:gd name="connsiteY5" fmla="*/ 2250 h 13725324"/>
              <a:gd name="connsiteX0" fmla="*/ 16077 w 9642953"/>
              <a:gd name="connsiteY0" fmla="*/ 2250 h 13725324"/>
              <a:gd name="connsiteX1" fmla="*/ 9642953 w 9642953"/>
              <a:gd name="connsiteY1" fmla="*/ 0 h 13725324"/>
              <a:gd name="connsiteX2" fmla="*/ 9642953 w 9642953"/>
              <a:gd name="connsiteY2" fmla="*/ 13716000 h 13725324"/>
              <a:gd name="connsiteX3" fmla="*/ 0 w 9642953"/>
              <a:gd name="connsiteY3" fmla="*/ 13725324 h 13725324"/>
              <a:gd name="connsiteX4" fmla="*/ 2585921 w 9642953"/>
              <a:gd name="connsiteY4" fmla="*/ 6751320 h 13725324"/>
              <a:gd name="connsiteX5" fmla="*/ 16077 w 9642953"/>
              <a:gd name="connsiteY5" fmla="*/ 2250 h 13725324"/>
              <a:gd name="connsiteX0" fmla="*/ 16077 w 9642953"/>
              <a:gd name="connsiteY0" fmla="*/ 2250 h 13725324"/>
              <a:gd name="connsiteX1" fmla="*/ 8880953 w 9642953"/>
              <a:gd name="connsiteY1" fmla="*/ 0 h 13725324"/>
              <a:gd name="connsiteX2" fmla="*/ 9642953 w 9642953"/>
              <a:gd name="connsiteY2" fmla="*/ 13716000 h 13725324"/>
              <a:gd name="connsiteX3" fmla="*/ 0 w 9642953"/>
              <a:gd name="connsiteY3" fmla="*/ 13725324 h 13725324"/>
              <a:gd name="connsiteX4" fmla="*/ 2585921 w 9642953"/>
              <a:gd name="connsiteY4" fmla="*/ 6751320 h 13725324"/>
              <a:gd name="connsiteX5" fmla="*/ 16077 w 9642953"/>
              <a:gd name="connsiteY5" fmla="*/ 2250 h 13725324"/>
              <a:gd name="connsiteX0" fmla="*/ 16077 w 8880953"/>
              <a:gd name="connsiteY0" fmla="*/ 2250 h 13741400"/>
              <a:gd name="connsiteX1" fmla="*/ 8880953 w 8880953"/>
              <a:gd name="connsiteY1" fmla="*/ 0 h 13741400"/>
              <a:gd name="connsiteX2" fmla="*/ 8880953 w 8880953"/>
              <a:gd name="connsiteY2" fmla="*/ 13741400 h 13741400"/>
              <a:gd name="connsiteX3" fmla="*/ 0 w 8880953"/>
              <a:gd name="connsiteY3" fmla="*/ 13725324 h 13741400"/>
              <a:gd name="connsiteX4" fmla="*/ 2585921 w 8880953"/>
              <a:gd name="connsiteY4" fmla="*/ 6751320 h 13741400"/>
              <a:gd name="connsiteX5" fmla="*/ 16077 w 8880953"/>
              <a:gd name="connsiteY5" fmla="*/ 2250 h 13741400"/>
              <a:gd name="connsiteX0" fmla="*/ 16077 w 8880953"/>
              <a:gd name="connsiteY0" fmla="*/ 2250 h 13725324"/>
              <a:gd name="connsiteX1" fmla="*/ 8880953 w 8880953"/>
              <a:gd name="connsiteY1" fmla="*/ 0 h 13725324"/>
              <a:gd name="connsiteX2" fmla="*/ 8880953 w 8880953"/>
              <a:gd name="connsiteY2" fmla="*/ 13718251 h 13725324"/>
              <a:gd name="connsiteX3" fmla="*/ 0 w 8880953"/>
              <a:gd name="connsiteY3" fmla="*/ 13725324 h 13725324"/>
              <a:gd name="connsiteX4" fmla="*/ 2585921 w 8880953"/>
              <a:gd name="connsiteY4" fmla="*/ 6751320 h 13725324"/>
              <a:gd name="connsiteX5" fmla="*/ 16077 w 8880953"/>
              <a:gd name="connsiteY5" fmla="*/ 2250 h 13725324"/>
              <a:gd name="connsiteX0" fmla="*/ 16077 w 8880953"/>
              <a:gd name="connsiteY0" fmla="*/ 2250 h 13729825"/>
              <a:gd name="connsiteX1" fmla="*/ 8880953 w 8880953"/>
              <a:gd name="connsiteY1" fmla="*/ 0 h 13729825"/>
              <a:gd name="connsiteX2" fmla="*/ 8869379 w 8880953"/>
              <a:gd name="connsiteY2" fmla="*/ 13729825 h 13729825"/>
              <a:gd name="connsiteX3" fmla="*/ 0 w 8880953"/>
              <a:gd name="connsiteY3" fmla="*/ 13725324 h 13729825"/>
              <a:gd name="connsiteX4" fmla="*/ 2585921 w 8880953"/>
              <a:gd name="connsiteY4" fmla="*/ 6751320 h 13729825"/>
              <a:gd name="connsiteX5" fmla="*/ 16077 w 8880953"/>
              <a:gd name="connsiteY5" fmla="*/ 2250 h 1372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80953" h="13729825">
                <a:moveTo>
                  <a:pt x="16077" y="2250"/>
                </a:moveTo>
                <a:lnTo>
                  <a:pt x="8880953" y="0"/>
                </a:lnTo>
                <a:lnTo>
                  <a:pt x="8869379" y="13729825"/>
                </a:lnTo>
                <a:lnTo>
                  <a:pt x="0" y="13725324"/>
                </a:lnTo>
                <a:lnTo>
                  <a:pt x="2585921" y="6751320"/>
                </a:lnTo>
                <a:lnTo>
                  <a:pt x="16077" y="225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 anchorCtr="1"/>
          <a:lstStyle>
            <a:lvl1pPr algn="ctr">
              <a:defRPr/>
            </a:lvl1pPr>
          </a:lstStyle>
          <a:p>
            <a:r>
              <a:rPr lang="ru-RU" dirty="0"/>
              <a:t>Вставьте</a:t>
            </a:r>
            <a:br>
              <a:rPr lang="ru-RU" dirty="0"/>
            </a:br>
            <a:r>
              <a:rPr lang="ru-RU" dirty="0"/>
              <a:t>изображение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47B8B226-C026-5B41-8DF8-CE1C75FD8C2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42000" y="915889"/>
            <a:ext cx="12442475" cy="1085949"/>
          </a:xfrm>
          <a:prstGeom prst="rect">
            <a:avLst/>
          </a:prstGeom>
        </p:spPr>
        <p:txBody>
          <a:bodyPr tIns="125999" anchor="t">
            <a:noAutofit/>
          </a:bodyPr>
          <a:lstStyle>
            <a:lvl1pPr marL="0" indent="0">
              <a:buNone/>
              <a:defRPr sz="4800">
                <a:solidFill>
                  <a:schemeClr val="tx1"/>
                </a:solidFill>
                <a:latin typeface="+mn-lt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7168BEC1-770E-C549-A6A1-8DF59D0475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2718" y="3831168"/>
            <a:ext cx="13178357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7149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_изображение_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E68F06DF-25BF-DA43-A249-1D8E105D81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638" y="0"/>
            <a:ext cx="24382413" cy="13716000"/>
          </a:xfrm>
          <a:prstGeom prst="rect">
            <a:avLst/>
          </a:prstGeo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На фон нужно вставить изображение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EA2A1BFC-2E62-AF46-B06C-706D800F0BC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42000" y="915889"/>
            <a:ext cx="18308288" cy="1085949"/>
          </a:xfrm>
          <a:prstGeom prst="rect">
            <a:avLst/>
          </a:prstGeom>
        </p:spPr>
        <p:txBody>
          <a:bodyPr tIns="125999" anchor="t"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+mn-lt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FB0F8C3D-6D3E-D240-A05F-03CA334B26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2718" y="3831168"/>
            <a:ext cx="8784157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470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одержание_печа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5241600" y="3824935"/>
            <a:ext cx="6577044" cy="73912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Первый раздел</a:t>
            </a:r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3042000" y="1630363"/>
            <a:ext cx="18308288" cy="1473200"/>
          </a:xfrm>
        </p:spPr>
        <p:txBody>
          <a:bodyPr tIns="216000" rIns="0"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2" name="Текст 3">
            <a:extLst>
              <a:ext uri="{FF2B5EF4-FFF2-40B4-BE49-F238E27FC236}">
                <a16:creationId xmlns:a16="http://schemas.microsoft.com/office/drawing/2014/main" xmlns="" id="{59F20745-D3B4-E445-AF16-337808FC88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041999" y="3828862"/>
            <a:ext cx="1458563" cy="73342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27" name="Текст 6">
            <a:extLst>
              <a:ext uri="{FF2B5EF4-FFF2-40B4-BE49-F238E27FC236}">
                <a16:creationId xmlns:a16="http://schemas.microsoft.com/office/drawing/2014/main" xmlns="" id="{68C071BF-C16D-9E4B-AEEF-072A72D2CB63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243044" y="5304692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Второй раздел</a:t>
            </a:r>
          </a:p>
        </p:txBody>
      </p:sp>
      <p:sp>
        <p:nvSpPr>
          <p:cNvPr id="28" name="Текст 3">
            <a:extLst>
              <a:ext uri="{FF2B5EF4-FFF2-40B4-BE49-F238E27FC236}">
                <a16:creationId xmlns:a16="http://schemas.microsoft.com/office/drawing/2014/main" xmlns="" id="{D1B7A5B9-7DAF-A941-AE5F-8010D004A7F4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3041999" y="5307795"/>
            <a:ext cx="1458563" cy="723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29" name="Текст 6">
            <a:extLst>
              <a:ext uri="{FF2B5EF4-FFF2-40B4-BE49-F238E27FC236}">
                <a16:creationId xmlns:a16="http://schemas.microsoft.com/office/drawing/2014/main" xmlns="" id="{519C18FB-A744-6849-8662-B416DEBDF172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243044" y="6767696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Третий раздел</a:t>
            </a:r>
          </a:p>
        </p:txBody>
      </p:sp>
      <p:sp>
        <p:nvSpPr>
          <p:cNvPr id="30" name="Текст 3">
            <a:extLst>
              <a:ext uri="{FF2B5EF4-FFF2-40B4-BE49-F238E27FC236}">
                <a16:creationId xmlns:a16="http://schemas.microsoft.com/office/drawing/2014/main" xmlns="" id="{F4406C1D-B142-5F47-9DBA-4D0B7047D1E8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3041999" y="6770799"/>
            <a:ext cx="1458563" cy="723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33" name="Текст 6">
            <a:extLst>
              <a:ext uri="{FF2B5EF4-FFF2-40B4-BE49-F238E27FC236}">
                <a16:creationId xmlns:a16="http://schemas.microsoft.com/office/drawing/2014/main" xmlns="" id="{2BEC180E-3B2E-8640-8FD3-C1E1AC2375D0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5243044" y="8226447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Четвёртый раздел</a:t>
            </a:r>
          </a:p>
        </p:txBody>
      </p:sp>
      <p:sp>
        <p:nvSpPr>
          <p:cNvPr id="34" name="Текст 3">
            <a:extLst>
              <a:ext uri="{FF2B5EF4-FFF2-40B4-BE49-F238E27FC236}">
                <a16:creationId xmlns:a16="http://schemas.microsoft.com/office/drawing/2014/main" xmlns="" id="{A0B4DC4D-EBAE-5742-8F8D-6B3F47BCCE39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3041999" y="8229550"/>
            <a:ext cx="1458563" cy="7160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35" name="Текст 6">
            <a:extLst>
              <a:ext uri="{FF2B5EF4-FFF2-40B4-BE49-F238E27FC236}">
                <a16:creationId xmlns:a16="http://schemas.microsoft.com/office/drawing/2014/main" xmlns="" id="{2D16315E-6FEC-174B-B128-E5925E3BF57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243044" y="9689734"/>
            <a:ext cx="6577044" cy="730616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Пятый раздел</a:t>
            </a:r>
          </a:p>
        </p:txBody>
      </p:sp>
      <p:sp>
        <p:nvSpPr>
          <p:cNvPr id="36" name="Текст 3">
            <a:extLst>
              <a:ext uri="{FF2B5EF4-FFF2-40B4-BE49-F238E27FC236}">
                <a16:creationId xmlns:a16="http://schemas.microsoft.com/office/drawing/2014/main" xmlns="" id="{65142D94-0E1F-2049-A2D9-0B8528805211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3041999" y="9687521"/>
            <a:ext cx="1458563" cy="7328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37" name="Текст 6">
            <a:extLst>
              <a:ext uri="{FF2B5EF4-FFF2-40B4-BE49-F238E27FC236}">
                <a16:creationId xmlns:a16="http://schemas.microsoft.com/office/drawing/2014/main" xmlns="" id="{0A800AF3-5748-4E43-804C-FC43E1776626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5243044" y="11155988"/>
            <a:ext cx="6577044" cy="730616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Шестой раздел</a:t>
            </a:r>
          </a:p>
        </p:txBody>
      </p:sp>
      <p:sp>
        <p:nvSpPr>
          <p:cNvPr id="38" name="Текст 3">
            <a:extLst>
              <a:ext uri="{FF2B5EF4-FFF2-40B4-BE49-F238E27FC236}">
                <a16:creationId xmlns:a16="http://schemas.microsoft.com/office/drawing/2014/main" xmlns="" id="{EDE561E0-4221-244D-9277-8CEBC45B769C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3041999" y="11153775"/>
            <a:ext cx="1458563" cy="7328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39" name="Текст 6">
            <a:extLst>
              <a:ext uri="{FF2B5EF4-FFF2-40B4-BE49-F238E27FC236}">
                <a16:creationId xmlns:a16="http://schemas.microsoft.com/office/drawing/2014/main" xmlns="" id="{9B3E06BA-02B6-454D-8FF6-9F34EB7F2662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4772407" y="3824935"/>
            <a:ext cx="6577044" cy="73912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Седьмой раздел</a:t>
            </a:r>
          </a:p>
        </p:txBody>
      </p:sp>
      <p:sp>
        <p:nvSpPr>
          <p:cNvPr id="40" name="Текст 3">
            <a:extLst>
              <a:ext uri="{FF2B5EF4-FFF2-40B4-BE49-F238E27FC236}">
                <a16:creationId xmlns:a16="http://schemas.microsoft.com/office/drawing/2014/main" xmlns="" id="{6B97D422-B3E5-1D45-ADF1-E96D651934AD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2572806" y="3828862"/>
            <a:ext cx="1458563" cy="73342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41" name="Текст 6">
            <a:extLst>
              <a:ext uri="{FF2B5EF4-FFF2-40B4-BE49-F238E27FC236}">
                <a16:creationId xmlns:a16="http://schemas.microsoft.com/office/drawing/2014/main" xmlns="" id="{A027CAEB-994C-F846-BC00-4FACCD445DA6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14773851" y="5304692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Восьмой раздел</a:t>
            </a:r>
          </a:p>
        </p:txBody>
      </p:sp>
      <p:sp>
        <p:nvSpPr>
          <p:cNvPr id="42" name="Текст 3">
            <a:extLst>
              <a:ext uri="{FF2B5EF4-FFF2-40B4-BE49-F238E27FC236}">
                <a16:creationId xmlns:a16="http://schemas.microsoft.com/office/drawing/2014/main" xmlns="" id="{DCC82649-AFC6-C546-B02B-707A8BFB64EA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12572806" y="5307795"/>
            <a:ext cx="1458563" cy="723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43" name="Текст 6">
            <a:extLst>
              <a:ext uri="{FF2B5EF4-FFF2-40B4-BE49-F238E27FC236}">
                <a16:creationId xmlns:a16="http://schemas.microsoft.com/office/drawing/2014/main" xmlns="" id="{785F48D9-DFBF-F543-A309-A41926032259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14773851" y="6767696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Девятый раздел</a:t>
            </a:r>
          </a:p>
        </p:txBody>
      </p:sp>
      <p:sp>
        <p:nvSpPr>
          <p:cNvPr id="66" name="Текст 3">
            <a:extLst>
              <a:ext uri="{FF2B5EF4-FFF2-40B4-BE49-F238E27FC236}">
                <a16:creationId xmlns:a16="http://schemas.microsoft.com/office/drawing/2014/main" xmlns="" id="{D070534D-117D-5D45-A37B-B8EA2D6523C2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12572806" y="6770799"/>
            <a:ext cx="1458563" cy="723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67" name="Текст 6">
            <a:extLst>
              <a:ext uri="{FF2B5EF4-FFF2-40B4-BE49-F238E27FC236}">
                <a16:creationId xmlns:a16="http://schemas.microsoft.com/office/drawing/2014/main" xmlns="" id="{CACCE557-BB3B-0A4E-AA6C-0DF5ABD7E686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14773851" y="8226447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Десятый раздел</a:t>
            </a:r>
          </a:p>
        </p:txBody>
      </p:sp>
      <p:sp>
        <p:nvSpPr>
          <p:cNvPr id="68" name="Текст 3">
            <a:extLst>
              <a:ext uri="{FF2B5EF4-FFF2-40B4-BE49-F238E27FC236}">
                <a16:creationId xmlns:a16="http://schemas.microsoft.com/office/drawing/2014/main" xmlns="" id="{D3DEBB94-69EE-5842-9000-3509D15EACD7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12572806" y="8229550"/>
            <a:ext cx="1458563" cy="7160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69" name="Текст 6">
            <a:extLst>
              <a:ext uri="{FF2B5EF4-FFF2-40B4-BE49-F238E27FC236}">
                <a16:creationId xmlns:a16="http://schemas.microsoft.com/office/drawing/2014/main" xmlns="" id="{88C3D922-D9E3-D743-94EE-C0562E3A27D0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4773851" y="9689734"/>
            <a:ext cx="6577044" cy="730616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Одиннадцатый раздел</a:t>
            </a:r>
          </a:p>
        </p:txBody>
      </p:sp>
      <p:sp>
        <p:nvSpPr>
          <p:cNvPr id="70" name="Текст 3">
            <a:extLst>
              <a:ext uri="{FF2B5EF4-FFF2-40B4-BE49-F238E27FC236}">
                <a16:creationId xmlns:a16="http://schemas.microsoft.com/office/drawing/2014/main" xmlns="" id="{9592070E-32D6-204B-98DD-C681B353234F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2572806" y="9687521"/>
            <a:ext cx="1458563" cy="7328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71" name="Текст 6">
            <a:extLst>
              <a:ext uri="{FF2B5EF4-FFF2-40B4-BE49-F238E27FC236}">
                <a16:creationId xmlns:a16="http://schemas.microsoft.com/office/drawing/2014/main" xmlns="" id="{A5A0FFF5-8CA8-4949-AA02-7FE56AA031B2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14773851" y="11155988"/>
            <a:ext cx="6577044" cy="730616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Двенадцатый раздел</a:t>
            </a:r>
          </a:p>
        </p:txBody>
      </p:sp>
      <p:sp>
        <p:nvSpPr>
          <p:cNvPr id="72" name="Текст 3">
            <a:extLst>
              <a:ext uri="{FF2B5EF4-FFF2-40B4-BE49-F238E27FC236}">
                <a16:creationId xmlns:a16="http://schemas.microsoft.com/office/drawing/2014/main" xmlns="" id="{1BE75190-6D2A-6E4A-9D09-464B35FDC320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12572806" y="11153775"/>
            <a:ext cx="1458563" cy="7328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1075963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5241600" y="3824935"/>
            <a:ext cx="6577044" cy="73912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Первый раздел</a:t>
            </a:r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3042000" y="1630363"/>
            <a:ext cx="18308288" cy="1473200"/>
          </a:xfrm>
        </p:spPr>
        <p:txBody>
          <a:bodyPr tIns="216000" rIns="0" anchor="t"/>
          <a:lstStyle>
            <a:lvl1pPr>
              <a:defRPr baseline="0"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2" name="Текст 3">
            <a:extLst>
              <a:ext uri="{FF2B5EF4-FFF2-40B4-BE49-F238E27FC236}">
                <a16:creationId xmlns:a16="http://schemas.microsoft.com/office/drawing/2014/main" xmlns="" id="{59F20745-D3B4-E445-AF16-337808FC88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041999" y="3828862"/>
            <a:ext cx="1458563" cy="73342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27" name="Текст 6">
            <a:extLst>
              <a:ext uri="{FF2B5EF4-FFF2-40B4-BE49-F238E27FC236}">
                <a16:creationId xmlns:a16="http://schemas.microsoft.com/office/drawing/2014/main" xmlns="" id="{68C071BF-C16D-9E4B-AEEF-072A72D2CB63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243044" y="5304692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Второй раздел</a:t>
            </a:r>
          </a:p>
        </p:txBody>
      </p:sp>
      <p:sp>
        <p:nvSpPr>
          <p:cNvPr id="28" name="Текст 3">
            <a:extLst>
              <a:ext uri="{FF2B5EF4-FFF2-40B4-BE49-F238E27FC236}">
                <a16:creationId xmlns:a16="http://schemas.microsoft.com/office/drawing/2014/main" xmlns="" id="{D1B7A5B9-7DAF-A941-AE5F-8010D004A7F4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3041999" y="5307795"/>
            <a:ext cx="1458563" cy="723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29" name="Текст 6">
            <a:extLst>
              <a:ext uri="{FF2B5EF4-FFF2-40B4-BE49-F238E27FC236}">
                <a16:creationId xmlns:a16="http://schemas.microsoft.com/office/drawing/2014/main" xmlns="" id="{519C18FB-A744-6849-8662-B416DEBDF172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243044" y="6767696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Третий раздел</a:t>
            </a:r>
          </a:p>
        </p:txBody>
      </p:sp>
      <p:sp>
        <p:nvSpPr>
          <p:cNvPr id="30" name="Текст 3">
            <a:extLst>
              <a:ext uri="{FF2B5EF4-FFF2-40B4-BE49-F238E27FC236}">
                <a16:creationId xmlns:a16="http://schemas.microsoft.com/office/drawing/2014/main" xmlns="" id="{F4406C1D-B142-5F47-9DBA-4D0B7047D1E8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3041999" y="6770799"/>
            <a:ext cx="1458563" cy="723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33" name="Текст 6">
            <a:extLst>
              <a:ext uri="{FF2B5EF4-FFF2-40B4-BE49-F238E27FC236}">
                <a16:creationId xmlns:a16="http://schemas.microsoft.com/office/drawing/2014/main" xmlns="" id="{2BEC180E-3B2E-8640-8FD3-C1E1AC2375D0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5243044" y="8226447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Четвёртый раздел</a:t>
            </a:r>
          </a:p>
        </p:txBody>
      </p:sp>
      <p:sp>
        <p:nvSpPr>
          <p:cNvPr id="34" name="Текст 3">
            <a:extLst>
              <a:ext uri="{FF2B5EF4-FFF2-40B4-BE49-F238E27FC236}">
                <a16:creationId xmlns:a16="http://schemas.microsoft.com/office/drawing/2014/main" xmlns="" id="{A0B4DC4D-EBAE-5742-8F8D-6B3F47BCCE39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3041999" y="8229550"/>
            <a:ext cx="1458563" cy="7160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35" name="Текст 6">
            <a:extLst>
              <a:ext uri="{FF2B5EF4-FFF2-40B4-BE49-F238E27FC236}">
                <a16:creationId xmlns:a16="http://schemas.microsoft.com/office/drawing/2014/main" xmlns="" id="{2D16315E-6FEC-174B-B128-E5925E3BF57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243044" y="9689734"/>
            <a:ext cx="6577044" cy="730616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Пятый раздел</a:t>
            </a:r>
          </a:p>
        </p:txBody>
      </p:sp>
      <p:sp>
        <p:nvSpPr>
          <p:cNvPr id="36" name="Текст 3">
            <a:extLst>
              <a:ext uri="{FF2B5EF4-FFF2-40B4-BE49-F238E27FC236}">
                <a16:creationId xmlns:a16="http://schemas.microsoft.com/office/drawing/2014/main" xmlns="" id="{65142D94-0E1F-2049-A2D9-0B8528805211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3041999" y="9687521"/>
            <a:ext cx="1458563" cy="7328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37" name="Текст 6">
            <a:extLst>
              <a:ext uri="{FF2B5EF4-FFF2-40B4-BE49-F238E27FC236}">
                <a16:creationId xmlns:a16="http://schemas.microsoft.com/office/drawing/2014/main" xmlns="" id="{0A800AF3-5748-4E43-804C-FC43E1776626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5243044" y="11155988"/>
            <a:ext cx="6577044" cy="730616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Шестой раздел</a:t>
            </a:r>
          </a:p>
        </p:txBody>
      </p:sp>
      <p:sp>
        <p:nvSpPr>
          <p:cNvPr id="38" name="Текст 3">
            <a:extLst>
              <a:ext uri="{FF2B5EF4-FFF2-40B4-BE49-F238E27FC236}">
                <a16:creationId xmlns:a16="http://schemas.microsoft.com/office/drawing/2014/main" xmlns="" id="{EDE561E0-4221-244D-9277-8CEBC45B769C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3041999" y="11153775"/>
            <a:ext cx="1458563" cy="7328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39" name="Текст 6">
            <a:extLst>
              <a:ext uri="{FF2B5EF4-FFF2-40B4-BE49-F238E27FC236}">
                <a16:creationId xmlns:a16="http://schemas.microsoft.com/office/drawing/2014/main" xmlns="" id="{9B3E06BA-02B6-454D-8FF6-9F34EB7F2662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4772407" y="3824935"/>
            <a:ext cx="6577044" cy="73912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Седьмой раздел</a:t>
            </a:r>
          </a:p>
        </p:txBody>
      </p:sp>
      <p:sp>
        <p:nvSpPr>
          <p:cNvPr id="40" name="Текст 3">
            <a:extLst>
              <a:ext uri="{FF2B5EF4-FFF2-40B4-BE49-F238E27FC236}">
                <a16:creationId xmlns:a16="http://schemas.microsoft.com/office/drawing/2014/main" xmlns="" id="{6B97D422-B3E5-1D45-ADF1-E96D651934AD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2572806" y="3828862"/>
            <a:ext cx="1458563" cy="73342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41" name="Текст 6">
            <a:extLst>
              <a:ext uri="{FF2B5EF4-FFF2-40B4-BE49-F238E27FC236}">
                <a16:creationId xmlns:a16="http://schemas.microsoft.com/office/drawing/2014/main" xmlns="" id="{A027CAEB-994C-F846-BC00-4FACCD445DA6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14773851" y="5304692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Восьмой раздел</a:t>
            </a:r>
          </a:p>
        </p:txBody>
      </p:sp>
      <p:sp>
        <p:nvSpPr>
          <p:cNvPr id="42" name="Текст 3">
            <a:extLst>
              <a:ext uri="{FF2B5EF4-FFF2-40B4-BE49-F238E27FC236}">
                <a16:creationId xmlns:a16="http://schemas.microsoft.com/office/drawing/2014/main" xmlns="" id="{DCC82649-AFC6-C546-B02B-707A8BFB64EA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12572806" y="5307795"/>
            <a:ext cx="1458563" cy="723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43" name="Текст 6">
            <a:extLst>
              <a:ext uri="{FF2B5EF4-FFF2-40B4-BE49-F238E27FC236}">
                <a16:creationId xmlns:a16="http://schemas.microsoft.com/office/drawing/2014/main" xmlns="" id="{785F48D9-DFBF-F543-A309-A41926032259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14773851" y="6767696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Девятый раздел</a:t>
            </a:r>
          </a:p>
        </p:txBody>
      </p:sp>
      <p:sp>
        <p:nvSpPr>
          <p:cNvPr id="66" name="Текст 3">
            <a:extLst>
              <a:ext uri="{FF2B5EF4-FFF2-40B4-BE49-F238E27FC236}">
                <a16:creationId xmlns:a16="http://schemas.microsoft.com/office/drawing/2014/main" xmlns="" id="{D070534D-117D-5D45-A37B-B8EA2D6523C2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12572806" y="6770799"/>
            <a:ext cx="1458563" cy="723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67" name="Текст 6">
            <a:extLst>
              <a:ext uri="{FF2B5EF4-FFF2-40B4-BE49-F238E27FC236}">
                <a16:creationId xmlns:a16="http://schemas.microsoft.com/office/drawing/2014/main" xmlns="" id="{CACCE557-BB3B-0A4E-AA6C-0DF5ABD7E686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14773851" y="8226447"/>
            <a:ext cx="6577044" cy="721458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Десятый раздел</a:t>
            </a:r>
          </a:p>
        </p:txBody>
      </p:sp>
      <p:sp>
        <p:nvSpPr>
          <p:cNvPr id="68" name="Текст 3">
            <a:extLst>
              <a:ext uri="{FF2B5EF4-FFF2-40B4-BE49-F238E27FC236}">
                <a16:creationId xmlns:a16="http://schemas.microsoft.com/office/drawing/2014/main" xmlns="" id="{D3DEBB94-69EE-5842-9000-3509D15EACD7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12572806" y="8229550"/>
            <a:ext cx="1458563" cy="7160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69" name="Текст 6">
            <a:extLst>
              <a:ext uri="{FF2B5EF4-FFF2-40B4-BE49-F238E27FC236}">
                <a16:creationId xmlns:a16="http://schemas.microsoft.com/office/drawing/2014/main" xmlns="" id="{88C3D922-D9E3-D743-94EE-C0562E3A27D0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4773851" y="9689734"/>
            <a:ext cx="6577044" cy="730616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Одиннадцатый раздел</a:t>
            </a:r>
          </a:p>
        </p:txBody>
      </p:sp>
      <p:sp>
        <p:nvSpPr>
          <p:cNvPr id="70" name="Текст 3">
            <a:extLst>
              <a:ext uri="{FF2B5EF4-FFF2-40B4-BE49-F238E27FC236}">
                <a16:creationId xmlns:a16="http://schemas.microsoft.com/office/drawing/2014/main" xmlns="" id="{9592070E-32D6-204B-98DD-C681B353234F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2572806" y="9687521"/>
            <a:ext cx="1458563" cy="7328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sp>
        <p:nvSpPr>
          <p:cNvPr id="71" name="Текст 6">
            <a:extLst>
              <a:ext uri="{FF2B5EF4-FFF2-40B4-BE49-F238E27FC236}">
                <a16:creationId xmlns:a16="http://schemas.microsoft.com/office/drawing/2014/main" xmlns="" id="{A5A0FFF5-8CA8-4949-AA02-7FE56AA031B2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14773851" y="11155988"/>
            <a:ext cx="6577044" cy="730616"/>
          </a:xfrm>
        </p:spPr>
        <p:txBody>
          <a:bodyPr lIns="0" tIns="0" rIns="0" bIns="0" anchor="ctr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Двенадцатый раздел</a:t>
            </a:r>
          </a:p>
        </p:txBody>
      </p:sp>
      <p:sp>
        <p:nvSpPr>
          <p:cNvPr id="72" name="Текст 3">
            <a:extLst>
              <a:ext uri="{FF2B5EF4-FFF2-40B4-BE49-F238E27FC236}">
                <a16:creationId xmlns:a16="http://schemas.microsoft.com/office/drawing/2014/main" xmlns="" id="{1BE75190-6D2A-6E4A-9D09-464B35FDC320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12572806" y="11153775"/>
            <a:ext cx="1458563" cy="7328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 anchor="ctr" anchorCtr="1"/>
          <a:lstStyle>
            <a:lvl1pPr>
              <a:defRPr sz="4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067664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одержание_разделитель_печа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2000" y="1639790"/>
            <a:ext cx="3298475" cy="1463773"/>
          </a:xfrm>
        </p:spPr>
        <p:txBody>
          <a:bodyPr lIns="0" tIns="0" rIns="0" bIns="18000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600" b="0" i="0">
                <a:latin typeface="+mn-lt"/>
                <a:ea typeface="Yandex Sans Text Light" charset="0"/>
                <a:cs typeface="Yandex Sans Text Light" charset="0"/>
              </a:defRPr>
            </a:lvl1pPr>
            <a:lvl2pPr marL="914354" indent="0" algn="ctr">
              <a:buNone/>
              <a:defRPr sz="4000"/>
            </a:lvl2pPr>
            <a:lvl3pPr marL="1828710" indent="0" algn="ctr">
              <a:buNone/>
              <a:defRPr sz="3600"/>
            </a:lvl3pPr>
            <a:lvl4pPr marL="2743064" indent="0" algn="ctr">
              <a:buNone/>
              <a:defRPr sz="3200"/>
            </a:lvl4pPr>
            <a:lvl5pPr marL="3657419" indent="0" algn="ctr">
              <a:buNone/>
              <a:defRPr sz="3200"/>
            </a:lvl5pPr>
            <a:lvl6pPr marL="4571773" indent="0" algn="ctr">
              <a:buNone/>
              <a:defRPr sz="3200"/>
            </a:lvl6pPr>
            <a:lvl7pPr marL="5486127" indent="0" algn="ctr">
              <a:buNone/>
              <a:defRPr sz="3200"/>
            </a:lvl7pPr>
            <a:lvl8pPr marL="6400483" indent="0" algn="ctr">
              <a:buNone/>
              <a:defRPr sz="3200"/>
            </a:lvl8pPr>
            <a:lvl9pPr marL="7314837" indent="0" algn="ctr">
              <a:buNone/>
              <a:defRPr sz="3200"/>
            </a:lvl9pPr>
          </a:lstStyle>
          <a:p>
            <a:r>
              <a:rPr lang="ru-RU" dirty="0"/>
              <a:t>00</a:t>
            </a:r>
            <a:endParaRPr lang="en-US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3042000" y="4202016"/>
            <a:ext cx="18308288" cy="2932209"/>
          </a:xfrm>
        </p:spPr>
        <p:txBody>
          <a:bodyPr lIns="0" tIns="0" rIns="0" bIns="162000" anchor="b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200" b="1" baseline="0">
                <a:latin typeface="+mj-lt"/>
              </a:defRPr>
            </a:lvl1pPr>
          </a:lstStyle>
          <a:p>
            <a:pPr lvl="0"/>
            <a:r>
              <a:rPr lang="ru-RU" dirty="0"/>
              <a:t>Название раздела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AB301DCE-0A8B-3C45-B41F-A56E96E730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028910" y="2090254"/>
            <a:ext cx="295793" cy="553418"/>
          </a:xfrm>
          <a:prstGeom prst="rect">
            <a:avLst/>
          </a:prstGeom>
        </p:spPr>
      </p:pic>
      <p:sp>
        <p:nvSpPr>
          <p:cNvPr id="9" name="Текст 7">
            <a:extLst>
              <a:ext uri="{FF2B5EF4-FFF2-40B4-BE49-F238E27FC236}">
                <a16:creationId xmlns:a16="http://schemas.microsoft.com/office/drawing/2014/main" xmlns="" id="{DC112D3D-C933-5B4D-80A2-E20728BDFF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2000" y="7822545"/>
            <a:ext cx="18308288" cy="4426605"/>
          </a:xfrm>
        </p:spPr>
        <p:txBody>
          <a:bodyPr tIns="0" numCol="2" spcCol="360000">
            <a:noAutofit/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ru-RU" dirty="0"/>
              <a:t>Содержание раздела</a:t>
            </a:r>
          </a:p>
        </p:txBody>
      </p:sp>
    </p:spTree>
    <p:extLst>
      <p:ext uri="{BB962C8B-B14F-4D97-AF65-F5344CB8AC3E}">
        <p14:creationId xmlns:p14="http://schemas.microsoft.com/office/powerpoint/2010/main" val="801593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_разделител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2000" y="1639790"/>
            <a:ext cx="3298475" cy="1463773"/>
          </a:xfrm>
        </p:spPr>
        <p:txBody>
          <a:bodyPr lIns="0" tIns="0" rIns="0" bIns="18000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600" b="0" i="0">
                <a:latin typeface="+mn-lt"/>
                <a:ea typeface="Yandex Sans Text Light" charset="0"/>
                <a:cs typeface="Yandex Sans Text Light" charset="0"/>
              </a:defRPr>
            </a:lvl1pPr>
            <a:lvl2pPr marL="914354" indent="0" algn="ctr">
              <a:buNone/>
              <a:defRPr sz="4000"/>
            </a:lvl2pPr>
            <a:lvl3pPr marL="1828710" indent="0" algn="ctr">
              <a:buNone/>
              <a:defRPr sz="3600"/>
            </a:lvl3pPr>
            <a:lvl4pPr marL="2743064" indent="0" algn="ctr">
              <a:buNone/>
              <a:defRPr sz="3200"/>
            </a:lvl4pPr>
            <a:lvl5pPr marL="3657419" indent="0" algn="ctr">
              <a:buNone/>
              <a:defRPr sz="3200"/>
            </a:lvl5pPr>
            <a:lvl6pPr marL="4571773" indent="0" algn="ctr">
              <a:buNone/>
              <a:defRPr sz="3200"/>
            </a:lvl6pPr>
            <a:lvl7pPr marL="5486127" indent="0" algn="ctr">
              <a:buNone/>
              <a:defRPr sz="3200"/>
            </a:lvl7pPr>
            <a:lvl8pPr marL="6400483" indent="0" algn="ctr">
              <a:buNone/>
              <a:defRPr sz="3200"/>
            </a:lvl8pPr>
            <a:lvl9pPr marL="7314837" indent="0" algn="ctr">
              <a:buNone/>
              <a:defRPr sz="3200"/>
            </a:lvl9pPr>
          </a:lstStyle>
          <a:p>
            <a:r>
              <a:rPr lang="ru-RU" dirty="0"/>
              <a:t>00</a:t>
            </a:r>
            <a:endParaRPr lang="en-US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3042000" y="4202016"/>
            <a:ext cx="18308288" cy="2932209"/>
          </a:xfrm>
        </p:spPr>
        <p:txBody>
          <a:bodyPr lIns="0" tIns="0" rIns="0" bIns="162000" anchor="b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200" b="1" baseline="0">
                <a:latin typeface="+mj-lt"/>
              </a:defRPr>
            </a:lvl1pPr>
          </a:lstStyle>
          <a:p>
            <a:pPr lvl="0"/>
            <a:r>
              <a:rPr lang="ru-RU" dirty="0"/>
              <a:t>Название раздела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AB301DCE-0A8B-3C45-B41F-A56E96E730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028910" y="2090254"/>
            <a:ext cx="295793" cy="553418"/>
          </a:xfrm>
          <a:prstGeom prst="rect">
            <a:avLst/>
          </a:prstGeom>
        </p:spPr>
      </p:pic>
      <p:sp>
        <p:nvSpPr>
          <p:cNvPr id="9" name="Текст 7">
            <a:extLst>
              <a:ext uri="{FF2B5EF4-FFF2-40B4-BE49-F238E27FC236}">
                <a16:creationId xmlns:a16="http://schemas.microsoft.com/office/drawing/2014/main" xmlns="" id="{DC112D3D-C933-5B4D-80A2-E20728BDFF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2000" y="7822545"/>
            <a:ext cx="18308288" cy="4426605"/>
          </a:xfrm>
        </p:spPr>
        <p:txBody>
          <a:bodyPr tIns="0" numCol="2" spcCol="360000">
            <a:noAutofit/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ru-RU" dirty="0"/>
              <a:t>Содержание раздела</a:t>
            </a:r>
          </a:p>
        </p:txBody>
      </p:sp>
    </p:spTree>
    <p:extLst>
      <p:ext uri="{BB962C8B-B14F-4D97-AF65-F5344CB8AC3E}">
        <p14:creationId xmlns:p14="http://schemas.microsoft.com/office/powerpoint/2010/main" val="2045253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xmlns="" id="{F1F4520F-52AD-1A48-9C8D-4DE8B66AEA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5DE2E1D8-A8FD-4F4D-9760-DE2B5FE20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2E98DA7-8DF9-9948-95F5-7937E9229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8625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3">
            <a:extLst>
              <a:ext uri="{FF2B5EF4-FFF2-40B4-BE49-F238E27FC236}">
                <a16:creationId xmlns:a16="http://schemas.microsoft.com/office/drawing/2014/main" xmlns="" id="{607F4B8C-DB90-6540-9795-57F9A5AAAF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xmlns="" id="{BCB4834C-13A3-1E45-A0FE-EAE4CD820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xmlns="" id="{FB4987C1-9D19-CF40-BD05-035DFB1E0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8" name="Текст 2">
            <a:extLst>
              <a:ext uri="{FF2B5EF4-FFF2-40B4-BE49-F238E27FC236}">
                <a16:creationId xmlns:a16="http://schemas.microsoft.com/office/drawing/2014/main" xmlns="" id="{6F273CA4-8668-8D40-89E1-2DF41C779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600" y="3429849"/>
            <a:ext cx="21224775" cy="88193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>
                <a:latin typeface="+mn-lt"/>
              </a:defRPr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 sz="4800"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 sz="4800"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 sz="4800"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Ключевая мысль</a:t>
            </a:r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2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Маркированный список</a:t>
            </a:r>
          </a:p>
          <a:p>
            <a:pPr marL="720000" marR="0" lvl="2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3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Нумерованный список</a:t>
            </a:r>
          </a:p>
          <a:p>
            <a:pPr marL="720000" marR="0" lvl="3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577705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текст/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xmlns="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DC8D795-4C1C-AF42-9709-B72335385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3431440"/>
            <a:ext cx="6584850" cy="8817710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Ключевая мысль</a:t>
            </a:r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2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Маркированный список</a:t>
            </a:r>
          </a:p>
          <a:p>
            <a:pPr marL="720000" marR="0" lvl="2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3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Нумерованный список</a:t>
            </a:r>
          </a:p>
          <a:p>
            <a:pPr marL="720000" marR="0" lvl="3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xmlns="" id="{E4C2E3AF-06DA-2C4F-BDE4-E2EAFC12BA5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913600" y="3429849"/>
            <a:ext cx="13898775" cy="88193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текста, таблицы, диаграммы, схемы, фотографии, иллюстрации или видео</a:t>
            </a:r>
          </a:p>
        </p:txBody>
      </p:sp>
    </p:spTree>
    <p:extLst>
      <p:ext uri="{BB962C8B-B14F-4D97-AF65-F5344CB8AC3E}">
        <p14:creationId xmlns:p14="http://schemas.microsoft.com/office/powerpoint/2010/main" val="19063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улевой_слайд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3">
            <a:extLst>
              <a:ext uri="{FF2B5EF4-FFF2-40B4-BE49-F238E27FC236}">
                <a16:creationId xmlns:a16="http://schemas.microsoft.com/office/drawing/2014/main" xmlns="" id="{14A44DEE-CE10-CA46-AD73-F9481496D7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01875" y="5457926"/>
            <a:ext cx="6582600" cy="242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316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текста/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F451AF27-5FB1-0D40-AA05-42DF65248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xmlns="" id="{125D4967-2BE7-CC40-970C-E59E736E9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Заголовок 3">
            <a:extLst>
              <a:ext uri="{FF2B5EF4-FFF2-40B4-BE49-F238E27FC236}">
                <a16:creationId xmlns:a16="http://schemas.microsoft.com/office/drawing/2014/main" xmlns="" id="{00CE3A18-3BEE-1E48-8DB5-EFDF81BE48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xmlns="" id="{2B4190AE-DE9D-7B45-8685-C75786D2E28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87600" y="3429849"/>
            <a:ext cx="10239275" cy="88193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текста, таблицы, диаграммы, схемы, фотографии, иллюстрации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xmlns="" id="{091E2E21-1D6C-DD48-81BA-272FC2FB570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2572806" y="3429849"/>
            <a:ext cx="10239569" cy="88193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текста, таблицы, диаграммы, схемы, фотографии, иллюстрации</a:t>
            </a:r>
          </a:p>
        </p:txBody>
      </p:sp>
    </p:spTree>
    <p:extLst>
      <p:ext uri="{BB962C8B-B14F-4D97-AF65-F5344CB8AC3E}">
        <p14:creationId xmlns:p14="http://schemas.microsoft.com/office/powerpoint/2010/main" val="862597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>
            <a:extLst>
              <a:ext uri="{FF2B5EF4-FFF2-40B4-BE49-F238E27FC236}">
                <a16:creationId xmlns:a16="http://schemas.microsoft.com/office/drawing/2014/main" xmlns="" id="{10EBDA6F-21A1-7E49-AD6B-DA4F4E7C0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1ED9AF63-0A12-2D4E-9664-3EE781D6F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8" name="Заголовок 3">
            <a:extLst>
              <a:ext uri="{FF2B5EF4-FFF2-40B4-BE49-F238E27FC236}">
                <a16:creationId xmlns:a16="http://schemas.microsoft.com/office/drawing/2014/main" xmlns="" id="{20BF5248-E041-F94F-85C6-134408C352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xmlns="" id="{772462EC-AF59-4D4E-ABCE-0C5A2D5835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3431440"/>
            <a:ext cx="6584850" cy="8817710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Ключевая мысль</a:t>
            </a:r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2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Маркированный список</a:t>
            </a:r>
          </a:p>
          <a:p>
            <a:pPr marL="720000" marR="0" lvl="2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3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Нумерованный список</a:t>
            </a:r>
          </a:p>
          <a:p>
            <a:pPr marL="720000" marR="0" lvl="3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xmlns="" id="{9682A56D-E86B-DE49-A3AA-B88DB8F5C2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913600" y="3429850"/>
            <a:ext cx="13898775" cy="40663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xmlns="" id="{1F96D506-1E9B-A94F-BF59-F9E5F9FB619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913600" y="8208000"/>
            <a:ext cx="13898775" cy="40411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36" marR="0" indent="0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None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2065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объект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>
            <a:extLst>
              <a:ext uri="{FF2B5EF4-FFF2-40B4-BE49-F238E27FC236}">
                <a16:creationId xmlns:a16="http://schemas.microsoft.com/office/drawing/2014/main" xmlns="" id="{3B556212-67BA-FE4E-A4C5-BEB4228D7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791C2DF9-0B26-E448-AD09-5E231671B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Заголовок 3">
            <a:extLst>
              <a:ext uri="{FF2B5EF4-FFF2-40B4-BE49-F238E27FC236}">
                <a16:creationId xmlns:a16="http://schemas.microsoft.com/office/drawing/2014/main" xmlns="" id="{0AC953BC-6440-414F-B224-7989C84955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xmlns="" id="{764DA894-71EE-8F44-BC82-1B4FD8DA665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87600" y="3429849"/>
            <a:ext cx="10239275" cy="6249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xmlns="" id="{4DB96E68-4ABE-704B-AFBC-B303CF814AFA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2572806" y="3429849"/>
            <a:ext cx="10239569" cy="6249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xmlns="" id="{7B24B671-40E4-6946-947D-AA93D59EAC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10033199"/>
            <a:ext cx="17565587" cy="2215951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49007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объект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>
            <a:extLst>
              <a:ext uri="{FF2B5EF4-FFF2-40B4-BE49-F238E27FC236}">
                <a16:creationId xmlns:a16="http://schemas.microsoft.com/office/drawing/2014/main" xmlns="" id="{9E306CA0-176F-4945-A654-2DBE4D1D5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12339929-65BC-754B-AF8C-4F30167D7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Заголовок 3">
            <a:extLst>
              <a:ext uri="{FF2B5EF4-FFF2-40B4-BE49-F238E27FC236}">
                <a16:creationId xmlns:a16="http://schemas.microsoft.com/office/drawing/2014/main" xmlns="" id="{BA1667F9-A8AD-E64B-A003-654CEF801B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xmlns="" id="{76CE419A-D9BE-DA49-96A7-91BE433CB6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87601" y="3429849"/>
            <a:ext cx="6584850" cy="6249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xmlns="" id="{90909538-8E3A-AA48-B5DC-463AB585C5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10033199"/>
            <a:ext cx="17565587" cy="2215951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xmlns="" id="{DD0D547E-0567-2E43-BDB4-18B73972463B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906758" y="3429849"/>
            <a:ext cx="6577717" cy="6249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xmlns="" id="{7F3B418F-486F-E146-96CE-6A5782E1AE42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6231516" y="3429849"/>
            <a:ext cx="6580859" cy="6249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</a:t>
            </a:r>
          </a:p>
        </p:txBody>
      </p:sp>
    </p:spTree>
    <p:extLst>
      <p:ext uri="{BB962C8B-B14F-4D97-AF65-F5344CB8AC3E}">
        <p14:creationId xmlns:p14="http://schemas.microsoft.com/office/powerpoint/2010/main" val="28994538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>
            <a:extLst>
              <a:ext uri="{FF2B5EF4-FFF2-40B4-BE49-F238E27FC236}">
                <a16:creationId xmlns:a16="http://schemas.microsoft.com/office/drawing/2014/main" xmlns="" id="{4DCBCA59-A27E-6F49-9EC9-3C2864EBE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4B9D87B5-8C87-984D-8958-FBC95639D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8" name="Заголовок 3">
            <a:extLst>
              <a:ext uri="{FF2B5EF4-FFF2-40B4-BE49-F238E27FC236}">
                <a16:creationId xmlns:a16="http://schemas.microsoft.com/office/drawing/2014/main" xmlns="" id="{3FC09214-3A10-8149-B5D5-03C5DB0DED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xmlns="" id="{785647C1-EE1C-7F44-8C28-ACEB3FC080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87600" y="5641200"/>
            <a:ext cx="10239275" cy="6607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текста, таблицы, диаграммы, схемы, фотографии, иллюстрации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xmlns="" id="{9E789020-B7CC-3649-8BFF-F3DCDA17E88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2572806" y="5641200"/>
            <a:ext cx="10239569" cy="6607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текста, таблицы, диаграммы, схемы, фотографии, иллюстрации</a:t>
            </a:r>
          </a:p>
        </p:txBody>
      </p:sp>
      <p:sp>
        <p:nvSpPr>
          <p:cNvPr id="14" name="Текст 3">
            <a:extLst>
              <a:ext uri="{FF2B5EF4-FFF2-40B4-BE49-F238E27FC236}">
                <a16:creationId xmlns:a16="http://schemas.microsoft.com/office/drawing/2014/main" xmlns="" id="{F820E3BF-EFD7-3F46-A713-6D08761423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2" y="3441600"/>
            <a:ext cx="10239274" cy="1857475"/>
          </a:xfrm>
        </p:spPr>
        <p:txBody>
          <a:bodyPr tIns="17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19" name="Текст 3">
            <a:extLst>
              <a:ext uri="{FF2B5EF4-FFF2-40B4-BE49-F238E27FC236}">
                <a16:creationId xmlns:a16="http://schemas.microsoft.com/office/drawing/2014/main" xmlns="" id="{94B867F9-5BE9-B348-BC8F-0600AA8125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72806" y="3441600"/>
            <a:ext cx="10239274" cy="1857475"/>
          </a:xfrm>
        </p:spPr>
        <p:txBody>
          <a:bodyPr tIns="17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605736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9B46248E-F3FC-6345-9529-CFA085A39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2E78A705-AB97-1841-9C7A-780231BD3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xmlns="" id="{240A0DF0-5686-A049-8194-F9C6A0B548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xmlns="" id="{DCA47866-DF59-C248-8DD9-3EA96B5D2F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87599" y="3455988"/>
            <a:ext cx="21224776" cy="7326312"/>
          </a:xfrm>
          <a:prstGeom prst="rect">
            <a:avLst/>
          </a:prstGeom>
        </p:spPr>
        <p:txBody>
          <a:bodyPr vert="horz" lIns="0" tIns="0" rIns="0" bIns="251999" rtlCol="0" anchor="ctr" anchorCtr="1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таблицы, диаграммы, схемы, фотографии, иллюстрации или видео</a:t>
            </a:r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xmlns="" id="{887191F8-B8A1-8346-B126-2126461718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11121681"/>
            <a:ext cx="17565587" cy="1127469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67646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/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37BBC7DF-D873-E246-A3AC-A27D9B155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6478937-D477-5C45-B143-3DE517137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xmlns="" id="{92DE7455-C677-0147-BD3F-8159DEFAF5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xmlns="" id="{FD759DB2-5A2A-B441-923F-157EFDC160E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906400" y="3440009"/>
            <a:ext cx="13905975" cy="7342291"/>
          </a:xfrm>
          <a:prstGeom prst="rect">
            <a:avLst/>
          </a:prstGeom>
        </p:spPr>
        <p:txBody>
          <a:bodyPr vert="horz" lIns="0" tIns="72000" rIns="0" bIns="0" rtlCol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Окно для вставки текста, таблицы, диаграммы, схемы, фотографии, иллюстрации или видео</a:t>
            </a: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xmlns="" id="{F849F259-E97D-C24B-8BF0-C7DFA2E03D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035300" y="5903400"/>
            <a:ext cx="2938463" cy="2461556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</p:spTree>
    <p:extLst>
      <p:ext uri="{BB962C8B-B14F-4D97-AF65-F5344CB8AC3E}">
        <p14:creationId xmlns:p14="http://schemas.microsoft.com/office/powerpoint/2010/main" val="26348900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CD2F2E9B-267A-D74E-BDE4-F0545E327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CF10A1FE-E1CA-254D-BA86-1C6AB5725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Заголовок 3">
            <a:extLst>
              <a:ext uri="{FF2B5EF4-FFF2-40B4-BE49-F238E27FC236}">
                <a16:creationId xmlns:a16="http://schemas.microsoft.com/office/drawing/2014/main" xmlns="" id="{34013F25-78B4-4141-97A7-04B0123FC2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xmlns="" id="{1A719755-02DF-A443-B9A4-22DBA092A6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7455428"/>
            <a:ext cx="6584849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19" name="Текст 3">
            <a:extLst>
              <a:ext uri="{FF2B5EF4-FFF2-40B4-BE49-F238E27FC236}">
                <a16:creationId xmlns:a16="http://schemas.microsoft.com/office/drawing/2014/main" xmlns="" id="{A25FAA23-D708-2F47-89EE-1506A238C1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906400" y="7455428"/>
            <a:ext cx="6584849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xmlns="" id="{D95AA5DD-8F39-D943-A674-08CB46760E9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6230502" y="7455428"/>
            <a:ext cx="6584849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14" name="Рисунок 2">
            <a:extLst>
              <a:ext uri="{FF2B5EF4-FFF2-40B4-BE49-F238E27FC236}">
                <a16:creationId xmlns:a16="http://schemas.microsoft.com/office/drawing/2014/main" xmlns="" id="{EE43F7BE-93A2-0043-BFDC-BB3FA2ACAB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79563" y="4234715"/>
            <a:ext cx="2925477" cy="2450678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17" name="Рисунок 2">
            <a:extLst>
              <a:ext uri="{FF2B5EF4-FFF2-40B4-BE49-F238E27FC236}">
                <a16:creationId xmlns:a16="http://schemas.microsoft.com/office/drawing/2014/main" xmlns="" id="{B25CCFA3-8B97-5A40-AA50-87E8A13E339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905224" y="4234715"/>
            <a:ext cx="2925477" cy="2450678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18" name="Рисунок 2">
            <a:extLst>
              <a:ext uri="{FF2B5EF4-FFF2-40B4-BE49-F238E27FC236}">
                <a16:creationId xmlns:a16="http://schemas.microsoft.com/office/drawing/2014/main" xmlns="" id="{81A3FFD3-33D2-6043-8F3D-69D7A54B974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6229782" y="4234715"/>
            <a:ext cx="2925477" cy="2450678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</p:spTree>
    <p:extLst>
      <p:ext uri="{BB962C8B-B14F-4D97-AF65-F5344CB8AC3E}">
        <p14:creationId xmlns:p14="http://schemas.microsoft.com/office/powerpoint/2010/main" val="15805849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>
            <a:extLst>
              <a:ext uri="{FF2B5EF4-FFF2-40B4-BE49-F238E27FC236}">
                <a16:creationId xmlns:a16="http://schemas.microsoft.com/office/drawing/2014/main" xmlns="" id="{EBF8AC81-C369-C940-A083-BF9DDAA5A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69DFE2CB-D51A-1145-BBC9-E6F46C48F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5" name="Заголовок 3">
            <a:extLst>
              <a:ext uri="{FF2B5EF4-FFF2-40B4-BE49-F238E27FC236}">
                <a16:creationId xmlns:a16="http://schemas.microsoft.com/office/drawing/2014/main" xmlns="" id="{73FABF5D-A3D2-774B-90FE-1A4AC11A0E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xmlns="" id="{1BA67519-7FF6-6A4D-AA35-DD4676EF51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2" y="7455428"/>
            <a:ext cx="4752873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29" name="Рисунок 2">
            <a:extLst>
              <a:ext uri="{FF2B5EF4-FFF2-40B4-BE49-F238E27FC236}">
                <a16:creationId xmlns:a16="http://schemas.microsoft.com/office/drawing/2014/main" xmlns="" id="{07DEE891-3469-564C-B6BE-5FDA03A0E6D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79563" y="4234715"/>
            <a:ext cx="2925477" cy="2450678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0" name="Текст 3">
            <a:extLst>
              <a:ext uri="{FF2B5EF4-FFF2-40B4-BE49-F238E27FC236}">
                <a16:creationId xmlns:a16="http://schemas.microsoft.com/office/drawing/2014/main" xmlns="" id="{ACA28A7C-23D1-B048-AD02-4F2935C552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79644" y="7455428"/>
            <a:ext cx="4747232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31" name="Рисунок 2">
            <a:extLst>
              <a:ext uri="{FF2B5EF4-FFF2-40B4-BE49-F238E27FC236}">
                <a16:creationId xmlns:a16="http://schemas.microsoft.com/office/drawing/2014/main" xmlns="" id="{0A210F1D-744E-964A-ACF1-3D683FC6F0F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077538" y="4234715"/>
            <a:ext cx="2925477" cy="2450678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2" name="Текст 3">
            <a:extLst>
              <a:ext uri="{FF2B5EF4-FFF2-40B4-BE49-F238E27FC236}">
                <a16:creationId xmlns:a16="http://schemas.microsoft.com/office/drawing/2014/main" xmlns="" id="{EA6FB9E2-4FC7-DB4A-BBC2-2B19A7FDB3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572807" y="7455428"/>
            <a:ext cx="4745232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33" name="Рисунок 2">
            <a:extLst>
              <a:ext uri="{FF2B5EF4-FFF2-40B4-BE49-F238E27FC236}">
                <a16:creationId xmlns:a16="http://schemas.microsoft.com/office/drawing/2014/main" xmlns="" id="{88F39D33-7ADF-ED46-BCC5-341882E6AF4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572650" y="4234715"/>
            <a:ext cx="2925477" cy="2450678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4" name="Текст 3">
            <a:extLst>
              <a:ext uri="{FF2B5EF4-FFF2-40B4-BE49-F238E27FC236}">
                <a16:creationId xmlns:a16="http://schemas.microsoft.com/office/drawing/2014/main" xmlns="" id="{21FFDC78-F317-FC4E-B13A-8E21382D5F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057798" y="7455428"/>
            <a:ext cx="4754577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35" name="Рисунок 2">
            <a:extLst>
              <a:ext uri="{FF2B5EF4-FFF2-40B4-BE49-F238E27FC236}">
                <a16:creationId xmlns:a16="http://schemas.microsoft.com/office/drawing/2014/main" xmlns="" id="{8F1AE6B9-5E2B-C046-9C13-7810851DDB2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8057642" y="4234715"/>
            <a:ext cx="2925477" cy="2450678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</p:spTree>
    <p:extLst>
      <p:ext uri="{BB962C8B-B14F-4D97-AF65-F5344CB8AC3E}">
        <p14:creationId xmlns:p14="http://schemas.microsoft.com/office/powerpoint/2010/main" val="2795538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4">
            <a:extLst>
              <a:ext uri="{FF2B5EF4-FFF2-40B4-BE49-F238E27FC236}">
                <a16:creationId xmlns:a16="http://schemas.microsoft.com/office/drawing/2014/main" xmlns="" id="{05880279-9E00-5746-BEDF-976B37296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xmlns="" id="{223FA0BE-FCB1-DD41-9AFE-6B2C787FB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0" name="Заголовок 3">
            <a:extLst>
              <a:ext uri="{FF2B5EF4-FFF2-40B4-BE49-F238E27FC236}">
                <a16:creationId xmlns:a16="http://schemas.microsoft.com/office/drawing/2014/main" xmlns="" id="{F0125504-5AC3-DA40-B8E8-E1DAF443D7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28" name="Рисунок 2">
            <a:extLst>
              <a:ext uri="{FF2B5EF4-FFF2-40B4-BE49-F238E27FC236}">
                <a16:creationId xmlns:a16="http://schemas.microsoft.com/office/drawing/2014/main" xmlns="" id="{C5FF8DA1-67B6-6442-A9F0-752AD164517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97016" y="4570665"/>
            <a:ext cx="2547947" cy="2134421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1" name="Текст 3">
            <a:extLst>
              <a:ext uri="{FF2B5EF4-FFF2-40B4-BE49-F238E27FC236}">
                <a16:creationId xmlns:a16="http://schemas.microsoft.com/office/drawing/2014/main" xmlns="" id="{B711B0C0-FDBC-FC48-87F0-86BD38D7C9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2" y="7455428"/>
            <a:ext cx="3649561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33" name="Рисунок 2">
            <a:extLst>
              <a:ext uri="{FF2B5EF4-FFF2-40B4-BE49-F238E27FC236}">
                <a16:creationId xmlns:a16="http://schemas.microsoft.com/office/drawing/2014/main" xmlns="" id="{CEA5D801-8EAB-2940-8172-8C230088CE8D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5987286" y="4570665"/>
            <a:ext cx="2547947" cy="2134421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5" name="Рисунок 2">
            <a:extLst>
              <a:ext uri="{FF2B5EF4-FFF2-40B4-BE49-F238E27FC236}">
                <a16:creationId xmlns:a16="http://schemas.microsoft.com/office/drawing/2014/main" xmlns="" id="{295BD79E-FE02-FB47-89A7-EB7F457532CF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0371694" y="4570665"/>
            <a:ext cx="2547947" cy="2134421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7" name="Рисунок 2">
            <a:extLst>
              <a:ext uri="{FF2B5EF4-FFF2-40B4-BE49-F238E27FC236}">
                <a16:creationId xmlns:a16="http://schemas.microsoft.com/office/drawing/2014/main" xmlns="" id="{3964D1A7-A05F-EC41-8983-D16EAA3DD07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14764086" y="4570665"/>
            <a:ext cx="2547947" cy="2134421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9" name="Рисунок 2">
            <a:extLst>
              <a:ext uri="{FF2B5EF4-FFF2-40B4-BE49-F238E27FC236}">
                <a16:creationId xmlns:a16="http://schemas.microsoft.com/office/drawing/2014/main" xmlns="" id="{8085B9D2-B6D5-824B-B850-56C7D8D7E1C9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9158326" y="4570665"/>
            <a:ext cx="2547947" cy="2134421"/>
          </a:xfrm>
          <a:prstGeom prst="rect">
            <a:avLst/>
          </a:prstGeom>
        </p:spPr>
        <p:txBody>
          <a:bodyPr anchor="ctr" anchorCtr="1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40" name="Текст 3">
            <a:extLst>
              <a:ext uri="{FF2B5EF4-FFF2-40B4-BE49-F238E27FC236}">
                <a16:creationId xmlns:a16="http://schemas.microsoft.com/office/drawing/2014/main" xmlns="" id="{0EDA15CB-9243-E347-BA03-78B7EC32157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984810" y="7455428"/>
            <a:ext cx="3649561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41" name="Текст 3">
            <a:extLst>
              <a:ext uri="{FF2B5EF4-FFF2-40B4-BE49-F238E27FC236}">
                <a16:creationId xmlns:a16="http://schemas.microsoft.com/office/drawing/2014/main" xmlns="" id="{3F43B244-32A0-CA42-BF7C-1B7642AEC78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10380365" y="7455428"/>
            <a:ext cx="3649561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42" name="Текст 3">
            <a:extLst>
              <a:ext uri="{FF2B5EF4-FFF2-40B4-BE49-F238E27FC236}">
                <a16:creationId xmlns:a16="http://schemas.microsoft.com/office/drawing/2014/main" xmlns="" id="{A19F0E9B-AF51-5A4B-931E-7C089D8E9042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14773198" y="7455428"/>
            <a:ext cx="3649561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sp>
        <p:nvSpPr>
          <p:cNvPr id="43" name="Текст 3">
            <a:extLst>
              <a:ext uri="{FF2B5EF4-FFF2-40B4-BE49-F238E27FC236}">
                <a16:creationId xmlns:a16="http://schemas.microsoft.com/office/drawing/2014/main" xmlns="" id="{FE03F3F4-9505-9447-B902-4F8D7509E515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19171516" y="7455428"/>
            <a:ext cx="3649561" cy="4060297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4447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r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2001" y="10061096"/>
            <a:ext cx="18308288" cy="1818167"/>
          </a:xfrm>
        </p:spPr>
        <p:txBody>
          <a:bodyPr lIns="0" tIns="0" rIns="0" bIns="251999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latin typeface="+mn-lt"/>
              </a:defRPr>
            </a:lvl1pPr>
            <a:lvl2pPr marL="914354" indent="0" algn="ctr">
              <a:buNone/>
              <a:defRPr sz="4000"/>
            </a:lvl2pPr>
            <a:lvl3pPr marL="1828710" indent="0" algn="ctr">
              <a:buNone/>
              <a:defRPr sz="3600"/>
            </a:lvl3pPr>
            <a:lvl4pPr marL="2743064" indent="0" algn="ctr">
              <a:buNone/>
              <a:defRPr sz="3200"/>
            </a:lvl4pPr>
            <a:lvl5pPr marL="3657419" indent="0" algn="ctr">
              <a:buNone/>
              <a:defRPr sz="3200"/>
            </a:lvl5pPr>
            <a:lvl6pPr marL="4571773" indent="0" algn="ctr">
              <a:buNone/>
              <a:defRPr sz="3200"/>
            </a:lvl6pPr>
            <a:lvl7pPr marL="5486127" indent="0" algn="ctr">
              <a:buNone/>
              <a:defRPr sz="3200"/>
            </a:lvl7pPr>
            <a:lvl8pPr marL="6400483" indent="0" algn="ctr">
              <a:buNone/>
              <a:defRPr sz="3200"/>
            </a:lvl8pPr>
            <a:lvl9pPr marL="7314837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6D50639F-F59F-B746-A68D-63C278D47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2718" y="3831168"/>
            <a:ext cx="18308288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pic>
        <p:nvPicPr>
          <p:cNvPr id="33" name="Изображение 6">
            <a:extLst>
              <a:ext uri="{FF2B5EF4-FFF2-40B4-BE49-F238E27FC236}">
                <a16:creationId xmlns:a16="http://schemas.microsoft.com/office/drawing/2014/main" xmlns="" id="{6AD2487E-ADA1-114F-B592-8318F05832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65780" y="1963034"/>
            <a:ext cx="2289465" cy="877368"/>
          </a:xfrm>
          <a:prstGeom prst="rect">
            <a:avLst/>
          </a:prstGeom>
        </p:spPr>
      </p:pic>
      <p:sp>
        <p:nvSpPr>
          <p:cNvPr id="34" name="Рисунок 7">
            <a:extLst>
              <a:ext uri="{FF2B5EF4-FFF2-40B4-BE49-F238E27FC236}">
                <a16:creationId xmlns:a16="http://schemas.microsoft.com/office/drawing/2014/main" xmlns="" id="{79352FF1-22B2-114D-B504-DB00F440C2D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49652" y="1748278"/>
            <a:ext cx="8763000" cy="1219200"/>
          </a:xfrm>
        </p:spPr>
        <p:txBody>
          <a:bodyPr tIns="594000">
            <a:norm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 Сервиса</a:t>
            </a:r>
          </a:p>
        </p:txBody>
      </p:sp>
      <p:sp>
        <p:nvSpPr>
          <p:cNvPr id="35" name="Рисунок 9">
            <a:extLst>
              <a:ext uri="{FF2B5EF4-FFF2-40B4-BE49-F238E27FC236}">
                <a16:creationId xmlns:a16="http://schemas.microsoft.com/office/drawing/2014/main" xmlns="" id="{48D1D383-E3AC-5F4C-BB7C-F076B9B83EE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484475" y="1753711"/>
            <a:ext cx="5865814" cy="1227234"/>
          </a:xfrm>
          <a:noFill/>
          <a:ln>
            <a:noFill/>
          </a:ln>
        </p:spPr>
        <p:txBody>
          <a:bodyPr tIns="594000">
            <a:no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  <a:r>
              <a:rPr lang="en-US" dirty="0"/>
              <a:t> </a:t>
            </a:r>
            <a:r>
              <a:rPr lang="ru-RU" dirty="0"/>
              <a:t>или</a:t>
            </a:r>
            <a:r>
              <a:rPr lang="en-US" dirty="0"/>
              <a:t> NDA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85605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большое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0239275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xmlns="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10239275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B6C91E51-60DC-9F4C-BC54-EE9BDB13F6D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572049" y="0"/>
            <a:ext cx="11810364" cy="13716000"/>
          </a:xfrm>
        </p:spPr>
        <p:txBody>
          <a:bodyPr bIns="5400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 иллюстрации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xmlns="" id="{021A6DA9-00F7-2E4D-A607-2B4774BAD0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3431440"/>
            <a:ext cx="10239274" cy="8817710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 sz="4800"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 sz="4800"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 sz="4800"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Ключевая мысль</a:t>
            </a:r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2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Маркированный список</a:t>
            </a:r>
          </a:p>
          <a:p>
            <a:pPr marL="720000" marR="0" lvl="2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3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Нумерованный список</a:t>
            </a:r>
          </a:p>
          <a:p>
            <a:pPr marL="720000" marR="0" lvl="3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2802251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ое изображен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905864" y="12624682"/>
            <a:ext cx="11707824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xmlns="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05864" y="547141"/>
            <a:ext cx="13906511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B6C91E51-60DC-9F4C-BC54-EE9BDB13F6D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8172450" cy="13716000"/>
          </a:xfrm>
        </p:spPr>
        <p:txBody>
          <a:bodyPr tIns="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 иллюстрации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xmlns="" id="{3759D08E-DECD-BB4C-87C7-900B554BF8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06399" y="3431440"/>
            <a:ext cx="13905975" cy="8817710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 sz="4800"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 sz="4800"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 sz="4800"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Ключевая мысль</a:t>
            </a:r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2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Маркированный список</a:t>
            </a:r>
          </a:p>
          <a:p>
            <a:pPr marL="720000" marR="0" lvl="2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3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Нумерованный список</a:t>
            </a:r>
          </a:p>
          <a:p>
            <a:pPr marL="720000" marR="0" lvl="3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114754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xmlns="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xmlns="" id="{51D18458-3918-4B43-83CC-BE9872AE628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6231235" y="3455988"/>
            <a:ext cx="6581140" cy="8793162"/>
          </a:xfrm>
          <a:noFill/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 иллюстрации</a:t>
            </a:r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xmlns="" id="{DBE36696-F982-B440-93D7-FD7AE18278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601" y="3431440"/>
            <a:ext cx="13896874" cy="8817710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 sz="4800"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 sz="4800"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 sz="4800"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4800"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Ключевая мысль</a:t>
            </a:r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2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Маркированный список</a:t>
            </a:r>
          </a:p>
          <a:p>
            <a:pPr marL="720000" marR="0" lvl="2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3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Нумерованный список</a:t>
            </a:r>
          </a:p>
          <a:p>
            <a:pPr marL="720000" marR="0" lvl="3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610614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xmlns="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xmlns="" id="{51D18458-3918-4B43-83CC-BE9872AE628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87599" y="3463290"/>
            <a:ext cx="13896875" cy="8785860"/>
          </a:xfrm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иллюстрации</a:t>
            </a:r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xmlns="" id="{1E07366D-205F-E342-9442-335AF82B07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228800" y="3431440"/>
            <a:ext cx="6583575" cy="8817710"/>
          </a:xfrm>
        </p:spPr>
        <p:txBody>
          <a:bodyPr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720000" marR="0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lvl2pPr>
            <a:lvl3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lvl3pPr>
            <a:lvl4pPr marL="720000" marR="0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lvl4pPr>
            <a:lvl5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Ключевая мысль</a:t>
            </a:r>
          </a:p>
          <a:p>
            <a:pPr marL="720000" marR="0" lvl="1" indent="-719964" algn="l" defTabSz="1907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SzPct val="120000"/>
              <a:buFont typeface="Arial Unicode MS" panose="020B0604020202020204" pitchFamily="34" charset="-128"/>
              <a:buChar char="▎"/>
              <a:tabLst/>
              <a:defRPr/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2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Маркированный список</a:t>
            </a:r>
          </a:p>
          <a:p>
            <a:pPr marL="720000" marR="0" lvl="2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0000" marR="0" lvl="3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Нумерованный список</a:t>
            </a:r>
          </a:p>
          <a:p>
            <a:pPr marL="720000" marR="0" lvl="3" indent="-715963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4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311620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xmlns="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xmlns="" id="{51D18458-3918-4B43-83CC-BE9872AE628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87599" y="3463290"/>
            <a:ext cx="21224776" cy="8785860"/>
          </a:xfrm>
        </p:spPr>
        <p:txBody>
          <a:bodyPr tIns="468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 иллюстрации</a:t>
            </a:r>
          </a:p>
        </p:txBody>
      </p:sp>
    </p:spTree>
    <p:extLst>
      <p:ext uri="{BB962C8B-B14F-4D97-AF65-F5344CB8AC3E}">
        <p14:creationId xmlns:p14="http://schemas.microsoft.com/office/powerpoint/2010/main" val="30940565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xmlns="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xmlns="" id="{51D18458-3918-4B43-83CC-BE9872AE628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87599" y="3463290"/>
            <a:ext cx="10239276" cy="8785860"/>
          </a:xfrm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</a:t>
            </a:r>
            <a:br>
              <a:rPr lang="ru-RU" dirty="0"/>
            </a:br>
            <a:r>
              <a:rPr lang="ru-RU" dirty="0"/>
              <a:t>иллюстрации</a:t>
            </a:r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xmlns="" id="{4D80212A-4362-B54E-94D4-393F5D1CB6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572806" y="3463290"/>
            <a:ext cx="10239276" cy="8785860"/>
          </a:xfrm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</a:t>
            </a:r>
            <a:br>
              <a:rPr lang="ru-RU" dirty="0"/>
            </a:br>
            <a:r>
              <a:rPr lang="ru-RU" dirty="0"/>
              <a:t>иллюстрации</a:t>
            </a:r>
          </a:p>
        </p:txBody>
      </p:sp>
    </p:spTree>
    <p:extLst>
      <p:ext uri="{BB962C8B-B14F-4D97-AF65-F5344CB8AC3E}">
        <p14:creationId xmlns:p14="http://schemas.microsoft.com/office/powerpoint/2010/main" val="38808807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DD2FEAE7-7057-4449-B93D-8877B3B3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2D12129F-1D47-254A-89F8-DC26161B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xmlns="" id="{FFF6938D-3112-4D42-A9E5-13EC2B15E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xmlns="" id="{51D18458-3918-4B43-83CC-BE9872AE628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87599" y="3463290"/>
            <a:ext cx="6584851" cy="8785860"/>
          </a:xfrm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</a:t>
            </a:r>
            <a:br>
              <a:rPr lang="ru-RU" dirty="0"/>
            </a:br>
            <a:r>
              <a:rPr lang="ru-RU" dirty="0"/>
              <a:t>иллюстрации</a:t>
            </a:r>
          </a:p>
        </p:txBody>
      </p:sp>
      <p:sp>
        <p:nvSpPr>
          <p:cNvPr id="7" name="Рисунок 2">
            <a:extLst>
              <a:ext uri="{FF2B5EF4-FFF2-40B4-BE49-F238E27FC236}">
                <a16:creationId xmlns:a16="http://schemas.microsoft.com/office/drawing/2014/main" xmlns="" id="{08A2693F-48EF-E14E-9B89-421D6299B20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05504" y="3463290"/>
            <a:ext cx="6578971" cy="8785860"/>
          </a:xfrm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</a:t>
            </a:r>
            <a:br>
              <a:rPr lang="ru-RU" dirty="0"/>
            </a:br>
            <a:r>
              <a:rPr lang="ru-RU" dirty="0"/>
              <a:t>иллюстрации</a:t>
            </a:r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xmlns="" id="{D43D93D4-A86E-1248-B402-BACDE7FB57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228458" y="3463290"/>
            <a:ext cx="6583917" cy="8785860"/>
          </a:xfrm>
        </p:spPr>
        <p:txBody>
          <a:bodyPr tIns="180000" bIns="0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</a:t>
            </a:r>
            <a:br>
              <a:rPr lang="ru-RU" dirty="0"/>
            </a:br>
            <a:r>
              <a:rPr lang="ru-RU" dirty="0"/>
              <a:t>иллюстрации</a:t>
            </a:r>
          </a:p>
        </p:txBody>
      </p:sp>
    </p:spTree>
    <p:extLst>
      <p:ext uri="{BB962C8B-B14F-4D97-AF65-F5344CB8AC3E}">
        <p14:creationId xmlns:p14="http://schemas.microsoft.com/office/powerpoint/2010/main" val="3291981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2">
            <a:extLst>
              <a:ext uri="{FF2B5EF4-FFF2-40B4-BE49-F238E27FC236}">
                <a16:creationId xmlns:a16="http://schemas.microsoft.com/office/drawing/2014/main" xmlns="" id="{EA502E89-DEA8-6F45-8073-569B507DB4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24382413" cy="13716000"/>
          </a:xfrm>
          <a:prstGeom prst="rect">
            <a:avLst/>
          </a:prstGeom>
        </p:spPr>
        <p:txBody>
          <a:bodyPr tIns="251999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 иллюстрации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08EC28-5BE0-7E49-9412-397DBC16A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9D79FD6-9EE1-764D-9BF1-8C9BF659A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56644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B61AA1D6-93BC-7E46-B43D-C6BE24CBC4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42000" y="10050462"/>
            <a:ext cx="12449174" cy="1828801"/>
          </a:xfrm>
        </p:spPr>
        <p:txBody>
          <a:bodyPr lIns="0" tIns="0" rIns="0" bIns="27000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latin typeface="+mn-lt"/>
              </a:defRPr>
            </a:lvl1pPr>
            <a:lvl2pPr marL="914354" indent="0" algn="ctr">
              <a:buNone/>
              <a:defRPr sz="4000"/>
            </a:lvl2pPr>
            <a:lvl3pPr marL="1828710" indent="0" algn="ctr">
              <a:buNone/>
              <a:defRPr sz="3600"/>
            </a:lvl3pPr>
            <a:lvl4pPr marL="2743064" indent="0" algn="ctr">
              <a:buNone/>
              <a:defRPr sz="3200"/>
            </a:lvl4pPr>
            <a:lvl5pPr marL="3657419" indent="0" algn="ctr">
              <a:buNone/>
              <a:defRPr sz="3200"/>
            </a:lvl5pPr>
            <a:lvl6pPr marL="4571773" indent="0" algn="ctr">
              <a:buNone/>
              <a:defRPr sz="3200"/>
            </a:lvl6pPr>
            <a:lvl7pPr marL="5486127" indent="0" algn="ctr">
              <a:buNone/>
              <a:defRPr sz="3200"/>
            </a:lvl7pPr>
            <a:lvl8pPr marL="6400483" indent="0" algn="ctr">
              <a:buNone/>
              <a:defRPr sz="3200"/>
            </a:lvl8pPr>
            <a:lvl9pPr marL="7314837" indent="0" algn="ctr">
              <a:buNone/>
              <a:defRPr sz="3200"/>
            </a:lvl9pPr>
          </a:lstStyle>
          <a:p>
            <a:r>
              <a:rPr lang="ru-RU" dirty="0"/>
              <a:t>Автор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052160" y="3111500"/>
            <a:ext cx="19406838" cy="6213475"/>
          </a:xfrm>
        </p:spPr>
        <p:txBody>
          <a:bodyPr tIns="180000" anchor="ctr">
            <a:noAutofit/>
          </a:bodyPr>
          <a:lstStyle>
            <a:lvl1pPr marL="0" indent="0">
              <a:buClr>
                <a:schemeClr val="bg2"/>
              </a:buClr>
              <a:buSzPct val="120000"/>
              <a:buFont typeface="Arial Unicode MS" panose="020B0604020202020204" pitchFamily="34" charset="-128"/>
              <a:buChar char="▎"/>
              <a:defRPr sz="9600" baseline="0"/>
            </a:lvl1pPr>
          </a:lstStyle>
          <a:p>
            <a:pPr lvl="0"/>
            <a:r>
              <a:rPr lang="ru-RU" dirty="0"/>
              <a:t>Цитата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775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 (фон чёрный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>
            <a:extLst>
              <a:ext uri="{FF2B5EF4-FFF2-40B4-BE49-F238E27FC236}">
                <a16:creationId xmlns:a16="http://schemas.microsoft.com/office/drawing/2014/main" xmlns="" id="{AD3B634B-388F-A448-9977-928240B53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xmlns="" id="{34750DB9-1050-F946-A127-D0A81371C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Заголовок 3">
            <a:extLst>
              <a:ext uri="{FF2B5EF4-FFF2-40B4-BE49-F238E27FC236}">
                <a16:creationId xmlns:a16="http://schemas.microsoft.com/office/drawing/2014/main" xmlns="" id="{E93341BD-A05E-7146-B509-3E298CC0F2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C578235F-978B-214B-8415-D194E2679F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91537" y="3104579"/>
            <a:ext cx="21220838" cy="9144571"/>
          </a:xfrm>
        </p:spPr>
        <p:txBody>
          <a:bodyPr tIns="180000"/>
          <a:lstStyle>
            <a:lvl1pPr>
              <a:lnSpc>
                <a:spcPct val="150000"/>
              </a:lnSpc>
              <a:spcBef>
                <a:spcPts val="600"/>
              </a:spcBef>
              <a:defRPr b="0" i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ru-RU" dirty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247548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NDA_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846" y="1821449"/>
            <a:ext cx="1551918" cy="1034612"/>
          </a:xfrm>
          <a:prstGeom prst="rect">
            <a:avLst/>
          </a:prstGeom>
        </p:spPr>
      </p:pic>
      <p:pic>
        <p:nvPicPr>
          <p:cNvPr id="9" name="Изображение 6">
            <a:extLst>
              <a:ext uri="{FF2B5EF4-FFF2-40B4-BE49-F238E27FC236}">
                <a16:creationId xmlns:a16="http://schemas.microsoft.com/office/drawing/2014/main" xmlns="" id="{81BD82A9-1276-C545-95ED-77EB8F04207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65780" y="1963034"/>
            <a:ext cx="2289465" cy="877368"/>
          </a:xfrm>
          <a:prstGeom prst="rect">
            <a:avLst/>
          </a:prstGeom>
        </p:spPr>
      </p:pic>
      <p:sp>
        <p:nvSpPr>
          <p:cNvPr id="10" name="Рисунок 7">
            <a:extLst>
              <a:ext uri="{FF2B5EF4-FFF2-40B4-BE49-F238E27FC236}">
                <a16:creationId xmlns:a16="http://schemas.microsoft.com/office/drawing/2014/main" xmlns="" id="{E507520B-53A2-D34F-B6D4-3DF34063A6D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049652" y="1748278"/>
            <a:ext cx="8763000" cy="1219200"/>
          </a:xfrm>
        </p:spPr>
        <p:txBody>
          <a:bodyPr tIns="594000">
            <a:norm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 Сервиса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xmlns="" id="{12DEBE05-BD93-9E4C-8833-39CDD96963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42001" y="10061096"/>
            <a:ext cx="18308288" cy="1818167"/>
          </a:xfrm>
        </p:spPr>
        <p:txBody>
          <a:bodyPr lIns="0" tIns="0" rIns="0" bIns="251999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latin typeface="+mn-lt"/>
              </a:defRPr>
            </a:lvl1pPr>
            <a:lvl2pPr marL="914354" indent="0" algn="ctr">
              <a:buNone/>
              <a:defRPr sz="4000"/>
            </a:lvl2pPr>
            <a:lvl3pPr marL="1828710" indent="0" algn="ctr">
              <a:buNone/>
              <a:defRPr sz="3600"/>
            </a:lvl3pPr>
            <a:lvl4pPr marL="2743064" indent="0" algn="ctr">
              <a:buNone/>
              <a:defRPr sz="3200"/>
            </a:lvl4pPr>
            <a:lvl5pPr marL="3657419" indent="0" algn="ctr">
              <a:buNone/>
              <a:defRPr sz="3200"/>
            </a:lvl5pPr>
            <a:lvl6pPr marL="4571773" indent="0" algn="ctr">
              <a:buNone/>
              <a:defRPr sz="3200"/>
            </a:lvl6pPr>
            <a:lvl7pPr marL="5486127" indent="0" algn="ctr">
              <a:buNone/>
              <a:defRPr sz="3200"/>
            </a:lvl7pPr>
            <a:lvl8pPr marL="6400483" indent="0" algn="ctr">
              <a:buNone/>
              <a:defRPr sz="3200"/>
            </a:lvl8pPr>
            <a:lvl9pPr marL="7314837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59DE0F7C-FF9C-4248-9895-EC5F33449F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2718" y="3831168"/>
            <a:ext cx="18308288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126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 (фон бел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>
            <a:extLst>
              <a:ext uri="{FF2B5EF4-FFF2-40B4-BE49-F238E27FC236}">
                <a16:creationId xmlns:a16="http://schemas.microsoft.com/office/drawing/2014/main" xmlns="" id="{56CB4852-24CC-9546-8775-D111FA686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xmlns="" id="{0E609C07-4ABA-9149-94E6-B2C8983AF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Заголовок 3">
            <a:extLst>
              <a:ext uri="{FF2B5EF4-FFF2-40B4-BE49-F238E27FC236}">
                <a16:creationId xmlns:a16="http://schemas.microsoft.com/office/drawing/2014/main" xmlns="" id="{45484853-AF1C-9C4F-87F8-C9C5A3EDBD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0" y="547141"/>
            <a:ext cx="21232812" cy="14546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xmlns="" id="{DC83B333-F3B4-444F-8A46-A3EA094A3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91537" y="3104579"/>
            <a:ext cx="21220838" cy="9144571"/>
          </a:xfrm>
        </p:spPr>
        <p:txBody>
          <a:bodyPr tIns="180000"/>
          <a:lstStyle>
            <a:lvl1pPr>
              <a:lnSpc>
                <a:spcPct val="150000"/>
              </a:lnSpc>
              <a:spcBef>
                <a:spcPts val="600"/>
              </a:spcBef>
              <a:defRPr b="0" i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ru-RU" dirty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28746770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_r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5">
            <a:extLst>
              <a:ext uri="{FF2B5EF4-FFF2-40B4-BE49-F238E27FC236}">
                <a16:creationId xmlns:a16="http://schemas.microsoft.com/office/drawing/2014/main" xmlns="" id="{C09B87DF-F74F-C84C-8E71-045F945C69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4665" y="7496175"/>
            <a:ext cx="8418163" cy="820513"/>
          </a:xfrm>
          <a:prstGeom prst="rect">
            <a:avLst/>
          </a:prstGeom>
        </p:spPr>
        <p:txBody>
          <a:bodyPr lIns="0" tIns="0" bIns="0" anchor="b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baseline="0">
                <a:latin typeface="+mj-lt"/>
              </a:defRPr>
            </a:lvl1pPr>
          </a:lstStyle>
          <a:p>
            <a:pPr lvl="0"/>
            <a:r>
              <a:rPr lang="ru-RU" dirty="0"/>
              <a:t>Имя и</a:t>
            </a:r>
            <a:r>
              <a:rPr lang="en-US" dirty="0"/>
              <a:t> </a:t>
            </a:r>
            <a:r>
              <a:rPr lang="ru-RU" dirty="0"/>
              <a:t>Фамилия</a:t>
            </a:r>
          </a:p>
        </p:txBody>
      </p:sp>
      <p:sp>
        <p:nvSpPr>
          <p:cNvPr id="12" name="Текст 13">
            <a:extLst>
              <a:ext uri="{FF2B5EF4-FFF2-40B4-BE49-F238E27FC236}">
                <a16:creationId xmlns:a16="http://schemas.microsoft.com/office/drawing/2014/main" xmlns="" id="{83029A49-DE31-E64A-A86E-7056DB181F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2000" y="8553438"/>
            <a:ext cx="8418163" cy="1125550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xmlns="" id="{6B16E7C6-92E3-6843-B9BE-BFA1FBEB6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2000" y="3477893"/>
            <a:ext cx="18308288" cy="3656332"/>
          </a:xfrm>
        </p:spPr>
        <p:txBody>
          <a:bodyPr tIns="0" bIns="162000" anchor="b" anchorCtr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ru-RU" dirty="0"/>
              <a:t>Спасибо</a:t>
            </a:r>
          </a:p>
        </p:txBody>
      </p:sp>
      <p:sp>
        <p:nvSpPr>
          <p:cNvPr id="20" name="Текст 13">
            <a:extLst>
              <a:ext uri="{FF2B5EF4-FFF2-40B4-BE49-F238E27FC236}">
                <a16:creationId xmlns:a16="http://schemas.microsoft.com/office/drawing/2014/main" xmlns="" id="{6DE52A79-8184-B048-AE45-4960F2F1B5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41609" y="10044472"/>
            <a:ext cx="8418554" cy="737030"/>
          </a:xfrm>
          <a:prstGeom prst="rect">
            <a:avLst/>
          </a:prstGeom>
        </p:spPr>
        <p:txBody>
          <a:bodyPr lIns="0" tIns="8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логин@</a:t>
            </a:r>
            <a:r>
              <a:rPr lang="en-US" dirty="0" err="1"/>
              <a:t>yandex-team.ru</a:t>
            </a:r>
            <a:endParaRPr lang="en-US" dirty="0"/>
          </a:p>
        </p:txBody>
      </p:sp>
      <p:sp>
        <p:nvSpPr>
          <p:cNvPr id="24" name="Текст 13">
            <a:extLst>
              <a:ext uri="{FF2B5EF4-FFF2-40B4-BE49-F238E27FC236}">
                <a16:creationId xmlns:a16="http://schemas.microsoft.com/office/drawing/2014/main" xmlns="" id="{189F932A-831C-6E4F-83E8-CFBA348AF3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41607" y="10788728"/>
            <a:ext cx="8418555" cy="720187"/>
          </a:xfrm>
          <a:prstGeom prst="rect">
            <a:avLst/>
          </a:prstGeom>
        </p:spPr>
        <p:txBody>
          <a:bodyPr lIns="0" tIns="684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@</a:t>
            </a:r>
            <a:r>
              <a:rPr lang="en-US" dirty="0"/>
              <a:t>username</a:t>
            </a:r>
          </a:p>
        </p:txBody>
      </p:sp>
      <p:sp>
        <p:nvSpPr>
          <p:cNvPr id="25" name="Текст 5">
            <a:extLst>
              <a:ext uri="{FF2B5EF4-FFF2-40B4-BE49-F238E27FC236}">
                <a16:creationId xmlns:a16="http://schemas.microsoft.com/office/drawing/2014/main" xmlns="" id="{71328253-70E3-5C47-993B-51E50AED832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566751" y="7496175"/>
            <a:ext cx="8783537" cy="820513"/>
          </a:xfrm>
          <a:prstGeom prst="rect">
            <a:avLst/>
          </a:prstGeom>
        </p:spPr>
        <p:txBody>
          <a:bodyPr lIns="0" tIns="0" bIns="0" anchor="b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baseline="0">
                <a:latin typeface="+mj-lt"/>
              </a:defRPr>
            </a:lvl1pPr>
          </a:lstStyle>
          <a:p>
            <a:pPr lvl="0"/>
            <a:r>
              <a:rPr lang="ru-RU" dirty="0"/>
              <a:t>Имя и</a:t>
            </a:r>
            <a:r>
              <a:rPr lang="en-US" dirty="0"/>
              <a:t> </a:t>
            </a:r>
            <a:r>
              <a:rPr lang="ru-RU" dirty="0"/>
              <a:t>Фамилия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xmlns="" id="{6A552FD6-ABD1-D64D-9FF6-E553B0A556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566751" y="8553438"/>
            <a:ext cx="8783537" cy="1125550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27" name="Текст 13">
            <a:extLst>
              <a:ext uri="{FF2B5EF4-FFF2-40B4-BE49-F238E27FC236}">
                <a16:creationId xmlns:a16="http://schemas.microsoft.com/office/drawing/2014/main" xmlns="" id="{7207650D-8903-7C4E-9AEE-D86AEB38CA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568741" y="10044472"/>
            <a:ext cx="8781460" cy="737030"/>
          </a:xfrm>
          <a:prstGeom prst="rect">
            <a:avLst/>
          </a:prstGeom>
        </p:spPr>
        <p:txBody>
          <a:bodyPr lIns="0" tIns="8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логин@</a:t>
            </a:r>
            <a:r>
              <a:rPr lang="en-US" dirty="0" err="1"/>
              <a:t>yandex-team.ru</a:t>
            </a:r>
            <a:endParaRPr lang="en-US" dirty="0"/>
          </a:p>
        </p:txBody>
      </p:sp>
      <p:sp>
        <p:nvSpPr>
          <p:cNvPr id="30" name="Текст 13">
            <a:extLst>
              <a:ext uri="{FF2B5EF4-FFF2-40B4-BE49-F238E27FC236}">
                <a16:creationId xmlns:a16="http://schemas.microsoft.com/office/drawing/2014/main" xmlns="" id="{3BB70EA8-80F5-E34B-BB07-E65613EA8D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568739" y="10788728"/>
            <a:ext cx="8781461" cy="720187"/>
          </a:xfrm>
          <a:prstGeom prst="rect">
            <a:avLst/>
          </a:prstGeom>
        </p:spPr>
        <p:txBody>
          <a:bodyPr lIns="0" tIns="684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@</a:t>
            </a:r>
            <a:r>
              <a:rPr lang="en-US" dirty="0"/>
              <a:t>username</a:t>
            </a:r>
          </a:p>
        </p:txBody>
      </p:sp>
      <p:pic>
        <p:nvPicPr>
          <p:cNvPr id="18" name="Изображение 6">
            <a:extLst>
              <a:ext uri="{FF2B5EF4-FFF2-40B4-BE49-F238E27FC236}">
                <a16:creationId xmlns:a16="http://schemas.microsoft.com/office/drawing/2014/main" xmlns="" id="{AB3E2125-805D-EE4F-87E3-DE74929187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65780" y="1963034"/>
            <a:ext cx="2289465" cy="877368"/>
          </a:xfrm>
          <a:prstGeom prst="rect">
            <a:avLst/>
          </a:prstGeom>
        </p:spPr>
      </p:pic>
      <p:sp>
        <p:nvSpPr>
          <p:cNvPr id="19" name="Рисунок 7">
            <a:extLst>
              <a:ext uri="{FF2B5EF4-FFF2-40B4-BE49-F238E27FC236}">
                <a16:creationId xmlns:a16="http://schemas.microsoft.com/office/drawing/2014/main" xmlns="" id="{8D7C290C-5BB6-D14F-95C8-1FAE5375BC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49652" y="1748278"/>
            <a:ext cx="8763000" cy="1219200"/>
          </a:xfrm>
        </p:spPr>
        <p:txBody>
          <a:bodyPr tIns="594000">
            <a:norm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 Сервиса</a:t>
            </a:r>
          </a:p>
        </p:txBody>
      </p:sp>
      <p:sp>
        <p:nvSpPr>
          <p:cNvPr id="31" name="Рисунок 10">
            <a:extLst>
              <a:ext uri="{FF2B5EF4-FFF2-40B4-BE49-F238E27FC236}">
                <a16:creationId xmlns:a16="http://schemas.microsoft.com/office/drawing/2014/main" xmlns="" id="{EDCF3707-D507-EE43-908E-05F8BD123C2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1992036" y="10830539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3" name="Рисунок 10">
            <a:extLst>
              <a:ext uri="{FF2B5EF4-FFF2-40B4-BE49-F238E27FC236}">
                <a16:creationId xmlns:a16="http://schemas.microsoft.com/office/drawing/2014/main" xmlns="" id="{338C2023-7709-FA4E-82B3-344C61A157E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1992036" y="10092416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4" name="Рисунок 10">
            <a:extLst>
              <a:ext uri="{FF2B5EF4-FFF2-40B4-BE49-F238E27FC236}">
                <a16:creationId xmlns:a16="http://schemas.microsoft.com/office/drawing/2014/main" xmlns="" id="{FEEA7C5F-02DF-494E-A3DD-371DBF79D422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475501" y="10830539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5" name="Рисунок 10">
            <a:extLst>
              <a:ext uri="{FF2B5EF4-FFF2-40B4-BE49-F238E27FC236}">
                <a16:creationId xmlns:a16="http://schemas.microsoft.com/office/drawing/2014/main" xmlns="" id="{234FC2DF-131A-424E-98BF-B350AB6AFA20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2475501" y="10092416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23" name="Рисунок 9">
            <a:extLst>
              <a:ext uri="{FF2B5EF4-FFF2-40B4-BE49-F238E27FC236}">
                <a16:creationId xmlns:a16="http://schemas.microsoft.com/office/drawing/2014/main" xmlns="" id="{CE948354-65EA-4A45-A248-16350434ABB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484475" y="1753711"/>
            <a:ext cx="5865814" cy="1227234"/>
          </a:xfrm>
          <a:noFill/>
          <a:ln>
            <a:noFill/>
          </a:ln>
        </p:spPr>
        <p:txBody>
          <a:bodyPr tIns="594000">
            <a:no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  <a:r>
              <a:rPr lang="en-US" dirty="0"/>
              <a:t> </a:t>
            </a:r>
            <a:r>
              <a:rPr lang="ru-RU" dirty="0"/>
              <a:t>или</a:t>
            </a:r>
            <a:r>
              <a:rPr lang="en-US" dirty="0"/>
              <a:t> NDA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755655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_ru_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5">
            <a:extLst>
              <a:ext uri="{FF2B5EF4-FFF2-40B4-BE49-F238E27FC236}">
                <a16:creationId xmlns:a16="http://schemas.microsoft.com/office/drawing/2014/main" xmlns="" id="{C09B87DF-F74F-C84C-8E71-045F945C69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4665" y="7496175"/>
            <a:ext cx="8418163" cy="820513"/>
          </a:xfrm>
          <a:prstGeom prst="rect">
            <a:avLst/>
          </a:prstGeom>
        </p:spPr>
        <p:txBody>
          <a:bodyPr lIns="0" tIns="0" bIns="0" anchor="b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baseline="0">
                <a:latin typeface="+mj-lt"/>
              </a:defRPr>
            </a:lvl1pPr>
          </a:lstStyle>
          <a:p>
            <a:pPr lvl="0"/>
            <a:r>
              <a:rPr lang="ru-RU" dirty="0"/>
              <a:t>Имя и</a:t>
            </a:r>
            <a:r>
              <a:rPr lang="en-US" dirty="0"/>
              <a:t> </a:t>
            </a:r>
            <a:r>
              <a:rPr lang="ru-RU" dirty="0"/>
              <a:t>Фамилия</a:t>
            </a:r>
          </a:p>
        </p:txBody>
      </p:sp>
      <p:sp>
        <p:nvSpPr>
          <p:cNvPr id="12" name="Текст 13">
            <a:extLst>
              <a:ext uri="{FF2B5EF4-FFF2-40B4-BE49-F238E27FC236}">
                <a16:creationId xmlns:a16="http://schemas.microsoft.com/office/drawing/2014/main" xmlns="" id="{83029A49-DE31-E64A-A86E-7056DB181F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2000" y="8553438"/>
            <a:ext cx="8418163" cy="1125550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xmlns="" id="{6B16E7C6-92E3-6843-B9BE-BFA1FBEB6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2000" y="3477893"/>
            <a:ext cx="18308288" cy="3656332"/>
          </a:xfrm>
        </p:spPr>
        <p:txBody>
          <a:bodyPr tIns="0" bIns="162000" anchor="b" anchorCtr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ru-RU" dirty="0"/>
              <a:t>Спасибо</a:t>
            </a:r>
          </a:p>
        </p:txBody>
      </p:sp>
      <p:sp>
        <p:nvSpPr>
          <p:cNvPr id="20" name="Текст 13">
            <a:extLst>
              <a:ext uri="{FF2B5EF4-FFF2-40B4-BE49-F238E27FC236}">
                <a16:creationId xmlns:a16="http://schemas.microsoft.com/office/drawing/2014/main" xmlns="" id="{6DE52A79-8184-B048-AE45-4960F2F1B5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41609" y="10044472"/>
            <a:ext cx="8418554" cy="737030"/>
          </a:xfrm>
          <a:prstGeom prst="rect">
            <a:avLst/>
          </a:prstGeom>
        </p:spPr>
        <p:txBody>
          <a:bodyPr lIns="0" tIns="8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логин@</a:t>
            </a:r>
            <a:r>
              <a:rPr lang="en-US" dirty="0" err="1"/>
              <a:t>yandex-team.ru</a:t>
            </a:r>
            <a:endParaRPr lang="en-US" dirty="0"/>
          </a:p>
        </p:txBody>
      </p:sp>
      <p:sp>
        <p:nvSpPr>
          <p:cNvPr id="24" name="Текст 13">
            <a:extLst>
              <a:ext uri="{FF2B5EF4-FFF2-40B4-BE49-F238E27FC236}">
                <a16:creationId xmlns:a16="http://schemas.microsoft.com/office/drawing/2014/main" xmlns="" id="{189F932A-831C-6E4F-83E8-CFBA348AF3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41607" y="10788728"/>
            <a:ext cx="8418555" cy="720187"/>
          </a:xfrm>
          <a:prstGeom prst="rect">
            <a:avLst/>
          </a:prstGeom>
        </p:spPr>
        <p:txBody>
          <a:bodyPr lIns="0" tIns="684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@</a:t>
            </a:r>
            <a:r>
              <a:rPr lang="en-US" dirty="0"/>
              <a:t>username</a:t>
            </a:r>
          </a:p>
        </p:txBody>
      </p:sp>
      <p:sp>
        <p:nvSpPr>
          <p:cNvPr id="25" name="Текст 5">
            <a:extLst>
              <a:ext uri="{FF2B5EF4-FFF2-40B4-BE49-F238E27FC236}">
                <a16:creationId xmlns:a16="http://schemas.microsoft.com/office/drawing/2014/main" xmlns="" id="{71328253-70E3-5C47-993B-51E50AED832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566751" y="7496175"/>
            <a:ext cx="8783537" cy="820513"/>
          </a:xfrm>
          <a:prstGeom prst="rect">
            <a:avLst/>
          </a:prstGeom>
        </p:spPr>
        <p:txBody>
          <a:bodyPr lIns="0" tIns="0" bIns="0" anchor="b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baseline="0">
                <a:latin typeface="+mj-lt"/>
              </a:defRPr>
            </a:lvl1pPr>
          </a:lstStyle>
          <a:p>
            <a:pPr lvl="0"/>
            <a:r>
              <a:rPr lang="ru-RU" dirty="0"/>
              <a:t>Имя и</a:t>
            </a:r>
            <a:r>
              <a:rPr lang="en-US" dirty="0"/>
              <a:t> </a:t>
            </a:r>
            <a:r>
              <a:rPr lang="ru-RU" dirty="0"/>
              <a:t>Фамилия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xmlns="" id="{6A552FD6-ABD1-D64D-9FF6-E553B0A556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566751" y="8553438"/>
            <a:ext cx="8783537" cy="1125550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27" name="Текст 13">
            <a:extLst>
              <a:ext uri="{FF2B5EF4-FFF2-40B4-BE49-F238E27FC236}">
                <a16:creationId xmlns:a16="http://schemas.microsoft.com/office/drawing/2014/main" xmlns="" id="{7207650D-8903-7C4E-9AEE-D86AEB38CA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568741" y="10044472"/>
            <a:ext cx="8781460" cy="737030"/>
          </a:xfrm>
          <a:prstGeom prst="rect">
            <a:avLst/>
          </a:prstGeom>
        </p:spPr>
        <p:txBody>
          <a:bodyPr lIns="0" tIns="8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логин@</a:t>
            </a:r>
            <a:r>
              <a:rPr lang="en-US" dirty="0" err="1"/>
              <a:t>yandex-team.ru</a:t>
            </a:r>
            <a:endParaRPr lang="en-US" dirty="0"/>
          </a:p>
        </p:txBody>
      </p:sp>
      <p:sp>
        <p:nvSpPr>
          <p:cNvPr id="30" name="Текст 13">
            <a:extLst>
              <a:ext uri="{FF2B5EF4-FFF2-40B4-BE49-F238E27FC236}">
                <a16:creationId xmlns:a16="http://schemas.microsoft.com/office/drawing/2014/main" xmlns="" id="{3BB70EA8-80F5-E34B-BB07-E65613EA8D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568739" y="10788728"/>
            <a:ext cx="8781461" cy="720187"/>
          </a:xfrm>
          <a:prstGeom prst="rect">
            <a:avLst/>
          </a:prstGeom>
        </p:spPr>
        <p:txBody>
          <a:bodyPr lIns="0" tIns="684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+mn-lt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@</a:t>
            </a:r>
            <a:r>
              <a:rPr lang="en-US" dirty="0"/>
              <a:t>username</a:t>
            </a:r>
          </a:p>
        </p:txBody>
      </p:sp>
      <p:pic>
        <p:nvPicPr>
          <p:cNvPr id="18" name="Изображение 6">
            <a:extLst>
              <a:ext uri="{FF2B5EF4-FFF2-40B4-BE49-F238E27FC236}">
                <a16:creationId xmlns:a16="http://schemas.microsoft.com/office/drawing/2014/main" xmlns="" id="{AB3E2125-805D-EE4F-87E3-DE74929187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65780" y="1963034"/>
            <a:ext cx="2289465" cy="877368"/>
          </a:xfrm>
          <a:prstGeom prst="rect">
            <a:avLst/>
          </a:prstGeom>
        </p:spPr>
      </p:pic>
      <p:sp>
        <p:nvSpPr>
          <p:cNvPr id="19" name="Рисунок 7">
            <a:extLst>
              <a:ext uri="{FF2B5EF4-FFF2-40B4-BE49-F238E27FC236}">
                <a16:creationId xmlns:a16="http://schemas.microsoft.com/office/drawing/2014/main" xmlns="" id="{8D7C290C-5BB6-D14F-95C8-1FAE5375BC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49652" y="1748278"/>
            <a:ext cx="8763000" cy="1219200"/>
          </a:xfrm>
        </p:spPr>
        <p:txBody>
          <a:bodyPr tIns="594000">
            <a:norm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 Сервиса</a:t>
            </a:r>
          </a:p>
        </p:txBody>
      </p:sp>
      <p:sp>
        <p:nvSpPr>
          <p:cNvPr id="31" name="Рисунок 10">
            <a:extLst>
              <a:ext uri="{FF2B5EF4-FFF2-40B4-BE49-F238E27FC236}">
                <a16:creationId xmlns:a16="http://schemas.microsoft.com/office/drawing/2014/main" xmlns="" id="{EDCF3707-D507-EE43-908E-05F8BD123C2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1992036" y="10830539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3" name="Рисунок 10">
            <a:extLst>
              <a:ext uri="{FF2B5EF4-FFF2-40B4-BE49-F238E27FC236}">
                <a16:creationId xmlns:a16="http://schemas.microsoft.com/office/drawing/2014/main" xmlns="" id="{338C2023-7709-FA4E-82B3-344C61A157E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1992036" y="10092416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4" name="Рисунок 10">
            <a:extLst>
              <a:ext uri="{FF2B5EF4-FFF2-40B4-BE49-F238E27FC236}">
                <a16:creationId xmlns:a16="http://schemas.microsoft.com/office/drawing/2014/main" xmlns="" id="{FEEA7C5F-02DF-494E-A3DD-371DBF79D422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475501" y="10830539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5" name="Рисунок 10">
            <a:extLst>
              <a:ext uri="{FF2B5EF4-FFF2-40B4-BE49-F238E27FC236}">
                <a16:creationId xmlns:a16="http://schemas.microsoft.com/office/drawing/2014/main" xmlns="" id="{234FC2DF-131A-424E-98BF-B350AB6AFA20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2475501" y="10092416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pic>
        <p:nvPicPr>
          <p:cNvPr id="21" name="Рисунок 3">
            <a:extLst>
              <a:ext uri="{FF2B5EF4-FFF2-40B4-BE49-F238E27FC236}">
                <a16:creationId xmlns:a16="http://schemas.microsoft.com/office/drawing/2014/main" xmlns="" id="{ACFB3425-CFEE-784D-B66F-A0F8DE36421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846" y="1821449"/>
            <a:ext cx="1551918" cy="103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32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_e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xmlns="" id="{6B16E7C6-92E3-6843-B9BE-BFA1FBEB6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2000" y="3477893"/>
            <a:ext cx="18308288" cy="3656332"/>
          </a:xfrm>
        </p:spPr>
        <p:txBody>
          <a:bodyPr tIns="0" bIns="162000" anchor="b" anchorCtr="0"/>
          <a:lstStyle>
            <a:lvl1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Thanks</a:t>
            </a:r>
            <a:endParaRPr lang="ru-RU" dirty="0"/>
          </a:p>
        </p:txBody>
      </p:sp>
      <p:pic>
        <p:nvPicPr>
          <p:cNvPr id="18" name="Изображение 8">
            <a:extLst>
              <a:ext uri="{FF2B5EF4-FFF2-40B4-BE49-F238E27FC236}">
                <a16:creationId xmlns:a16="http://schemas.microsoft.com/office/drawing/2014/main" xmlns="" id="{2C0343D3-CA16-7749-A263-ADF949D821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75939" y="1884224"/>
            <a:ext cx="2329024" cy="857788"/>
          </a:xfrm>
          <a:prstGeom prst="rect">
            <a:avLst/>
          </a:prstGeom>
        </p:spPr>
      </p:pic>
      <p:sp>
        <p:nvSpPr>
          <p:cNvPr id="19" name="Рисунок 7">
            <a:extLst>
              <a:ext uri="{FF2B5EF4-FFF2-40B4-BE49-F238E27FC236}">
                <a16:creationId xmlns:a16="http://schemas.microsoft.com/office/drawing/2014/main" xmlns="" id="{5FBA08AF-E014-AD48-95B1-8F45C4B748B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60775" y="1748278"/>
            <a:ext cx="8763000" cy="1219200"/>
          </a:xfrm>
        </p:spPr>
        <p:txBody>
          <a:bodyPr tIns="594000">
            <a:norm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 Сервиса</a:t>
            </a:r>
          </a:p>
        </p:txBody>
      </p:sp>
      <p:sp>
        <p:nvSpPr>
          <p:cNvPr id="21" name="Текст 5">
            <a:extLst>
              <a:ext uri="{FF2B5EF4-FFF2-40B4-BE49-F238E27FC236}">
                <a16:creationId xmlns:a16="http://schemas.microsoft.com/office/drawing/2014/main" xmlns="" id="{EAE55469-0C21-1A45-9E51-211C7A9BFB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2000" y="7496175"/>
            <a:ext cx="8418163" cy="820513"/>
          </a:xfrm>
          <a:prstGeom prst="rect">
            <a:avLst/>
          </a:prstGeom>
        </p:spPr>
        <p:txBody>
          <a:bodyPr lIns="0" tIns="0" bIns="0" anchor="b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2" name="Текст 13">
            <a:extLst>
              <a:ext uri="{FF2B5EF4-FFF2-40B4-BE49-F238E27FC236}">
                <a16:creationId xmlns:a16="http://schemas.microsoft.com/office/drawing/2014/main" xmlns="" id="{47CE952D-A80F-7D46-9DDA-3082D6B788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2000" y="8553438"/>
            <a:ext cx="8418163" cy="1125550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8" name="Текст 5">
            <a:extLst>
              <a:ext uri="{FF2B5EF4-FFF2-40B4-BE49-F238E27FC236}">
                <a16:creationId xmlns:a16="http://schemas.microsoft.com/office/drawing/2014/main" xmlns="" id="{FFF86162-5146-A34A-8041-62C28A169EE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566751" y="7496175"/>
            <a:ext cx="8783537" cy="820513"/>
          </a:xfrm>
          <a:prstGeom prst="rect">
            <a:avLst/>
          </a:prstGeom>
        </p:spPr>
        <p:txBody>
          <a:bodyPr lIns="0" tIns="0" bIns="0" anchor="b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9" name="Текст 13">
            <a:extLst>
              <a:ext uri="{FF2B5EF4-FFF2-40B4-BE49-F238E27FC236}">
                <a16:creationId xmlns:a16="http://schemas.microsoft.com/office/drawing/2014/main" xmlns="" id="{7E81EC0E-C936-F047-BCBE-336A7C29286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566751" y="8553438"/>
            <a:ext cx="8783537" cy="1125550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5" name="Рисунок 10">
            <a:extLst>
              <a:ext uri="{FF2B5EF4-FFF2-40B4-BE49-F238E27FC236}">
                <a16:creationId xmlns:a16="http://schemas.microsoft.com/office/drawing/2014/main" xmlns="" id="{1BD774AD-5E7F-E840-8C33-B151995FE97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1992036" y="10830539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26" name="Рисунок 10">
            <a:extLst>
              <a:ext uri="{FF2B5EF4-FFF2-40B4-BE49-F238E27FC236}">
                <a16:creationId xmlns:a16="http://schemas.microsoft.com/office/drawing/2014/main" xmlns="" id="{DB250544-28AA-8443-8C89-1C2284A77F23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1992036" y="10092416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5" name="Рисунок 10">
            <a:extLst>
              <a:ext uri="{FF2B5EF4-FFF2-40B4-BE49-F238E27FC236}">
                <a16:creationId xmlns:a16="http://schemas.microsoft.com/office/drawing/2014/main" xmlns="" id="{94A8308A-2698-E24C-8AEA-822C5EA2655A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475501" y="10830539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6" name="Рисунок 10">
            <a:extLst>
              <a:ext uri="{FF2B5EF4-FFF2-40B4-BE49-F238E27FC236}">
                <a16:creationId xmlns:a16="http://schemas.microsoft.com/office/drawing/2014/main" xmlns="" id="{5A3327EC-3702-7445-84A6-E66DB496B24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2475501" y="10092416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7" name="Текст 13">
            <a:extLst>
              <a:ext uri="{FF2B5EF4-FFF2-40B4-BE49-F238E27FC236}">
                <a16:creationId xmlns:a16="http://schemas.microsoft.com/office/drawing/2014/main" xmlns="" id="{1F9C788A-0539-844B-A9E2-7E5787FDC4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41609" y="10044472"/>
            <a:ext cx="8418554" cy="737030"/>
          </a:xfrm>
          <a:prstGeom prst="rect">
            <a:avLst/>
          </a:prstGeom>
        </p:spPr>
        <p:txBody>
          <a:bodyPr lIns="0" tIns="8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login</a:t>
            </a:r>
            <a:r>
              <a:rPr lang="ru-RU" dirty="0"/>
              <a:t>@</a:t>
            </a:r>
            <a:r>
              <a:rPr lang="en-US" dirty="0" err="1"/>
              <a:t>yandex-team.ru</a:t>
            </a:r>
            <a:endParaRPr lang="en-US" dirty="0"/>
          </a:p>
        </p:txBody>
      </p:sp>
      <p:sp>
        <p:nvSpPr>
          <p:cNvPr id="38" name="Текст 13">
            <a:extLst>
              <a:ext uri="{FF2B5EF4-FFF2-40B4-BE49-F238E27FC236}">
                <a16:creationId xmlns:a16="http://schemas.microsoft.com/office/drawing/2014/main" xmlns="" id="{D00BA3AD-071F-454D-9E76-04A384CEB4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41607" y="10788728"/>
            <a:ext cx="8418555" cy="720187"/>
          </a:xfrm>
          <a:prstGeom prst="rect">
            <a:avLst/>
          </a:prstGeom>
        </p:spPr>
        <p:txBody>
          <a:bodyPr lIns="0" tIns="684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@</a:t>
            </a:r>
            <a:r>
              <a:rPr lang="en-US" dirty="0"/>
              <a:t>username</a:t>
            </a:r>
          </a:p>
        </p:txBody>
      </p:sp>
      <p:sp>
        <p:nvSpPr>
          <p:cNvPr id="39" name="Текст 13">
            <a:extLst>
              <a:ext uri="{FF2B5EF4-FFF2-40B4-BE49-F238E27FC236}">
                <a16:creationId xmlns:a16="http://schemas.microsoft.com/office/drawing/2014/main" xmlns="" id="{0801B247-141C-BF4E-B3B8-67528581BE7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568741" y="10044472"/>
            <a:ext cx="8781460" cy="737030"/>
          </a:xfrm>
          <a:prstGeom prst="rect">
            <a:avLst/>
          </a:prstGeom>
        </p:spPr>
        <p:txBody>
          <a:bodyPr lIns="0" tIns="8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login</a:t>
            </a:r>
            <a:r>
              <a:rPr lang="ru-RU" dirty="0"/>
              <a:t>@</a:t>
            </a:r>
            <a:r>
              <a:rPr lang="en-US" dirty="0" err="1"/>
              <a:t>yandex-team.ru</a:t>
            </a:r>
            <a:endParaRPr lang="en-US" dirty="0"/>
          </a:p>
        </p:txBody>
      </p:sp>
      <p:sp>
        <p:nvSpPr>
          <p:cNvPr id="40" name="Текст 13">
            <a:extLst>
              <a:ext uri="{FF2B5EF4-FFF2-40B4-BE49-F238E27FC236}">
                <a16:creationId xmlns:a16="http://schemas.microsoft.com/office/drawing/2014/main" xmlns="" id="{71D4666A-7E76-4242-BF15-CECA56F7777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568739" y="10788728"/>
            <a:ext cx="8781461" cy="720187"/>
          </a:xfrm>
          <a:prstGeom prst="rect">
            <a:avLst/>
          </a:prstGeom>
        </p:spPr>
        <p:txBody>
          <a:bodyPr lIns="0" tIns="684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@</a:t>
            </a:r>
            <a:r>
              <a:rPr lang="en-US" dirty="0"/>
              <a:t>username</a:t>
            </a:r>
          </a:p>
        </p:txBody>
      </p:sp>
      <p:sp>
        <p:nvSpPr>
          <p:cNvPr id="20" name="Рисунок 9">
            <a:extLst>
              <a:ext uri="{FF2B5EF4-FFF2-40B4-BE49-F238E27FC236}">
                <a16:creationId xmlns:a16="http://schemas.microsoft.com/office/drawing/2014/main" xmlns="" id="{53458F94-6E27-5E41-ADC5-7067D4ACF5C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484475" y="1753711"/>
            <a:ext cx="5865814" cy="1227234"/>
          </a:xfrm>
          <a:noFill/>
          <a:ln>
            <a:noFill/>
          </a:ln>
        </p:spPr>
        <p:txBody>
          <a:bodyPr tIns="594000">
            <a:no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  <a:r>
              <a:rPr lang="en-US" dirty="0"/>
              <a:t> </a:t>
            </a:r>
            <a:r>
              <a:rPr lang="ru-RU" dirty="0"/>
              <a:t>или</a:t>
            </a:r>
            <a:r>
              <a:rPr lang="en-US" dirty="0"/>
              <a:t> NDA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66408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_eng_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xmlns="" id="{6B16E7C6-92E3-6843-B9BE-BFA1FBEB6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2000" y="3477893"/>
            <a:ext cx="18308288" cy="3656332"/>
          </a:xfrm>
        </p:spPr>
        <p:txBody>
          <a:bodyPr tIns="0" bIns="162000" anchor="b" anchorCtr="0"/>
          <a:lstStyle>
            <a:lvl1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Thanks</a:t>
            </a:r>
            <a:endParaRPr lang="ru-RU" dirty="0"/>
          </a:p>
        </p:txBody>
      </p:sp>
      <p:pic>
        <p:nvPicPr>
          <p:cNvPr id="18" name="Изображение 8">
            <a:extLst>
              <a:ext uri="{FF2B5EF4-FFF2-40B4-BE49-F238E27FC236}">
                <a16:creationId xmlns:a16="http://schemas.microsoft.com/office/drawing/2014/main" xmlns="" id="{2C0343D3-CA16-7749-A263-ADF949D821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75939" y="1884224"/>
            <a:ext cx="2329024" cy="857788"/>
          </a:xfrm>
          <a:prstGeom prst="rect">
            <a:avLst/>
          </a:prstGeom>
        </p:spPr>
      </p:pic>
      <p:sp>
        <p:nvSpPr>
          <p:cNvPr id="19" name="Рисунок 7">
            <a:extLst>
              <a:ext uri="{FF2B5EF4-FFF2-40B4-BE49-F238E27FC236}">
                <a16:creationId xmlns:a16="http://schemas.microsoft.com/office/drawing/2014/main" xmlns="" id="{5FBA08AF-E014-AD48-95B1-8F45C4B748B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60775" y="1748278"/>
            <a:ext cx="8763000" cy="1219200"/>
          </a:xfrm>
        </p:spPr>
        <p:txBody>
          <a:bodyPr tIns="594000">
            <a:norm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 Сервиса</a:t>
            </a:r>
          </a:p>
        </p:txBody>
      </p:sp>
      <p:sp>
        <p:nvSpPr>
          <p:cNvPr id="21" name="Текст 5">
            <a:extLst>
              <a:ext uri="{FF2B5EF4-FFF2-40B4-BE49-F238E27FC236}">
                <a16:creationId xmlns:a16="http://schemas.microsoft.com/office/drawing/2014/main" xmlns="" id="{EAE55469-0C21-1A45-9E51-211C7A9BFB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2000" y="7496175"/>
            <a:ext cx="8418163" cy="820513"/>
          </a:xfrm>
          <a:prstGeom prst="rect">
            <a:avLst/>
          </a:prstGeom>
        </p:spPr>
        <p:txBody>
          <a:bodyPr lIns="0" tIns="0" bIns="0" anchor="b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2" name="Текст 13">
            <a:extLst>
              <a:ext uri="{FF2B5EF4-FFF2-40B4-BE49-F238E27FC236}">
                <a16:creationId xmlns:a16="http://schemas.microsoft.com/office/drawing/2014/main" xmlns="" id="{47CE952D-A80F-7D46-9DDA-3082D6B788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2000" y="8553438"/>
            <a:ext cx="8418163" cy="1125550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8" name="Текст 5">
            <a:extLst>
              <a:ext uri="{FF2B5EF4-FFF2-40B4-BE49-F238E27FC236}">
                <a16:creationId xmlns:a16="http://schemas.microsoft.com/office/drawing/2014/main" xmlns="" id="{FFF86162-5146-A34A-8041-62C28A169EE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566751" y="7496175"/>
            <a:ext cx="8783537" cy="820513"/>
          </a:xfrm>
          <a:prstGeom prst="rect">
            <a:avLst/>
          </a:prstGeom>
        </p:spPr>
        <p:txBody>
          <a:bodyPr lIns="0" tIns="0" bIns="0" anchor="b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9" name="Текст 13">
            <a:extLst>
              <a:ext uri="{FF2B5EF4-FFF2-40B4-BE49-F238E27FC236}">
                <a16:creationId xmlns:a16="http://schemas.microsoft.com/office/drawing/2014/main" xmlns="" id="{7E81EC0E-C936-F047-BCBE-336A7C29286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566751" y="8553438"/>
            <a:ext cx="8783537" cy="1125550"/>
          </a:xfrm>
          <a:prstGeom prst="rect">
            <a:avLst/>
          </a:prstGeom>
        </p:spPr>
        <p:txBody>
          <a:bodyPr lIns="0" tIns="0" bIns="0" anchor="t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5" name="Рисунок 10">
            <a:extLst>
              <a:ext uri="{FF2B5EF4-FFF2-40B4-BE49-F238E27FC236}">
                <a16:creationId xmlns:a16="http://schemas.microsoft.com/office/drawing/2014/main" xmlns="" id="{1BD774AD-5E7F-E840-8C33-B151995FE97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1992036" y="10830539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26" name="Рисунок 10">
            <a:extLst>
              <a:ext uri="{FF2B5EF4-FFF2-40B4-BE49-F238E27FC236}">
                <a16:creationId xmlns:a16="http://schemas.microsoft.com/office/drawing/2014/main" xmlns="" id="{DB250544-28AA-8443-8C89-1C2284A77F23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1992036" y="10092416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5" name="Рисунок 10">
            <a:extLst>
              <a:ext uri="{FF2B5EF4-FFF2-40B4-BE49-F238E27FC236}">
                <a16:creationId xmlns:a16="http://schemas.microsoft.com/office/drawing/2014/main" xmlns="" id="{94A8308A-2698-E24C-8AEA-822C5EA2655A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475501" y="10830539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6" name="Рисунок 10">
            <a:extLst>
              <a:ext uri="{FF2B5EF4-FFF2-40B4-BE49-F238E27FC236}">
                <a16:creationId xmlns:a16="http://schemas.microsoft.com/office/drawing/2014/main" xmlns="" id="{5A3327EC-3702-7445-84A6-E66DB496B24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2475501" y="10092416"/>
            <a:ext cx="432688" cy="433250"/>
          </a:xfrm>
        </p:spPr>
        <p:txBody>
          <a:bodyPr anchor="ctr" anchorCtr="0"/>
          <a:lstStyle>
            <a:lvl1pPr algn="ctr">
              <a:defRPr sz="1600"/>
            </a:lvl1pPr>
          </a:lstStyle>
          <a:p>
            <a:r>
              <a:rPr lang="en-US" dirty="0"/>
              <a:t>Icon</a:t>
            </a:r>
            <a:endParaRPr lang="ru-RU" dirty="0"/>
          </a:p>
        </p:txBody>
      </p:sp>
      <p:sp>
        <p:nvSpPr>
          <p:cNvPr id="37" name="Текст 13">
            <a:extLst>
              <a:ext uri="{FF2B5EF4-FFF2-40B4-BE49-F238E27FC236}">
                <a16:creationId xmlns:a16="http://schemas.microsoft.com/office/drawing/2014/main" xmlns="" id="{1F9C788A-0539-844B-A9E2-7E5787FDC4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41609" y="10044472"/>
            <a:ext cx="8418554" cy="737030"/>
          </a:xfrm>
          <a:prstGeom prst="rect">
            <a:avLst/>
          </a:prstGeom>
        </p:spPr>
        <p:txBody>
          <a:bodyPr lIns="0" tIns="8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login</a:t>
            </a:r>
            <a:r>
              <a:rPr lang="ru-RU" dirty="0"/>
              <a:t>@</a:t>
            </a:r>
            <a:r>
              <a:rPr lang="en-US" dirty="0" err="1"/>
              <a:t>yandex-team.ru</a:t>
            </a:r>
            <a:endParaRPr lang="en-US" dirty="0"/>
          </a:p>
        </p:txBody>
      </p:sp>
      <p:sp>
        <p:nvSpPr>
          <p:cNvPr id="38" name="Текст 13">
            <a:extLst>
              <a:ext uri="{FF2B5EF4-FFF2-40B4-BE49-F238E27FC236}">
                <a16:creationId xmlns:a16="http://schemas.microsoft.com/office/drawing/2014/main" xmlns="" id="{D00BA3AD-071F-454D-9E76-04A384CEB4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41607" y="10788728"/>
            <a:ext cx="8418555" cy="720187"/>
          </a:xfrm>
          <a:prstGeom prst="rect">
            <a:avLst/>
          </a:prstGeom>
        </p:spPr>
        <p:txBody>
          <a:bodyPr lIns="0" tIns="684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@</a:t>
            </a:r>
            <a:r>
              <a:rPr lang="en-US" dirty="0"/>
              <a:t>username</a:t>
            </a:r>
          </a:p>
        </p:txBody>
      </p:sp>
      <p:sp>
        <p:nvSpPr>
          <p:cNvPr id="39" name="Текст 13">
            <a:extLst>
              <a:ext uri="{FF2B5EF4-FFF2-40B4-BE49-F238E27FC236}">
                <a16:creationId xmlns:a16="http://schemas.microsoft.com/office/drawing/2014/main" xmlns="" id="{0801B247-141C-BF4E-B3B8-67528581BE7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568741" y="10044472"/>
            <a:ext cx="8781460" cy="737030"/>
          </a:xfrm>
          <a:prstGeom prst="rect">
            <a:avLst/>
          </a:prstGeom>
        </p:spPr>
        <p:txBody>
          <a:bodyPr lIns="0" tIns="828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login</a:t>
            </a:r>
            <a:r>
              <a:rPr lang="ru-RU" dirty="0"/>
              <a:t>@</a:t>
            </a:r>
            <a:r>
              <a:rPr lang="en-US" dirty="0" err="1"/>
              <a:t>yandex-team.ru</a:t>
            </a:r>
            <a:endParaRPr lang="en-US" dirty="0"/>
          </a:p>
        </p:txBody>
      </p:sp>
      <p:sp>
        <p:nvSpPr>
          <p:cNvPr id="40" name="Текст 13">
            <a:extLst>
              <a:ext uri="{FF2B5EF4-FFF2-40B4-BE49-F238E27FC236}">
                <a16:creationId xmlns:a16="http://schemas.microsoft.com/office/drawing/2014/main" xmlns="" id="{71D4666A-7E76-4242-BF15-CECA56F7777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568739" y="10788728"/>
            <a:ext cx="8781461" cy="720187"/>
          </a:xfrm>
          <a:prstGeom prst="rect">
            <a:avLst/>
          </a:prstGeom>
        </p:spPr>
        <p:txBody>
          <a:bodyPr lIns="0" tIns="68400"/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@</a:t>
            </a:r>
            <a:r>
              <a:rPr lang="en-US" dirty="0"/>
              <a:t>username</a:t>
            </a:r>
          </a:p>
        </p:txBody>
      </p:sp>
      <p:pic>
        <p:nvPicPr>
          <p:cNvPr id="23" name="Рисунок 3">
            <a:extLst>
              <a:ext uri="{FF2B5EF4-FFF2-40B4-BE49-F238E27FC236}">
                <a16:creationId xmlns:a16="http://schemas.microsoft.com/office/drawing/2014/main" xmlns="" id="{0451D57C-FD35-FD4E-A5E3-560F6B6E7D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846" y="1821449"/>
            <a:ext cx="1551918" cy="103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605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57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e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Изображение 8">
            <a:extLst>
              <a:ext uri="{FF2B5EF4-FFF2-40B4-BE49-F238E27FC236}">
                <a16:creationId xmlns:a16="http://schemas.microsoft.com/office/drawing/2014/main" xmlns="" id="{4BDDB143-F27E-4A4F-81EF-CF473B4BCC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75939" y="1884224"/>
            <a:ext cx="2329024" cy="857788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F6C8D39B-D58C-0445-9CFA-71520C250F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42001" y="10061096"/>
            <a:ext cx="18308288" cy="1818167"/>
          </a:xfrm>
        </p:spPr>
        <p:txBody>
          <a:bodyPr lIns="0" tIns="0" rIns="0" bIns="251999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latin typeface="+mn-lt"/>
              </a:defRPr>
            </a:lvl1pPr>
            <a:lvl2pPr marL="914354" indent="0" algn="ctr">
              <a:buNone/>
              <a:defRPr sz="4000"/>
            </a:lvl2pPr>
            <a:lvl3pPr marL="1828710" indent="0" algn="ctr">
              <a:buNone/>
              <a:defRPr sz="3600"/>
            </a:lvl3pPr>
            <a:lvl4pPr marL="2743064" indent="0" algn="ctr">
              <a:buNone/>
              <a:defRPr sz="3200"/>
            </a:lvl4pPr>
            <a:lvl5pPr marL="3657419" indent="0" algn="ctr">
              <a:buNone/>
              <a:defRPr sz="3200"/>
            </a:lvl5pPr>
            <a:lvl6pPr marL="4571773" indent="0" algn="ctr">
              <a:buNone/>
              <a:defRPr sz="3200"/>
            </a:lvl6pPr>
            <a:lvl7pPr marL="5486127" indent="0" algn="ctr">
              <a:buNone/>
              <a:defRPr sz="3200"/>
            </a:lvl7pPr>
            <a:lvl8pPr marL="6400483" indent="0" algn="ctr">
              <a:buNone/>
              <a:defRPr sz="3200"/>
            </a:lvl8pPr>
            <a:lvl9pPr marL="7314837" indent="0" algn="ctr">
              <a:buNone/>
              <a:defRPr sz="3200"/>
            </a:lvl9pPr>
          </a:lstStyle>
          <a:p>
            <a:r>
              <a:rPr lang="en-US" dirty="0"/>
              <a:t>Name</a:t>
            </a:r>
            <a:r>
              <a:rPr lang="ru-RU" dirty="0"/>
              <a:t>, </a:t>
            </a:r>
            <a:r>
              <a:rPr lang="en-US" dirty="0"/>
              <a:t>position</a:t>
            </a:r>
          </a:p>
        </p:txBody>
      </p:sp>
      <p:sp>
        <p:nvSpPr>
          <p:cNvPr id="10" name="Рисунок 7">
            <a:extLst>
              <a:ext uri="{FF2B5EF4-FFF2-40B4-BE49-F238E27FC236}">
                <a16:creationId xmlns:a16="http://schemas.microsoft.com/office/drawing/2014/main" xmlns="" id="{3C929475-4986-B94B-8DD4-AB7E21B6B07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60775" y="1748278"/>
            <a:ext cx="8763000" cy="1219200"/>
          </a:xfrm>
        </p:spPr>
        <p:txBody>
          <a:bodyPr tIns="594000">
            <a:norm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 Сервиса</a:t>
            </a:r>
          </a:p>
        </p:txBody>
      </p:sp>
      <p:sp>
        <p:nvSpPr>
          <p:cNvPr id="11" name="Рисунок 9">
            <a:extLst>
              <a:ext uri="{FF2B5EF4-FFF2-40B4-BE49-F238E27FC236}">
                <a16:creationId xmlns:a16="http://schemas.microsoft.com/office/drawing/2014/main" xmlns="" id="{1B0B3019-AFD9-0743-8868-0C3A8ED2169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484475" y="1753711"/>
            <a:ext cx="5865814" cy="1227234"/>
          </a:xfrm>
          <a:noFill/>
          <a:ln>
            <a:noFill/>
          </a:ln>
        </p:spPr>
        <p:txBody>
          <a:bodyPr tIns="594000">
            <a:no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 или </a:t>
            </a:r>
            <a:r>
              <a:rPr lang="en-US" dirty="0"/>
              <a:t>NDA</a:t>
            </a:r>
            <a:endParaRPr lang="ru-RU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C6F670BF-8E22-3E4D-9C0A-54CE30779E6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2718" y="3831168"/>
            <a:ext cx="18308288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2482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NDA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Изображение 8">
            <a:extLst>
              <a:ext uri="{FF2B5EF4-FFF2-40B4-BE49-F238E27FC236}">
                <a16:creationId xmlns:a16="http://schemas.microsoft.com/office/drawing/2014/main" xmlns="" id="{C3F2E158-9AB6-9C4B-A807-81B718CF26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75939" y="1884224"/>
            <a:ext cx="2329024" cy="857788"/>
          </a:xfrm>
          <a:prstGeom prst="rect">
            <a:avLst/>
          </a:prstGeom>
        </p:spPr>
      </p:pic>
      <p:sp>
        <p:nvSpPr>
          <p:cNvPr id="15" name="Рисунок 7">
            <a:extLst>
              <a:ext uri="{FF2B5EF4-FFF2-40B4-BE49-F238E27FC236}">
                <a16:creationId xmlns:a16="http://schemas.microsoft.com/office/drawing/2014/main" xmlns="" id="{DE31B85E-EFA3-534A-8B61-95B1430AFB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60775" y="1748278"/>
            <a:ext cx="8763000" cy="1219200"/>
          </a:xfrm>
        </p:spPr>
        <p:txBody>
          <a:bodyPr tIns="594000">
            <a:normAutofit/>
          </a:bodyPr>
          <a:lstStyle>
            <a:lvl1pPr marL="0" indent="0" algn="ctr">
              <a:buFontTx/>
              <a:buNone/>
              <a:defRPr sz="32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 Сервиса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EC3997C0-5DDE-C545-B51F-566050A0DA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2718" y="3831168"/>
            <a:ext cx="18308288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xmlns="" id="{1EEFBE62-308B-FB40-AD33-EF31CBD756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42001" y="10061096"/>
            <a:ext cx="18308288" cy="1818167"/>
          </a:xfrm>
        </p:spPr>
        <p:txBody>
          <a:bodyPr lIns="0" tIns="0" rIns="0" bIns="251999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latin typeface="+mn-lt"/>
              </a:defRPr>
            </a:lvl1pPr>
            <a:lvl2pPr marL="914354" indent="0" algn="ctr">
              <a:buNone/>
              <a:defRPr sz="4000"/>
            </a:lvl2pPr>
            <a:lvl3pPr marL="1828710" indent="0" algn="ctr">
              <a:buNone/>
              <a:defRPr sz="3600"/>
            </a:lvl3pPr>
            <a:lvl4pPr marL="2743064" indent="0" algn="ctr">
              <a:buNone/>
              <a:defRPr sz="3200"/>
            </a:lvl4pPr>
            <a:lvl5pPr marL="3657419" indent="0" algn="ctr">
              <a:buNone/>
              <a:defRPr sz="3200"/>
            </a:lvl5pPr>
            <a:lvl6pPr marL="4571773" indent="0" algn="ctr">
              <a:buNone/>
              <a:defRPr sz="3200"/>
            </a:lvl6pPr>
            <a:lvl7pPr marL="5486127" indent="0" algn="ctr">
              <a:buNone/>
              <a:defRPr sz="3200"/>
            </a:lvl7pPr>
            <a:lvl8pPr marL="6400483" indent="0" algn="ctr">
              <a:buNone/>
              <a:defRPr sz="3200"/>
            </a:lvl8pPr>
            <a:lvl9pPr marL="7314837" indent="0" algn="ctr">
              <a:buNone/>
              <a:defRPr sz="3200"/>
            </a:lvl9pPr>
          </a:lstStyle>
          <a:p>
            <a:r>
              <a:rPr lang="en-US" dirty="0"/>
              <a:t>Name</a:t>
            </a:r>
            <a:r>
              <a:rPr lang="ru-RU" dirty="0"/>
              <a:t>, </a:t>
            </a:r>
            <a:r>
              <a:rPr lang="en-US" dirty="0"/>
              <a:t>position</a:t>
            </a:r>
          </a:p>
        </p:txBody>
      </p:sp>
      <p:pic>
        <p:nvPicPr>
          <p:cNvPr id="22" name="Рисунок 3">
            <a:extLst>
              <a:ext uri="{FF2B5EF4-FFF2-40B4-BE49-F238E27FC236}">
                <a16:creationId xmlns:a16="http://schemas.microsoft.com/office/drawing/2014/main" xmlns="" id="{96436556-10C6-FC4D-A17B-DC11B267B4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846" y="1821449"/>
            <a:ext cx="1551918" cy="103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85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-разделитель_печа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2001" y="915889"/>
            <a:ext cx="18308288" cy="1085949"/>
          </a:xfrm>
          <a:prstGeom prst="rect">
            <a:avLst/>
          </a:prstGeom>
        </p:spPr>
        <p:txBody>
          <a:bodyPr tIns="125999" anchor="t">
            <a:noAutofit/>
          </a:bodyPr>
          <a:lstStyle>
            <a:lvl1pPr marL="0" indent="0">
              <a:buNone/>
              <a:defRPr sz="4800">
                <a:solidFill>
                  <a:schemeClr val="tx1"/>
                </a:solidFill>
                <a:latin typeface="+mn-lt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5718877E-EFDC-BB45-AB21-136CBDAED25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2718" y="3831168"/>
            <a:ext cx="18308288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113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2001" y="915889"/>
            <a:ext cx="18308288" cy="1085949"/>
          </a:xfrm>
          <a:prstGeom prst="rect">
            <a:avLst/>
          </a:prstGeom>
        </p:spPr>
        <p:txBody>
          <a:bodyPr tIns="125999" anchor="t">
            <a:noAutofit/>
          </a:bodyPr>
          <a:lstStyle>
            <a:lvl1pPr marL="0" indent="0">
              <a:buNone/>
              <a:defRPr sz="4800">
                <a:solidFill>
                  <a:schemeClr val="tx1"/>
                </a:solidFill>
                <a:latin typeface="+mn-lt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5718877E-EFDC-BB45-AB21-136CBDAED25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2718" y="3831168"/>
            <a:ext cx="18308288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4242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-разделитель_иконка_печа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2">
            <a:extLst>
              <a:ext uri="{FF2B5EF4-FFF2-40B4-BE49-F238E27FC236}">
                <a16:creationId xmlns:a16="http://schemas.microsoft.com/office/drawing/2014/main" xmlns="" id="{121498A8-B247-8E41-B989-21A7A9E9BA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89074" y="5561156"/>
            <a:ext cx="2911489" cy="2438960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EC3A226A-A6E5-FC45-8E25-292A9270E55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245631" y="915889"/>
            <a:ext cx="16104658" cy="1085949"/>
          </a:xfrm>
          <a:prstGeom prst="rect">
            <a:avLst/>
          </a:prstGeom>
        </p:spPr>
        <p:txBody>
          <a:bodyPr tIns="125999" anchor="t">
            <a:noAutofit/>
          </a:bodyPr>
          <a:lstStyle>
            <a:lvl1pPr marL="0" indent="0">
              <a:buNone/>
              <a:defRPr sz="4800">
                <a:solidFill>
                  <a:schemeClr val="tx1"/>
                </a:solidFill>
                <a:latin typeface="+mn-lt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40F78064-496F-884F-B574-B9E9DA8CA6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46348" y="3831168"/>
            <a:ext cx="16103940" cy="5493808"/>
          </a:xfrm>
        </p:spPr>
        <p:txBody>
          <a:bodyPr vert="horz" tIns="216000" rIns="0" anchor="ctr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067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587600" y="547141"/>
            <a:ext cx="21232812" cy="2554323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/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1587600" y="3431440"/>
            <a:ext cx="21224775" cy="88177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0"/>
            <a:endParaRPr lang="ru-RU" dirty="0"/>
          </a:p>
          <a:p>
            <a:pPr lvl="1"/>
            <a:r>
              <a:rPr lang="ru-RU" dirty="0"/>
              <a:t>Ключевая мысль</a:t>
            </a:r>
          </a:p>
          <a:p>
            <a:pPr lvl="1"/>
            <a:endParaRPr lang="ru-RU" dirty="0"/>
          </a:p>
          <a:p>
            <a:pPr lvl="2"/>
            <a:r>
              <a:rPr lang="ru-RU" dirty="0"/>
              <a:t>Маркированный список</a:t>
            </a:r>
          </a:p>
          <a:p>
            <a:pPr lvl="2"/>
            <a:endParaRPr lang="ru-RU" dirty="0"/>
          </a:p>
          <a:p>
            <a:pPr lvl="3"/>
            <a:r>
              <a:rPr lang="ru-RU" dirty="0"/>
              <a:t>Нумерованный список</a:t>
            </a:r>
          </a:p>
          <a:p>
            <a:pPr lvl="3"/>
            <a:endParaRPr lang="ru-RU" dirty="0"/>
          </a:p>
          <a:p>
            <a:pPr lvl="4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6577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908" r:id="rId2"/>
    <p:sldLayoutId id="2147483887" r:id="rId3"/>
    <p:sldLayoutId id="2147483955" r:id="rId4"/>
    <p:sldLayoutId id="2147483889" r:id="rId5"/>
    <p:sldLayoutId id="2147483956" r:id="rId6"/>
    <p:sldLayoutId id="2147483928" r:id="rId7"/>
    <p:sldLayoutId id="2147483866" r:id="rId8"/>
    <p:sldLayoutId id="2147483929" r:id="rId9"/>
    <p:sldLayoutId id="2147483909" r:id="rId10"/>
    <p:sldLayoutId id="2147483911" r:id="rId11"/>
    <p:sldLayoutId id="2147483912" r:id="rId12"/>
    <p:sldLayoutId id="2147483930" r:id="rId13"/>
    <p:sldLayoutId id="2147483890" r:id="rId14"/>
    <p:sldLayoutId id="2147483931" r:id="rId15"/>
    <p:sldLayoutId id="2147483891" r:id="rId16"/>
    <p:sldLayoutId id="2147483867" r:id="rId17"/>
    <p:sldLayoutId id="2147483896" r:id="rId18"/>
    <p:sldLayoutId id="2147483897" r:id="rId19"/>
    <p:sldLayoutId id="2147483898" r:id="rId20"/>
    <p:sldLayoutId id="2147483899" r:id="rId21"/>
    <p:sldLayoutId id="2147483900" r:id="rId22"/>
    <p:sldLayoutId id="2147483901" r:id="rId23"/>
    <p:sldLayoutId id="2147483902" r:id="rId24"/>
    <p:sldLayoutId id="2147483916" r:id="rId25"/>
    <p:sldLayoutId id="2147483903" r:id="rId26"/>
    <p:sldLayoutId id="2147483914" r:id="rId27"/>
    <p:sldLayoutId id="2147483904" r:id="rId28"/>
    <p:sldLayoutId id="2147483905" r:id="rId29"/>
    <p:sldLayoutId id="2147483920" r:id="rId30"/>
    <p:sldLayoutId id="2147483921" r:id="rId31"/>
    <p:sldLayoutId id="2147483922" r:id="rId32"/>
    <p:sldLayoutId id="2147483923" r:id="rId33"/>
    <p:sldLayoutId id="2147483924" r:id="rId34"/>
    <p:sldLayoutId id="2147483925" r:id="rId35"/>
    <p:sldLayoutId id="2147483926" r:id="rId36"/>
    <p:sldLayoutId id="2147483917" r:id="rId37"/>
    <p:sldLayoutId id="2147483913" r:id="rId38"/>
    <p:sldLayoutId id="2147483906" r:id="rId39"/>
    <p:sldLayoutId id="2147483907" r:id="rId40"/>
    <p:sldLayoutId id="2147483957" r:id="rId41"/>
    <p:sldLayoutId id="2147483894" r:id="rId42"/>
    <p:sldLayoutId id="2147483958" r:id="rId43"/>
    <p:sldLayoutId id="2147483918" r:id="rId44"/>
    <p:sldLayoutId id="2147483919" r:id="rId45"/>
  </p:sldLayoutIdLst>
  <p:hf hdr="0" dt="0"/>
  <p:txStyles>
    <p:titleStyle>
      <a:lvl1pPr marL="0" algn="l" defTabSz="1828619" rtl="0" eaLnBrk="1" latinLnBrk="0" hangingPunct="1">
        <a:lnSpc>
          <a:spcPct val="100000"/>
        </a:lnSpc>
        <a:spcBef>
          <a:spcPct val="0"/>
        </a:spcBef>
        <a:buNone/>
        <a:defRPr sz="7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619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719964" algn="l" defTabSz="1907905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2"/>
        </a:buClr>
        <a:buSzPct val="120000"/>
        <a:buFont typeface="Arial Unicode MS" panose="020B0604020202020204" pitchFamily="34" charset="-128"/>
        <a:buChar char="▎"/>
        <a:defRPr sz="32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715963" algn="l" defTabSz="1828619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50000"/>
        <a:buFont typeface="Arial" panose="020B0604020202020204" pitchFamily="34" charset="0"/>
        <a:buChar char="›"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715963" algn="l" defTabSz="1828619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+mj-lt"/>
        <a:buAutoNum type="arabicPeriod"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1828619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5028699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007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315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623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0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619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927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35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543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852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16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467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762">
          <p15:clr>
            <a:srgbClr val="F26B43"/>
          </p15:clr>
        </p15:guide>
        <p15:guide id="2" pos="6531">
          <p15:clr>
            <a:srgbClr val="F26B43"/>
          </p15:clr>
        </p15:guide>
        <p15:guide id="3" pos="6298">
          <p15:clr>
            <a:srgbClr val="F26B43"/>
          </p15:clr>
        </p15:guide>
        <p15:guide id="4" pos="6067">
          <p15:clr>
            <a:srgbClr val="F26B43"/>
          </p15:clr>
        </p15:guide>
        <p15:guide id="5" pos="5834">
          <p15:clr>
            <a:srgbClr val="F26B43"/>
          </p15:clr>
        </p15:guide>
        <p15:guide id="6" pos="5603">
          <p15:clr>
            <a:srgbClr val="F26B43"/>
          </p15:clr>
        </p15:guide>
        <p15:guide id="8" pos="5148">
          <p15:clr>
            <a:srgbClr val="F26B43"/>
          </p15:clr>
        </p15:guide>
        <p15:guide id="9" pos="4915">
          <p15:clr>
            <a:srgbClr val="F26B43"/>
          </p15:clr>
        </p15:guide>
        <p15:guide id="10" pos="4682">
          <p15:clr>
            <a:srgbClr val="F26B43"/>
          </p15:clr>
        </p15:guide>
        <p15:guide id="11" pos="4451">
          <p15:clr>
            <a:srgbClr val="F26B43"/>
          </p15:clr>
        </p15:guide>
        <p15:guide id="12" pos="4218">
          <p15:clr>
            <a:srgbClr val="F26B43"/>
          </p15:clr>
        </p15:guide>
        <p15:guide id="13" pos="3763">
          <p15:clr>
            <a:srgbClr val="F26B43"/>
          </p15:clr>
        </p15:guide>
        <p15:guide id="14" pos="3994">
          <p15:clr>
            <a:srgbClr val="F26B43"/>
          </p15:clr>
        </p15:guide>
        <p15:guide id="15" pos="3530">
          <p15:clr>
            <a:srgbClr val="F26B43"/>
          </p15:clr>
        </p15:guide>
        <p15:guide id="16" pos="3299">
          <p15:clr>
            <a:srgbClr val="F26B43"/>
          </p15:clr>
        </p15:guide>
        <p15:guide id="17" pos="2835">
          <p15:clr>
            <a:srgbClr val="F26B43"/>
          </p15:clr>
        </p15:guide>
        <p15:guide id="19" pos="2611">
          <p15:clr>
            <a:srgbClr val="F26B43"/>
          </p15:clr>
        </p15:guide>
        <p15:guide id="20" pos="2378">
          <p15:clr>
            <a:srgbClr val="F26B43"/>
          </p15:clr>
        </p15:guide>
        <p15:guide id="21" pos="2147">
          <p15:clr>
            <a:srgbClr val="F26B43"/>
          </p15:clr>
        </p15:guide>
        <p15:guide id="25" pos="6986">
          <p15:clr>
            <a:srgbClr val="F26B43"/>
          </p15:clr>
        </p15:guide>
        <p15:guide id="27" pos="7219">
          <p15:clr>
            <a:srgbClr val="F26B43"/>
          </p15:clr>
        </p15:guide>
        <p15:guide id="29" pos="7913">
          <p15:clr>
            <a:srgbClr val="F26B43"/>
          </p15:clr>
        </p15:guide>
        <p15:guide id="30" pos="8146">
          <p15:clr>
            <a:srgbClr val="F26B43"/>
          </p15:clr>
        </p15:guide>
        <p15:guide id="31" pos="8372">
          <p15:clr>
            <a:srgbClr val="F26B43"/>
          </p15:clr>
        </p15:guide>
        <p15:guide id="32" pos="8602">
          <p15:clr>
            <a:srgbClr val="F26B43"/>
          </p15:clr>
        </p15:guide>
        <p15:guide id="33" pos="9529">
          <p15:clr>
            <a:srgbClr val="F26B43"/>
          </p15:clr>
        </p15:guide>
        <p15:guide id="34" pos="8834">
          <p15:clr>
            <a:srgbClr val="F26B43"/>
          </p15:clr>
        </p15:guide>
        <p15:guide id="35" pos="9754">
          <p15:clr>
            <a:srgbClr val="F26B43"/>
          </p15:clr>
        </p15:guide>
        <p15:guide id="36" pos="10681">
          <p15:clr>
            <a:srgbClr val="F26B43"/>
          </p15:clr>
        </p15:guide>
        <p15:guide id="38" pos="10218">
          <p15:clr>
            <a:srgbClr val="F26B43"/>
          </p15:clr>
        </p15:guide>
        <p15:guide id="39" pos="12522">
          <p15:clr>
            <a:srgbClr val="F26B43"/>
          </p15:clr>
        </p15:guide>
        <p15:guide id="40" pos="10450">
          <p15:clr>
            <a:srgbClr val="F26B43"/>
          </p15:clr>
        </p15:guide>
        <p15:guide id="41" pos="10909" userDrawn="1">
          <p15:clr>
            <a:srgbClr val="F26B43"/>
          </p15:clr>
        </p15:guide>
        <p15:guide id="42" pos="11138">
          <p15:clr>
            <a:srgbClr val="F26B43"/>
          </p15:clr>
        </p15:guide>
        <p15:guide id="44" pos="11370">
          <p15:clr>
            <a:srgbClr val="F26B43"/>
          </p15:clr>
        </p15:guide>
        <p15:guide id="45" pos="11602">
          <p15:clr>
            <a:srgbClr val="F26B43"/>
          </p15:clr>
        </p15:guide>
        <p15:guide id="47" pos="11833">
          <p15:clr>
            <a:srgbClr val="F26B43"/>
          </p15:clr>
        </p15:guide>
        <p15:guide id="48" orient="horz" pos="4260">
          <p15:clr>
            <a:srgbClr val="F26B43"/>
          </p15:clr>
        </p15:guide>
        <p15:guide id="49" orient="horz" pos="4027">
          <p15:clr>
            <a:srgbClr val="F26B43"/>
          </p15:clr>
        </p15:guide>
        <p15:guide id="50" orient="horz" pos="3796" userDrawn="1">
          <p15:clr>
            <a:srgbClr val="F26B43"/>
          </p15:clr>
        </p15:guide>
        <p15:guide id="51" orient="horz" pos="3107" userDrawn="1">
          <p15:clr>
            <a:srgbClr val="F26B43"/>
          </p15:clr>
        </p15:guide>
        <p15:guide id="52" orient="horz" pos="2875" userDrawn="1">
          <p15:clr>
            <a:srgbClr val="F26B43"/>
          </p15:clr>
        </p15:guide>
        <p15:guide id="53" orient="horz" pos="2641">
          <p15:clr>
            <a:srgbClr val="F26B43"/>
          </p15:clr>
        </p15:guide>
        <p15:guide id="54" orient="horz" pos="2408" userDrawn="1">
          <p15:clr>
            <a:srgbClr val="F26B43"/>
          </p15:clr>
        </p15:guide>
        <p15:guide id="57" orient="horz" pos="1723">
          <p15:clr>
            <a:srgbClr val="F26B43"/>
          </p15:clr>
        </p15:guide>
        <p15:guide id="62" orient="horz" pos="4494">
          <p15:clr>
            <a:srgbClr val="F26B43"/>
          </p15:clr>
        </p15:guide>
        <p15:guide id="63" orient="horz" pos="4722">
          <p15:clr>
            <a:srgbClr val="F26B43"/>
          </p15:clr>
        </p15:guide>
        <p15:guide id="64" orient="horz" pos="5179">
          <p15:clr>
            <a:srgbClr val="F26B43"/>
          </p15:clr>
        </p15:guide>
        <p15:guide id="65" orient="horz" pos="5412">
          <p15:clr>
            <a:srgbClr val="F26B43"/>
          </p15:clr>
        </p15:guide>
        <p15:guide id="66" orient="horz" pos="5635" userDrawn="1">
          <p15:clr>
            <a:srgbClr val="F26B43"/>
          </p15:clr>
        </p15:guide>
        <p15:guide id="67" orient="horz" pos="5874">
          <p15:clr>
            <a:srgbClr val="F26B43"/>
          </p15:clr>
        </p15:guide>
        <p15:guide id="68" orient="horz" pos="6097">
          <p15:clr>
            <a:srgbClr val="F26B43"/>
          </p15:clr>
        </p15:guide>
        <p15:guide id="69" orient="horz" pos="6331">
          <p15:clr>
            <a:srgbClr val="F26B43"/>
          </p15:clr>
        </p15:guide>
        <p15:guide id="70" orient="horz" pos="6564">
          <p15:clr>
            <a:srgbClr val="F26B43"/>
          </p15:clr>
        </p15:guide>
        <p15:guide id="71" orient="horz" pos="6792">
          <p15:clr>
            <a:srgbClr val="F26B43"/>
          </p15:clr>
        </p15:guide>
        <p15:guide id="72" orient="horz" pos="7483">
          <p15:clr>
            <a:srgbClr val="F26B43"/>
          </p15:clr>
        </p15:guide>
        <p15:guide id="73" orient="horz" pos="7254">
          <p15:clr>
            <a:srgbClr val="F26B43"/>
          </p15:clr>
        </p15:guide>
        <p15:guide id="74" orient="horz" pos="7026">
          <p15:clr>
            <a:srgbClr val="F26B43"/>
          </p15:clr>
        </p15:guide>
        <p15:guide id="75" pos="7450">
          <p15:clr>
            <a:srgbClr val="F26B43"/>
          </p15:clr>
        </p15:guide>
        <p15:guide id="76" orient="horz" pos="3559">
          <p15:clr>
            <a:srgbClr val="F26B43"/>
          </p15:clr>
        </p15:guide>
        <p15:guide id="77" orient="horz" pos="3338" userDrawn="1">
          <p15:clr>
            <a:srgbClr val="F26B43"/>
          </p15:clr>
        </p15:guide>
        <p15:guide id="78" orient="horz" pos="4945">
          <p15:clr>
            <a:srgbClr val="F26B43"/>
          </p15:clr>
        </p15:guide>
        <p15:guide id="79" pos="1912" userDrawn="1">
          <p15:clr>
            <a:srgbClr val="F26B43"/>
          </p15:clr>
        </p15:guide>
        <p15:guide id="80" pos="1681" userDrawn="1">
          <p15:clr>
            <a:srgbClr val="F26B43"/>
          </p15:clr>
        </p15:guide>
        <p15:guide id="81" pos="1450">
          <p15:clr>
            <a:srgbClr val="F26B43"/>
          </p15:clr>
        </p15:guide>
        <p15:guide id="87" pos="12065">
          <p15:clr>
            <a:srgbClr val="F26B43"/>
          </p15:clr>
        </p15:guide>
        <p15:guide id="89" pos="12754">
          <p15:clr>
            <a:srgbClr val="F26B43"/>
          </p15:clr>
        </p15:guide>
        <p15:guide id="90" pos="12985">
          <p15:clr>
            <a:srgbClr val="F26B43"/>
          </p15:clr>
        </p15:guide>
        <p15:guide id="92" pos="13217">
          <p15:clr>
            <a:srgbClr val="F26B43"/>
          </p15:clr>
        </p15:guide>
        <p15:guide id="93" orient="horz" pos="793">
          <p15:clr>
            <a:srgbClr val="F26B43"/>
          </p15:clr>
        </p15:guide>
        <p15:guide id="94" pos="13449">
          <p15:clr>
            <a:srgbClr val="F26B43"/>
          </p15:clr>
        </p15:guide>
        <p15:guide id="95" pos="13681">
          <p15:clr>
            <a:srgbClr val="F26B43"/>
          </p15:clr>
        </p15:guide>
        <p15:guide id="96" pos="13906">
          <p15:clr>
            <a:srgbClr val="F26B43"/>
          </p15:clr>
        </p15:guide>
        <p15:guide id="97" pos="14141">
          <p15:clr>
            <a:srgbClr val="F26B43"/>
          </p15:clr>
        </p15:guide>
        <p15:guide id="101" pos="9066">
          <p15:clr>
            <a:srgbClr val="F26B43"/>
          </p15:clr>
        </p15:guide>
        <p15:guide id="102" pos="9298">
          <p15:clr>
            <a:srgbClr val="F26B43"/>
          </p15:clr>
        </p15:guide>
        <p15:guide id="104" orient="horz" pos="1261">
          <p15:clr>
            <a:srgbClr val="F26B43"/>
          </p15:clr>
        </p15:guide>
        <p15:guide id="108" orient="horz" pos="7716">
          <p15:clr>
            <a:srgbClr val="F26B43"/>
          </p15:clr>
        </p15:guide>
        <p15:guide id="109" orient="horz" pos="1027">
          <p15:clr>
            <a:srgbClr val="F26B43"/>
          </p15:clr>
        </p15:guide>
        <p15:guide id="111" orient="horz" pos="1494">
          <p15:clr>
            <a:srgbClr val="F26B43"/>
          </p15:clr>
        </p15:guide>
        <p15:guide id="112" pos="1226">
          <p15:clr>
            <a:srgbClr val="F26B43"/>
          </p15:clr>
        </p15:guide>
        <p15:guide id="113" pos="995">
          <p15:clr>
            <a:srgbClr val="F26B43"/>
          </p15:clr>
        </p15:guide>
        <p15:guide id="118" orient="horz" pos="2177" userDrawn="1">
          <p15:clr>
            <a:srgbClr val="F26B43"/>
          </p15:clr>
        </p15:guide>
        <p15:guide id="122" pos="14370">
          <p15:clr>
            <a:srgbClr val="F26B43"/>
          </p15:clr>
        </p15:guide>
        <p15:guide id="123" orient="horz" pos="571">
          <p15:clr>
            <a:srgbClr val="F26B43"/>
          </p15:clr>
        </p15:guide>
        <p15:guide id="124" orient="horz" pos="8178">
          <p15:clr>
            <a:srgbClr val="F26B43"/>
          </p15:clr>
        </p15:guide>
        <p15:guide id="125" orient="horz" pos="7946" userDrawn="1">
          <p15:clr>
            <a:srgbClr val="F26B43"/>
          </p15:clr>
        </p15:guide>
        <p15:guide id="126" orient="horz" pos="195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2660" y="4172844"/>
            <a:ext cx="21232812" cy="3312478"/>
          </a:xfrm>
        </p:spPr>
        <p:txBody>
          <a:bodyPr/>
          <a:lstStyle/>
          <a:p>
            <a:pPr algn="ctr"/>
            <a:r>
              <a:rPr lang="ru-RU" dirty="0" smtClean="0"/>
              <a:t>Анализ доходности рейсов из Анапы </a:t>
            </a:r>
            <a:br>
              <a:rPr lang="ru-RU" dirty="0" smtClean="0"/>
            </a:br>
            <a:r>
              <a:rPr lang="ru-RU" dirty="0" smtClean="0"/>
              <a:t>в январе-феврале 2017 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476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137683" y="5539562"/>
            <a:ext cx="5497033" cy="4061637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Исходные данные и условия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87601" y="3429849"/>
            <a:ext cx="6584850" cy="8819301"/>
          </a:xfrm>
        </p:spPr>
        <p:txBody>
          <a:bodyPr/>
          <a:lstStyle/>
          <a:p>
            <a:pPr lvl="1"/>
            <a:endParaRPr lang="ru-RU" sz="3600" dirty="0" smtClean="0"/>
          </a:p>
          <a:p>
            <a:pPr lvl="1"/>
            <a:endParaRPr lang="ru-RU" sz="3600" dirty="0"/>
          </a:p>
          <a:p>
            <a:pPr lvl="1"/>
            <a:endParaRPr lang="ru-RU" sz="3600" dirty="0" smtClean="0"/>
          </a:p>
          <a:p>
            <a:pPr lvl="1"/>
            <a:endParaRPr lang="ru-RU" sz="3600" dirty="0"/>
          </a:p>
          <a:p>
            <a:pPr marL="36" lvl="1" indent="0">
              <a:buNone/>
            </a:pPr>
            <a:r>
              <a:rPr lang="ru-RU" sz="3600" dirty="0" smtClean="0"/>
              <a:t>127 рейсов</a:t>
            </a:r>
          </a:p>
          <a:p>
            <a:pPr lvl="2"/>
            <a:r>
              <a:rPr lang="ru-RU" sz="3600" dirty="0" smtClean="0"/>
              <a:t>59 – в Москву (Шереметьево)</a:t>
            </a:r>
          </a:p>
          <a:p>
            <a:pPr lvl="2"/>
            <a:r>
              <a:rPr lang="ru-RU" sz="3600" dirty="0" smtClean="0"/>
              <a:t>59 – в Белгород</a:t>
            </a:r>
          </a:p>
          <a:p>
            <a:pPr lvl="2"/>
            <a:r>
              <a:rPr lang="ru-RU" sz="3600" dirty="0" smtClean="0"/>
              <a:t>9 – в Новокузнецк</a:t>
            </a:r>
            <a:endParaRPr lang="ru-RU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8894763" y="3429849"/>
            <a:ext cx="13917613" cy="8819301"/>
          </a:xfrm>
        </p:spPr>
        <p:txBody>
          <a:bodyPr/>
          <a:lstStyle/>
          <a:p>
            <a:pPr lvl="1"/>
            <a:r>
              <a:rPr lang="ru-RU" sz="3600" dirty="0" smtClean="0"/>
              <a:t>Исходные данные</a:t>
            </a:r>
          </a:p>
          <a:p>
            <a:pPr lvl="2"/>
            <a:r>
              <a:rPr lang="ru-RU" sz="3600" dirty="0"/>
              <a:t>Реквизиты рейсов</a:t>
            </a:r>
          </a:p>
          <a:p>
            <a:pPr lvl="2"/>
            <a:r>
              <a:rPr lang="ru-RU" sz="3600" dirty="0"/>
              <a:t>Данные о моделях самолетов, выполнявших рейс</a:t>
            </a:r>
          </a:p>
          <a:p>
            <a:pPr lvl="2"/>
            <a:r>
              <a:rPr lang="ru-RU" sz="3600" dirty="0"/>
              <a:t>Данные о дате и времени </a:t>
            </a:r>
            <a:r>
              <a:rPr lang="ru-RU" sz="3600" dirty="0" smtClean="0"/>
              <a:t>вылета</a:t>
            </a:r>
            <a:endParaRPr lang="ru-RU" sz="3600" dirty="0"/>
          </a:p>
          <a:p>
            <a:pPr lvl="1"/>
            <a:endParaRPr lang="ru-RU" sz="3600" dirty="0" smtClean="0"/>
          </a:p>
          <a:p>
            <a:pPr lvl="1"/>
            <a:r>
              <a:rPr lang="ru-RU" sz="3600" dirty="0" smtClean="0"/>
              <a:t>Дополнительные данные (получены из БД)</a:t>
            </a:r>
          </a:p>
          <a:p>
            <a:pPr lvl="2"/>
            <a:r>
              <a:rPr lang="ru-RU" sz="3600" dirty="0" smtClean="0"/>
              <a:t>Данные о количестве и стоимости билетов, проданных </a:t>
            </a:r>
            <a:br>
              <a:rPr lang="ru-RU" sz="3600" dirty="0" smtClean="0"/>
            </a:br>
            <a:r>
              <a:rPr lang="ru-RU" sz="3600" dirty="0" smtClean="0"/>
              <a:t>на соответствующие рейсы *</a:t>
            </a:r>
          </a:p>
          <a:p>
            <a:pPr lvl="2"/>
            <a:endParaRPr lang="ru-RU" sz="3600" dirty="0" smtClean="0"/>
          </a:p>
          <a:p>
            <a:pPr lvl="1"/>
            <a:r>
              <a:rPr lang="ru-RU" sz="3600" dirty="0" smtClean="0"/>
              <a:t>Внешние данные</a:t>
            </a:r>
          </a:p>
          <a:p>
            <a:pPr lvl="2"/>
            <a:r>
              <a:rPr lang="ru-RU" sz="3600" dirty="0" smtClean="0"/>
              <a:t>Цена топлива</a:t>
            </a:r>
          </a:p>
          <a:p>
            <a:pPr lvl="2"/>
            <a:r>
              <a:rPr lang="ru-RU" sz="3600" dirty="0" smtClean="0"/>
              <a:t>Данные о часовом расходе топлива соответствующими моделями самолетов</a:t>
            </a:r>
            <a:endParaRPr lang="ru-RU" sz="3600" dirty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marL="4037" lvl="2" indent="0">
              <a:buNone/>
            </a:pPr>
            <a:r>
              <a:rPr lang="ru-RU" sz="2400" i="1" dirty="0" smtClean="0"/>
              <a:t>* Для рейсов в Новокузнецк указанная информация отсутствовала в БД </a:t>
            </a:r>
            <a:br>
              <a:rPr lang="ru-RU" sz="2400" i="1" dirty="0" smtClean="0"/>
            </a:br>
            <a:r>
              <a:rPr lang="ru-RU" sz="2400" i="1" dirty="0" smtClean="0"/>
              <a:t>и является расчетной (средние величины)</a:t>
            </a:r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656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8936585" y="8630546"/>
            <a:ext cx="3544001" cy="1988288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212958" y="6496492"/>
            <a:ext cx="1084521" cy="723013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191768" y="5847907"/>
            <a:ext cx="1084521" cy="723013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Расчёты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87600" y="3429850"/>
            <a:ext cx="21224775" cy="4140532"/>
          </a:xfrm>
        </p:spPr>
        <p:txBody>
          <a:bodyPr/>
          <a:lstStyle/>
          <a:p>
            <a:pPr lvl="1"/>
            <a:r>
              <a:rPr lang="ru-RU" sz="3600" dirty="0" smtClean="0"/>
              <a:t>Способ определения безубыточности – поиск разницы между общей выручкой </a:t>
            </a:r>
          </a:p>
          <a:p>
            <a:pPr lvl="1"/>
            <a:r>
              <a:rPr lang="ru-RU" sz="3600" dirty="0" smtClean="0"/>
              <a:t>от продажи билетов на рейс и расходами на его совершение.</a:t>
            </a:r>
          </a:p>
          <a:p>
            <a:pPr lvl="1"/>
            <a:endParaRPr lang="ru-RU" sz="3600" dirty="0" smtClean="0"/>
          </a:p>
          <a:p>
            <a:pPr lvl="1"/>
            <a:r>
              <a:rPr lang="ru-RU" sz="3600" dirty="0" smtClean="0"/>
              <a:t>Структура расходов</a:t>
            </a:r>
          </a:p>
          <a:p>
            <a:pPr lvl="2"/>
            <a:r>
              <a:rPr lang="ru-RU" sz="3600" dirty="0" smtClean="0"/>
              <a:t>Средневзвешенная цена авиационного керосина. Доля в структуре расходов – 26%.</a:t>
            </a:r>
          </a:p>
          <a:p>
            <a:pPr lvl="2"/>
            <a:r>
              <a:rPr lang="ru-RU" sz="3600" dirty="0" smtClean="0"/>
              <a:t>Прочие расходы – 74% – расчётная величина от цены топлива.</a:t>
            </a:r>
            <a:endParaRPr lang="ru-RU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580706" y="9103700"/>
            <a:ext cx="4019108" cy="104199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ru-RU" sz="3200" dirty="0" smtClean="0">
                <a:solidFill>
                  <a:sysClr val="windowText" lastClr="000000"/>
                </a:solidFill>
              </a:rPr>
              <a:t>Продолжительность </a:t>
            </a:r>
          </a:p>
          <a:p>
            <a:pPr algn="l"/>
            <a:r>
              <a:rPr lang="ru-RU" sz="3200" dirty="0" smtClean="0">
                <a:solidFill>
                  <a:sysClr val="windowText" lastClr="000000"/>
                </a:solidFill>
              </a:rPr>
              <a:t>рейса </a:t>
            </a:r>
            <a:r>
              <a:rPr lang="ru-RU" sz="3200" dirty="0" smtClean="0">
                <a:solidFill>
                  <a:sysClr val="windowText" lastClr="000000"/>
                </a:solidFill>
              </a:rPr>
              <a:t>(минут)</a:t>
            </a:r>
            <a:endParaRPr lang="ru-RU" sz="32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32675" y="9103696"/>
            <a:ext cx="4019108" cy="104199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ru-RU" sz="3200" dirty="0" smtClean="0">
                <a:solidFill>
                  <a:sysClr val="windowText" lastClr="000000"/>
                </a:solidFill>
              </a:rPr>
              <a:t>Топливные расходы</a:t>
            </a:r>
            <a:br>
              <a:rPr lang="ru-RU" sz="3200" dirty="0" smtClean="0">
                <a:solidFill>
                  <a:sysClr val="windowText" lastClr="000000"/>
                </a:solidFill>
              </a:rPr>
            </a:br>
            <a:r>
              <a:rPr lang="ru-RU" sz="3200" dirty="0" smtClean="0">
                <a:solidFill>
                  <a:sysClr val="windowText" lastClr="000000"/>
                </a:solidFill>
              </a:rPr>
              <a:t>на выполнение рейса </a:t>
            </a:r>
            <a:endParaRPr lang="ru-RU" sz="32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2221" y="9103695"/>
            <a:ext cx="4019108" cy="104199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ru-RU" sz="3200" dirty="0" smtClean="0">
                <a:solidFill>
                  <a:sysClr val="windowText" lastClr="000000"/>
                </a:solidFill>
              </a:rPr>
              <a:t>Прочие расходы</a:t>
            </a:r>
            <a:br>
              <a:rPr lang="ru-RU" sz="3200" dirty="0" smtClean="0">
                <a:solidFill>
                  <a:sysClr val="windowText" lastClr="000000"/>
                </a:solidFill>
              </a:rPr>
            </a:br>
            <a:r>
              <a:rPr lang="ru-RU" sz="3200" dirty="0" smtClean="0">
                <a:solidFill>
                  <a:sysClr val="windowText" lastClr="000000"/>
                </a:solidFill>
              </a:rPr>
              <a:t>на выполнение рейса </a:t>
            </a:r>
            <a:endParaRPr lang="ru-RU" sz="32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191768" y="8808221"/>
            <a:ext cx="3363247" cy="16329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ru-RU" sz="3200" dirty="0" smtClean="0">
                <a:solidFill>
                  <a:sysClr val="windowText" lastClr="000000"/>
                </a:solidFill>
              </a:rPr>
              <a:t>Общие расходы</a:t>
            </a:r>
            <a:br>
              <a:rPr lang="ru-RU" sz="3200" dirty="0" smtClean="0">
                <a:solidFill>
                  <a:sysClr val="windowText" lastClr="000000"/>
                </a:solidFill>
              </a:rPr>
            </a:br>
            <a:r>
              <a:rPr lang="ru-RU" sz="3200" dirty="0" smtClean="0">
                <a:solidFill>
                  <a:sysClr val="windowText" lastClr="000000"/>
                </a:solidFill>
              </a:rPr>
              <a:t>на выполнение </a:t>
            </a:r>
          </a:p>
          <a:p>
            <a:pPr algn="l"/>
            <a:r>
              <a:rPr lang="ru-RU" sz="3200" dirty="0" smtClean="0">
                <a:solidFill>
                  <a:sysClr val="windowText" lastClr="000000"/>
                </a:solidFill>
              </a:rPr>
              <a:t>рейса </a:t>
            </a:r>
            <a:endParaRPr lang="ru-RU" sz="32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159726" y="8945563"/>
            <a:ext cx="4651227" cy="1495605"/>
          </a:xfrm>
          <a:prstGeom prst="roundRect">
            <a:avLst/>
          </a:prstGeom>
          <a:noFill/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65963" y="8945563"/>
            <a:ext cx="4760911" cy="1474787"/>
          </a:xfrm>
          <a:prstGeom prst="roundRect">
            <a:avLst/>
          </a:prstGeom>
          <a:noFill/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937130" y="8893281"/>
            <a:ext cx="4744445" cy="1527070"/>
          </a:xfrm>
          <a:prstGeom prst="roundRect">
            <a:avLst/>
          </a:prstGeom>
          <a:noFill/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039737" y="9200497"/>
            <a:ext cx="797442" cy="985736"/>
          </a:xfrm>
          <a:prstGeom prst="rightArrow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11986274" y="9131822"/>
            <a:ext cx="797442" cy="985736"/>
          </a:xfrm>
          <a:prstGeom prst="rightArrow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17913426" y="9130955"/>
            <a:ext cx="797442" cy="985736"/>
          </a:xfrm>
          <a:prstGeom prst="rightArrow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89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8049875" y="9324975"/>
            <a:ext cx="4576209" cy="722792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075" y="2735264"/>
            <a:ext cx="16838613" cy="5486400"/>
          </a:xfrm>
        </p:spPr>
      </p:pic>
      <p:sp>
        <p:nvSpPr>
          <p:cNvPr id="9" name="TextBox 8"/>
          <p:cNvSpPr txBox="1"/>
          <p:nvPr/>
        </p:nvSpPr>
        <p:spPr>
          <a:xfrm>
            <a:off x="1587600" y="8955089"/>
            <a:ext cx="21232812" cy="32940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 algn="l">
              <a:buClr>
                <a:schemeClr val="bg2"/>
              </a:buClr>
              <a:buFont typeface="Arial Unicode MS" panose="020B0604020202020204" pitchFamily="34" charset="-128"/>
              <a:buChar char="▍"/>
            </a:pPr>
            <a:r>
              <a:rPr lang="ru-RU" sz="3200" dirty="0" smtClean="0">
                <a:solidFill>
                  <a:sysClr val="windowText" lastClr="000000"/>
                </a:solidFill>
              </a:rPr>
              <a:t>Из 127 рейсов</a:t>
            </a:r>
            <a:r>
              <a:rPr lang="ru-RU" sz="3200" dirty="0">
                <a:solidFill>
                  <a:sysClr val="windowText" lastClr="000000"/>
                </a:solidFill>
              </a:rPr>
              <a:t>:</a:t>
            </a:r>
            <a:endParaRPr lang="ru-RU" sz="3200" dirty="0" smtClean="0">
              <a:solidFill>
                <a:sysClr val="windowText" lastClr="00000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›"/>
            </a:pPr>
            <a:r>
              <a:rPr lang="en-US" sz="3200" b="1" dirty="0" smtClean="0">
                <a:solidFill>
                  <a:sysClr val="windowText" lastClr="000000"/>
                </a:solidFill>
              </a:rPr>
              <a:t>13 </a:t>
            </a:r>
            <a:r>
              <a:rPr lang="ru-RU" sz="3200" b="1" dirty="0" smtClean="0">
                <a:solidFill>
                  <a:sysClr val="windowText" lastClr="000000"/>
                </a:solidFill>
              </a:rPr>
              <a:t>имеют отрицательную доходность</a:t>
            </a:r>
            <a:r>
              <a:rPr lang="ru-RU" sz="3200" dirty="0" smtClean="0">
                <a:solidFill>
                  <a:sysClr val="windowText" lastClr="000000"/>
                </a:solidFill>
              </a:rPr>
              <a:t>, а </a:t>
            </a:r>
            <a:r>
              <a:rPr lang="ru-RU" sz="3200" dirty="0" smtClean="0">
                <a:solidFill>
                  <a:sysClr val="windowText" lastClr="000000"/>
                </a:solidFill>
              </a:rPr>
              <a:t>26 имеют доходность менее 100 000 руб. </a:t>
            </a:r>
            <a:r>
              <a:rPr lang="ru-RU" sz="3200" b="1" dirty="0" smtClean="0">
                <a:solidFill>
                  <a:sysClr val="windowText" lastClr="000000"/>
                </a:solidFill>
              </a:rPr>
              <a:t>Это 30% всех рейсов.</a:t>
            </a:r>
          </a:p>
          <a:p>
            <a:pPr marL="457200" indent="-457200" algn="l">
              <a:buFont typeface="Arial" panose="020B0604020202020204" pitchFamily="34" charset="0"/>
              <a:buChar char="›"/>
            </a:pPr>
            <a:r>
              <a:rPr lang="ru-RU" sz="3200" dirty="0" smtClean="0">
                <a:solidFill>
                  <a:sysClr val="windowText" lastClr="000000"/>
                </a:solidFill>
              </a:rPr>
              <a:t>у 37 рейсов доходность находится в интервале от 100 до 300 тысяч руб.</a:t>
            </a:r>
          </a:p>
          <a:p>
            <a:pPr marL="457200" indent="-457200" algn="l">
              <a:buFont typeface="Arial" panose="020B0604020202020204" pitchFamily="34" charset="0"/>
              <a:buChar char="›"/>
            </a:pPr>
            <a:r>
              <a:rPr lang="ru-RU" sz="3200" dirty="0" smtClean="0">
                <a:solidFill>
                  <a:sysClr val="windowText" lastClr="000000"/>
                </a:solidFill>
              </a:rPr>
              <a:t>у 28 – от 300 000 до 400 000 руб.</a:t>
            </a:r>
          </a:p>
          <a:p>
            <a:pPr marL="457200" indent="-457200" algn="l">
              <a:buFont typeface="Arial" panose="020B0604020202020204" pitchFamily="34" charset="0"/>
              <a:buChar char="›"/>
            </a:pPr>
            <a:r>
              <a:rPr lang="ru-RU" sz="3200" dirty="0" smtClean="0">
                <a:solidFill>
                  <a:sysClr val="windowText" lastClr="000000"/>
                </a:solidFill>
              </a:rPr>
              <a:t>Доходность 23 рейсов составляет свыше 400 000 рублей.</a:t>
            </a:r>
            <a:endParaRPr lang="ru-RU" sz="3200" dirty="0" smtClean="0">
              <a:solidFill>
                <a:sysClr val="windowText" lastClr="000000"/>
              </a:solidFill>
            </a:endParaRPr>
          </a:p>
          <a:p>
            <a:pPr algn="l"/>
            <a:endParaRPr lang="ru-RU" sz="32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48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Наблюдения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ru-RU" sz="3600" dirty="0" smtClean="0"/>
              <a:t>12 из 13 убыточных рейсов – утренние (время вылета оставшегося – 13:32)</a:t>
            </a:r>
          </a:p>
          <a:p>
            <a:pPr lvl="2"/>
            <a:r>
              <a:rPr lang="ru-RU" sz="3600" dirty="0" smtClean="0"/>
              <a:t>По 4 из 13 убыточных рейса пришлись на вторник и на выходные и праздничные дни.</a:t>
            </a:r>
            <a:endParaRPr lang="en-US" sz="3600" dirty="0" smtClean="0"/>
          </a:p>
          <a:p>
            <a:pPr lvl="2"/>
            <a:r>
              <a:rPr lang="ru-RU" sz="3600" dirty="0" smtClean="0"/>
              <a:t>В числе 30 рейсов с самой низкой доходностью только один </a:t>
            </a:r>
            <a:r>
              <a:rPr lang="ru-RU" sz="3600" dirty="0" err="1" smtClean="0"/>
              <a:t>неутренний</a:t>
            </a:r>
            <a:r>
              <a:rPr lang="ru-RU" sz="3600" dirty="0" smtClean="0"/>
              <a:t>.</a:t>
            </a:r>
          </a:p>
          <a:p>
            <a:pPr lvl="2"/>
            <a:r>
              <a:rPr lang="ru-RU" sz="3600" dirty="0" smtClean="0"/>
              <a:t>Показатель заполняемости </a:t>
            </a:r>
            <a:r>
              <a:rPr lang="ru-RU" sz="3600" dirty="0"/>
              <a:t>ниже 80% </a:t>
            </a:r>
            <a:r>
              <a:rPr lang="ru-RU" sz="3600" dirty="0" smtClean="0"/>
              <a:t>в эконом-классе у 7 убыточных рейсов, </a:t>
            </a:r>
            <a:br>
              <a:rPr lang="ru-RU" sz="3600" dirty="0" smtClean="0"/>
            </a:br>
            <a:r>
              <a:rPr lang="ru-RU" sz="3600" dirty="0" smtClean="0"/>
              <a:t>в бизнес-классе – у 9. *</a:t>
            </a:r>
            <a:br>
              <a:rPr lang="ru-RU" sz="3600" dirty="0" smtClean="0"/>
            </a:br>
            <a:r>
              <a:rPr lang="ru-RU" sz="3600" dirty="0" smtClean="0"/>
              <a:t>* </a:t>
            </a:r>
            <a:r>
              <a:rPr lang="ru-RU" sz="2800" i="1" dirty="0" smtClean="0"/>
              <a:t>Заполняемость эконом- или бизнес-класса </a:t>
            </a:r>
            <a:r>
              <a:rPr lang="ru-RU" sz="2800" i="1" dirty="0"/>
              <a:t>ниже 80% есть только у трёх доходных рейсов в </a:t>
            </a:r>
            <a:r>
              <a:rPr lang="ru-RU" sz="2800" i="1" dirty="0" smtClean="0"/>
              <a:t>Москву </a:t>
            </a:r>
            <a:br>
              <a:rPr lang="ru-RU" sz="2800" i="1" dirty="0" smtClean="0"/>
            </a:br>
            <a:r>
              <a:rPr lang="ru-RU" sz="2800" i="1" dirty="0" smtClean="0"/>
              <a:t>и во всех случаях она сопровождается высокой заполняемостью другого класса.</a:t>
            </a:r>
          </a:p>
          <a:p>
            <a:pPr lvl="2"/>
            <a:endParaRPr lang="ru-RU" sz="3600" dirty="0" smtClean="0"/>
          </a:p>
          <a:p>
            <a:pPr lvl="2"/>
            <a:r>
              <a:rPr lang="ru-RU" sz="3600" dirty="0"/>
              <a:t>Первые 38 самых доходных рейсов из Анапы – рейсы в Белгород на </a:t>
            </a:r>
            <a:r>
              <a:rPr lang="ru-RU" sz="3600" dirty="0" smtClean="0"/>
              <a:t>самолетах </a:t>
            </a:r>
            <a:r>
              <a:rPr lang="en-US" sz="3600" dirty="0" smtClean="0"/>
              <a:t>SSJ-100</a:t>
            </a:r>
            <a:r>
              <a:rPr lang="ru-RU" sz="3600" dirty="0" smtClean="0"/>
              <a:t>.</a:t>
            </a:r>
            <a:endParaRPr lang="ru-RU" sz="3600" dirty="0"/>
          </a:p>
          <a:p>
            <a:pPr lvl="2"/>
            <a:endParaRPr lang="ru-RU" sz="3600" dirty="0" smtClean="0"/>
          </a:p>
          <a:p>
            <a:pPr lvl="2"/>
            <a:r>
              <a:rPr lang="ru-RU" sz="3600" dirty="0" smtClean="0"/>
              <a:t>Только 6 из 51 рейса с доходностью более 300 000 рублей совершены на самолетах Боинг </a:t>
            </a:r>
            <a:br>
              <a:rPr lang="ru-RU" sz="3600" dirty="0" smtClean="0"/>
            </a:br>
            <a:r>
              <a:rPr lang="ru-RU" sz="3600" dirty="0" smtClean="0"/>
              <a:t>(все – в Шереметьево), остальные – на </a:t>
            </a:r>
            <a:r>
              <a:rPr lang="en-US" sz="3600" dirty="0" smtClean="0"/>
              <a:t>SSJ-100</a:t>
            </a:r>
            <a:r>
              <a:rPr lang="ru-RU" sz="3600" dirty="0" smtClean="0"/>
              <a:t>.</a:t>
            </a:r>
          </a:p>
          <a:p>
            <a:pPr lvl="2"/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46160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Предложения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Отказаться от рейсов из Анапы в Москву в январе-феврале, совершаемых утром по вторникам, средам и четвергам.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178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andex">
  <a:themeElements>
    <a:clrScheme name="Yandex Color">
      <a:dk1>
        <a:srgbClr val="000000"/>
      </a:dk1>
      <a:lt1>
        <a:srgbClr val="FFFFFF"/>
      </a:lt1>
      <a:dk2>
        <a:srgbClr val="FF3333"/>
      </a:dk2>
      <a:lt2>
        <a:srgbClr val="FFCC00"/>
      </a:lt2>
      <a:accent1>
        <a:srgbClr val="0077FF"/>
      </a:accent1>
      <a:accent2>
        <a:srgbClr val="23B324"/>
      </a:accent2>
      <a:accent3>
        <a:srgbClr val="6838CF"/>
      </a:accent3>
      <a:accent4>
        <a:srgbClr val="5DCEF9"/>
      </a:accent4>
      <a:accent5>
        <a:srgbClr val="C62CD0"/>
      </a:accent5>
      <a:accent6>
        <a:srgbClr val="FF9A00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9050">
          <a:solidFill>
            <a:schemeClr val="bg2"/>
          </a:solidFill>
        </a:ln>
        <a:effectLst/>
      </a:spPr>
      <a:bodyPr lIns="90000" tIns="216000" rIns="90000" bIns="216000" rtlCol="0" anchor="ctr" anchorCtr="0"/>
      <a:lstStyle>
        <a:defPPr algn="ctr">
          <a:lnSpc>
            <a:spcPct val="90000"/>
          </a:lnSpc>
          <a:defRPr sz="3200" dirty="0">
            <a:ln w="0"/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tx1"/>
          </a:solidFill>
          <a:prstDash val="solid"/>
          <a:headEnd type="none" w="lg" len="med"/>
          <a:tailEnd type="none" w="lg" len="med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32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77182</TotalTime>
  <Words>255</Words>
  <Application>Microsoft Office PowerPoint</Application>
  <PresentationFormat>Custom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 Unicode MS</vt:lpstr>
      <vt:lpstr>Arial</vt:lpstr>
      <vt:lpstr>Calibri</vt:lpstr>
      <vt:lpstr>Courier New</vt:lpstr>
      <vt:lpstr>Yandex Sans Text Light</vt:lpstr>
      <vt:lpstr>Yandex Sans Text Thin</vt:lpstr>
      <vt:lpstr>Yandex</vt:lpstr>
      <vt:lpstr>Анализ доходности рейсов из Анапы  в январе-феврале 2017 г.</vt:lpstr>
      <vt:lpstr>Исходные данные и условия</vt:lpstr>
      <vt:lpstr>Расчёты</vt:lpstr>
      <vt:lpstr>Результат</vt:lpstr>
      <vt:lpstr>Наблюдения</vt:lpstr>
      <vt:lpstr>Предложения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Sergey Komlev</cp:lastModifiedBy>
  <cp:revision>1786</cp:revision>
  <dcterms:created xsi:type="dcterms:W3CDTF">2014-09-09T08:22:07Z</dcterms:created>
  <dcterms:modified xsi:type="dcterms:W3CDTF">2021-06-29T13:22:23Z</dcterms:modified>
  <cp:category>presentation technology</cp:category>
</cp:coreProperties>
</file>