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comments/modernComment_100_0.xml" ContentType="application/vnd.ms-powerpoint.comments+xml"/>
  <Override PartName="/ppt/comments/modernComment_108_904E31B1.xml" ContentType="application/vnd.ms-powerpoint.comments+xml"/>
  <Override PartName="/ppt/comments/modernComment_109_B1DC3919.xml" ContentType="application/vnd.ms-powerpoint.comments+xml"/>
  <Override PartName="/ppt/notesSlides/notesSlide1.xml" ContentType="application/vnd.openxmlformats-officedocument.presentationml.notesSlide+xml"/>
  <Override PartName="/ppt/comments/modernComment_105_0.xml" ContentType="application/vnd.ms-powerpoint.comments+xml"/>
  <Override PartName="/ppt/comments/modernComment_107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73" r:id="rId2"/>
  </p:sldMasterIdLst>
  <p:notesMasterIdLst>
    <p:notesMasterId r:id="rId9"/>
  </p:notesMasterIdLst>
  <p:sldIdLst>
    <p:sldId id="266" r:id="rId3"/>
    <p:sldId id="256" r:id="rId4"/>
    <p:sldId id="264" r:id="rId5"/>
    <p:sldId id="265" r:id="rId6"/>
    <p:sldId id="261" r:id="rId7"/>
    <p:sldId id="263"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Questions" id="{826EDB89-BB1A-49B4-91C4-BF7E0E201F63}">
          <p14:sldIdLst>
            <p14:sldId id="266"/>
            <p14:sldId id="256"/>
            <p14:sldId id="264"/>
            <p14:sldId id="265"/>
            <p14:sldId id="261"/>
          </p14:sldIdLst>
        </p14:section>
        <p14:section name="Transition" id="{352F9761-A898-430D-A8D9-F1FDD33F5B5A}">
          <p14:sldIdLst/>
        </p14:section>
        <p14:section name="Alignment Philosphy Results" id="{F65E108C-521D-4808-BD00-96B962BEC219}">
          <p14:sldIdLst>
            <p14:sldId id="263"/>
          </p14:sldIdLst>
        </p14:section>
        <p14:section name="Scoring Weights" id="{97BC4DC9-F071-459D-A389-BBE8FE9B68D4}">
          <p14:sldIdLst/>
        </p14:section>
        <p14:section name="Quick Reference/Glossary" id="{E68156AF-69C2-4817-A014-AFBF145D4ED8}">
          <p14:sldIdLst/>
        </p14:section>
        <p14:section name="Project Requests" id="{8DDC530D-F7A1-49C0-8668-9469277BE1BB}">
          <p14:sldIdLst/>
        </p14:section>
        <p14:section name="Images" id="{C1BB4CE2-1814-44F1-AC85-6A8D5228F33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B8A4602-A5E5-EDF0-0AC5-2DEAEB750105}" name="Badri, David [SYNEU]" initials="BD" userId="S::dbadri@its.jnj.com::0a1f730d-01e0-4486-a8fe-ea6975b82cc6" providerId="AD"/>
  <p188:author id="{9F67B01A-BBE9-6F76-77C4-31B3BCB7B6BB}" name="Storms, James [DPYUS]" initials="SJ" userId="S::jstorms@its.jnj.com::d5b6a6e2-445f-4369-ba10-0344c9f86be3" providerId="AD"/>
  <p188:author id="{2211282C-6377-63E0-EB34-3DC1E5EBEB00}" name="Don Humphreys" initials="DH" userId="dbc3062559a4340b" providerId="Windows Live"/>
  <p188:author id="{A2378C9C-6EA5-B119-4065-046F174BEE86}" name="Rob Searles" initials="RS" userId="S::rsearles@s4netquest.com::9a56ce94-5086-4713-9141-8aecd3a5e40e" providerId="AD"/>
  <p188:author id="{0FEA45BD-0477-6EB3-FD41-4224818B09FE}" name="Cianciolo, Matthew [DPYUS]" initials="C[" userId="S::mciancio@its.jnj.com::8fe03b63-3463-4217-99bc-ae833b35963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161AA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79" autoAdjust="0"/>
  </p:normalViewPr>
  <p:slideViewPr>
    <p:cSldViewPr snapToGrid="0">
      <p:cViewPr varScale="1">
        <p:scale>
          <a:sx n="78" d="100"/>
          <a:sy n="78" d="100"/>
        </p:scale>
        <p:origin x="201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 Id="rId14" Type="http://schemas.microsoft.com/office/2018/10/relationships/authors" Target="authors.xml"/></Relationships>
</file>

<file path=ppt/comments/modernComment_100_0.xml><?xml version="1.0" encoding="utf-8"?>
<p188:cmLst xmlns:a="http://schemas.openxmlformats.org/drawingml/2006/main" xmlns:r="http://schemas.openxmlformats.org/officeDocument/2006/relationships" xmlns:p188="http://schemas.microsoft.com/office/powerpoint/2018/8/main">
  <p188:cm id="{EB09E85C-6EF0-4608-AC1C-3AD74C8B7026}" authorId="{2211282C-6377-63E0-EB34-3DC1E5EBEB00}" created="2025-05-23T14:41:04.926">
    <pc:sldMkLst xmlns:pc="http://schemas.microsoft.com/office/powerpoint/2013/main/command">
      <pc:docMk/>
      <pc:sldMk cId="0" sldId="256"/>
    </pc:sldMkLst>
    <p188:replyLst>
      <p188:reply id="{2BB76910-8B2D-497E-9739-6ED0B3D0339B}" authorId="{2211282C-6377-63E0-EB34-3DC1E5EBEB00}" created="2025-05-23T17:34:03.725">
        <p188:txBody>
          <a:bodyPr/>
          <a:lstStyle/>
          <a:p>
            <a:r>
              <a:rPr lang="en-US"/>
              <a:t>Yes, and the links go to what follows.</a:t>
            </a:r>
          </a:p>
        </p188:txBody>
      </p188:reply>
    </p188:replyLst>
    <p188:txBody>
      <a:bodyPr/>
      <a:lstStyle/>
      <a:p>
        <a:r>
          <a:rPr lang="en-US"/>
          <a:t>Are these questions in the correct order and are they meant to be asked “linearly”</a:t>
        </a:r>
      </a:p>
    </p188:txBody>
  </p188:cm>
</p188:cmLst>
</file>

<file path=ppt/comments/modernComment_105_0.xml><?xml version="1.0" encoding="utf-8"?>
<p188:cmLst xmlns:a="http://schemas.openxmlformats.org/drawingml/2006/main" xmlns:r="http://schemas.openxmlformats.org/officeDocument/2006/relationships" xmlns:p188="http://schemas.microsoft.com/office/powerpoint/2018/8/main">
  <p188:cm id="{ADDF508F-9039-4D88-850C-061A1F803242}" authorId="{2211282C-6377-63E0-EB34-3DC1E5EBEB00}" created="2025-05-23T14:41:46.875">
    <pc:sldMkLst xmlns:pc="http://schemas.microsoft.com/office/powerpoint/2013/main/command">
      <pc:docMk/>
      <pc:sldMk cId="0" sldId="261"/>
    </pc:sldMkLst>
    <p188:replyLst>
      <p188:reply id="{2EEB1D4A-4FBD-4DDE-9C94-02D2BDB93E59}" authorId="{2211282C-6377-63E0-EB34-3DC1E5EBEB00}" created="2025-05-23T17:34:40.400">
        <p188:txBody>
          <a:bodyPr/>
          <a:lstStyle/>
          <a:p>
            <a:r>
              <a:rPr lang="en-US"/>
              <a:t>If you are not willing to deviate - you are mechanically aligned knee
</a:t>
            </a:r>
          </a:p>
        </p188:txBody>
      </p188:reply>
    </p188:replyLst>
    <p188:txBody>
      <a:bodyPr/>
      <a:lstStyle/>
      <a:p>
        <a:r>
          <a:rPr lang="en-US"/>
          <a:t>For example, this one seems either too soon in the flow or part of another question.</a:t>
        </a:r>
      </a:p>
    </p188:txBody>
  </p188:cm>
</p188:cmLst>
</file>

<file path=ppt/comments/modernComment_107_0.xml><?xml version="1.0" encoding="utf-8"?>
<p188:cmLst xmlns:a="http://schemas.openxmlformats.org/drawingml/2006/main" xmlns:r="http://schemas.openxmlformats.org/officeDocument/2006/relationships" xmlns:p188="http://schemas.microsoft.com/office/powerpoint/2018/8/main">
  <p188:cm id="{8EE2BA0A-3F16-4072-B5DD-1F17F01FE3D3}" authorId="{2211282C-6377-63E0-EB34-3DC1E5EBEB00}" created="2025-05-23T14:43:20.251">
    <pc:sldMkLst xmlns:pc="http://schemas.microsoft.com/office/powerpoint/2013/main/command">
      <pc:docMk/>
      <pc:sldMk cId="0" sldId="263"/>
    </pc:sldMkLst>
    <p188:replyLst>
      <p188:reply id="{E1E8E253-D7E1-45B3-A0B5-8E7BDD7A8385}" authorId="{2211282C-6377-63E0-EB34-3DC1E5EBEB00}" created="2025-05-23T17:38:23.340">
        <p188:txBody>
          <a:bodyPr/>
          <a:lstStyle/>
          <a:p>
            <a:r>
              <a:rPr lang="en-US"/>
              <a:t>Question coming from James to go deeper.</a:t>
            </a:r>
          </a:p>
        </p188:txBody>
      </p188:reply>
    </p188:replyLst>
    <p188:txBody>
      <a:bodyPr/>
      <a:lstStyle/>
      <a:p>
        <a:r>
          <a:rPr lang="en-US"/>
          <a:t>James, I think you were going to provide some deeper questions for each of these resulting slides. Is that correct?
</a:t>
        </a:r>
      </a:p>
    </p188:txBody>
  </p188:cm>
</p188:cmLst>
</file>

<file path=ppt/comments/modernComment_108_904E31B1.xml><?xml version="1.0" encoding="utf-8"?>
<p188:cmLst xmlns:a="http://schemas.openxmlformats.org/drawingml/2006/main" xmlns:r="http://schemas.openxmlformats.org/officeDocument/2006/relationships" xmlns:p188="http://schemas.microsoft.com/office/powerpoint/2018/8/main">
  <p188:cm id="{84851278-019B-4392-8454-ADD25C5E2A94}" authorId="{2211282C-6377-63E0-EB34-3DC1E5EBEB00}" created="2025-05-23T14:41:04.926">
    <pc:sldMkLst xmlns:pc="http://schemas.microsoft.com/office/powerpoint/2013/main/command">
      <pc:docMk/>
      <pc:sldMk cId="0" sldId="256"/>
    </pc:sldMkLst>
    <p188:replyLst>
      <p188:reply id="{2BB76910-8B2D-497E-9739-6ED0B3D0339B}" authorId="{2211282C-6377-63E0-EB34-3DC1E5EBEB00}" created="2025-05-23T17:34:03.725">
        <p188:txBody>
          <a:bodyPr/>
          <a:lstStyle/>
          <a:p>
            <a:r>
              <a:rPr lang="en-US"/>
              <a:t>Yes, and the links go to what follows.</a:t>
            </a:r>
          </a:p>
        </p188:txBody>
      </p188:reply>
    </p188:replyLst>
    <p188:txBody>
      <a:bodyPr/>
      <a:lstStyle/>
      <a:p>
        <a:r>
          <a:rPr lang="en-US"/>
          <a:t>Are these questions in the correct order and are they meant to be asked “linearly”</a:t>
        </a:r>
      </a:p>
    </p188:txBody>
  </p188:cm>
</p188:cmLst>
</file>

<file path=ppt/comments/modernComment_109_B1DC3919.xml><?xml version="1.0" encoding="utf-8"?>
<p188:cmLst xmlns:a="http://schemas.openxmlformats.org/drawingml/2006/main" xmlns:r="http://schemas.openxmlformats.org/officeDocument/2006/relationships" xmlns:p188="http://schemas.microsoft.com/office/powerpoint/2018/8/main">
  <p188:cm id="{3714F400-685E-4197-AA54-F3FB229D3A61}" authorId="{2211282C-6377-63E0-EB34-3DC1E5EBEB00}" created="2025-05-23T14:41:04.926">
    <pc:sldMkLst xmlns:pc="http://schemas.microsoft.com/office/powerpoint/2013/main/command">
      <pc:docMk/>
      <pc:sldMk cId="0" sldId="256"/>
    </pc:sldMkLst>
    <p188:replyLst>
      <p188:reply id="{2BB76910-8B2D-497E-9739-6ED0B3D0339B}" authorId="{2211282C-6377-63E0-EB34-3DC1E5EBEB00}" created="2025-05-23T17:34:03.725">
        <p188:txBody>
          <a:bodyPr/>
          <a:lstStyle/>
          <a:p>
            <a:r>
              <a:rPr lang="en-US"/>
              <a:t>Yes, and the links go to what follows.</a:t>
            </a:r>
          </a:p>
        </p188:txBody>
      </p188:reply>
    </p188:replyLst>
    <p188:txBody>
      <a:bodyPr/>
      <a:lstStyle/>
      <a:p>
        <a:r>
          <a:rPr lang="en-US"/>
          <a:t>Are these questions in the correct order and are they meant to be asked “linearly”</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54BEF9-611C-43A1-8E87-015EF12E0601}" type="datetimeFigureOut">
              <a:rPr lang="en-US" smtClean="0"/>
              <a:t>5/27/2025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85000F-FC2F-4DC5-BEC9-060FAC7234C2}" type="slidenum">
              <a:rPr lang="en-US" smtClean="0"/>
              <a:t>‹#›</a:t>
            </a:fld>
            <a:endParaRPr lang="en-US"/>
          </a:p>
        </p:txBody>
      </p:sp>
    </p:spTree>
    <p:extLst>
      <p:ext uri="{BB962C8B-B14F-4D97-AF65-F5344CB8AC3E}">
        <p14:creationId xmlns:p14="http://schemas.microsoft.com/office/powerpoint/2010/main" val="1027831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rtl="0" fontAlgn="base">
              <a:lnSpc>
                <a:spcPts val="1564"/>
              </a:lnSpc>
              <a:buFont typeface="Arial" panose="020B0604020202020204" pitchFamily="34" charset="0"/>
              <a:buChar char="•"/>
            </a:pPr>
            <a:r>
              <a:rPr lang="en-US" sz="1800" b="0" i="0">
                <a:effectLst/>
                <a:latin typeface="Aptos" panose="020B0004020202020204" pitchFamily="34" charset="0"/>
              </a:rPr>
              <a:t>Yes= +1 KA / +1 </a:t>
            </a:r>
            <a:r>
              <a:rPr lang="en-US" sz="1800" b="0" i="0" err="1">
                <a:effectLst/>
                <a:latin typeface="Aptos" panose="020B0004020202020204" pitchFamily="34" charset="0"/>
              </a:rPr>
              <a:t>iKA</a:t>
            </a:r>
            <a:r>
              <a:rPr lang="en-US" sz="1800" b="0" i="0">
                <a:effectLst/>
                <a:latin typeface="Aptos" panose="020B0004020202020204" pitchFamily="34" charset="0"/>
              </a:rPr>
              <a:t> / +1 FA </a:t>
            </a:r>
            <a:endParaRPr lang="en-US" sz="1200" b="0" i="0">
              <a:effectLst/>
              <a:latin typeface="+mn-lt"/>
            </a:endParaRPr>
          </a:p>
          <a:p>
            <a:pPr marL="285750" indent="-285750" algn="l" rtl="0" fontAlgn="base">
              <a:lnSpc>
                <a:spcPts val="1564"/>
              </a:lnSpc>
              <a:buFont typeface="Arial" panose="020B0604020202020204" pitchFamily="34" charset="0"/>
              <a:buChar char="•"/>
            </a:pPr>
            <a:r>
              <a:rPr lang="en-US" sz="1800" b="0" i="0">
                <a:effectLst/>
                <a:latin typeface="Aptos" panose="020B0004020202020204" pitchFamily="34" charset="0"/>
              </a:rPr>
              <a:t>No= +2 MA </a:t>
            </a:r>
            <a:endParaRPr lang="en-US" b="0" i="0">
              <a:effectLst/>
            </a:endParaRPr>
          </a:p>
          <a:p>
            <a:endParaRPr lang="en-US"/>
          </a:p>
        </p:txBody>
      </p:sp>
      <p:sp>
        <p:nvSpPr>
          <p:cNvPr id="4" name="Slide Number Placeholder 3"/>
          <p:cNvSpPr>
            <a:spLocks noGrp="1"/>
          </p:cNvSpPr>
          <p:nvPr>
            <p:ph type="sldNum" sz="quarter" idx="5"/>
          </p:nvPr>
        </p:nvSpPr>
        <p:spPr/>
        <p:txBody>
          <a:bodyPr/>
          <a:lstStyle/>
          <a:p>
            <a:fld id="{9085000F-FC2F-4DC5-BEC9-060FAC7234C2}" type="slidenum">
              <a:rPr lang="en-US" smtClean="0"/>
              <a:t>5</a:t>
            </a:fld>
            <a:endParaRPr lang="en-US"/>
          </a:p>
        </p:txBody>
      </p:sp>
    </p:spTree>
    <p:extLst>
      <p:ext uri="{BB962C8B-B14F-4D97-AF65-F5344CB8AC3E}">
        <p14:creationId xmlns:p14="http://schemas.microsoft.com/office/powerpoint/2010/main" val="3817422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97A17AB-0114-CDE0-D80E-3AAA53BE4837}"/>
              </a:ext>
            </a:extLst>
          </p:cNvPr>
          <p:cNvSpPr>
            <a:spLocks noGrp="1"/>
          </p:cNvSpPr>
          <p:nvPr>
            <p:ph type="ctrTitle" hasCustomPrompt="1"/>
          </p:nvPr>
        </p:nvSpPr>
        <p:spPr>
          <a:xfrm>
            <a:off x="213605" y="262671"/>
            <a:ext cx="6507474" cy="3930563"/>
          </a:xfrm>
        </p:spPr>
        <p:txBody>
          <a:bodyPr anchor="t">
            <a:normAutofit/>
          </a:bodyPr>
          <a:lstStyle>
            <a:lvl1pPr algn="l">
              <a:lnSpc>
                <a:spcPct val="80000"/>
              </a:lnSpc>
              <a:defRPr sz="7875" b="0" i="0" spc="0" baseline="0">
                <a:solidFill>
                  <a:schemeClr val="bg1"/>
                </a:solidFill>
                <a:latin typeface="+mj-lt"/>
              </a:defRPr>
            </a:lvl1pPr>
          </a:lstStyle>
          <a:p>
            <a:r>
              <a:rPr lang="en-GB"/>
              <a:t>Longer titles will shrink automatically</a:t>
            </a:r>
          </a:p>
        </p:txBody>
      </p:sp>
      <p:sp>
        <p:nvSpPr>
          <p:cNvPr id="3" name="Subtitle 2">
            <a:extLst>
              <a:ext uri="{FF2B5EF4-FFF2-40B4-BE49-F238E27FC236}">
                <a16:creationId xmlns:a16="http://schemas.microsoft.com/office/drawing/2014/main" id="{6CB6DC8B-F860-B6A2-BF16-896FEA31623A}"/>
              </a:ext>
            </a:extLst>
          </p:cNvPr>
          <p:cNvSpPr>
            <a:spLocks noGrp="1"/>
          </p:cNvSpPr>
          <p:nvPr>
            <p:ph type="subTitle" idx="1" hasCustomPrompt="1"/>
          </p:nvPr>
        </p:nvSpPr>
        <p:spPr>
          <a:xfrm>
            <a:off x="213605" y="4889500"/>
            <a:ext cx="2096690" cy="865834"/>
          </a:xfrm>
        </p:spPr>
        <p:txBody>
          <a:bodyPr anchor="b"/>
          <a:lstStyle>
            <a:lvl1pPr marL="0" indent="0" algn="l">
              <a:lnSpc>
                <a:spcPct val="100000"/>
              </a:lnSpc>
              <a:spcBef>
                <a:spcPts val="0"/>
              </a:spcBef>
              <a:spcAft>
                <a:spcPts val="0"/>
              </a:spcAft>
              <a:buNone/>
              <a:defRPr sz="105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Supporting details. Delete if not required.</a:t>
            </a:r>
          </a:p>
        </p:txBody>
      </p:sp>
      <p:sp>
        <p:nvSpPr>
          <p:cNvPr id="10" name="Graphic 6">
            <a:extLst>
              <a:ext uri="{FF2B5EF4-FFF2-40B4-BE49-F238E27FC236}">
                <a16:creationId xmlns:a16="http://schemas.microsoft.com/office/drawing/2014/main" id="{D19EED84-D6AD-13D6-80DB-A9E003002D37}"/>
              </a:ext>
            </a:extLst>
          </p:cNvPr>
          <p:cNvSpPr>
            <a:spLocks noChangeAspect="1"/>
          </p:cNvSpPr>
          <p:nvPr userDrawn="1"/>
        </p:nvSpPr>
        <p:spPr>
          <a:xfrm>
            <a:off x="221260" y="6157305"/>
            <a:ext cx="1521740" cy="406800"/>
          </a:xfrm>
          <a:custGeom>
            <a:avLst/>
            <a:gdLst>
              <a:gd name="connsiteX0" fmla="*/ 950465 w 9611734"/>
              <a:gd name="connsiteY0" fmla="*/ 818675 h 1927097"/>
              <a:gd name="connsiteX1" fmla="*/ 803768 w 9611734"/>
              <a:gd name="connsiteY1" fmla="*/ 568646 h 1927097"/>
              <a:gd name="connsiteX2" fmla="*/ 950465 w 9611734"/>
              <a:gd name="connsiteY2" fmla="*/ 318617 h 1927097"/>
              <a:gd name="connsiteX3" fmla="*/ 1097162 w 9611734"/>
              <a:gd name="connsiteY3" fmla="*/ 568646 h 1927097"/>
              <a:gd name="connsiteX4" fmla="*/ 950465 w 9611734"/>
              <a:gd name="connsiteY4" fmla="*/ 818675 h 1927097"/>
              <a:gd name="connsiteX5" fmla="*/ 950465 w 9611734"/>
              <a:gd name="connsiteY5" fmla="*/ 251429 h 1927097"/>
              <a:gd name="connsiteX6" fmla="*/ 652338 w 9611734"/>
              <a:gd name="connsiteY6" fmla="*/ 568646 h 1927097"/>
              <a:gd name="connsiteX7" fmla="*/ 950465 w 9611734"/>
              <a:gd name="connsiteY7" fmla="*/ 885863 h 1927097"/>
              <a:gd name="connsiteX8" fmla="*/ 1248591 w 9611734"/>
              <a:gd name="connsiteY8" fmla="*/ 568646 h 1927097"/>
              <a:gd name="connsiteX9" fmla="*/ 950465 w 9611734"/>
              <a:gd name="connsiteY9" fmla="*/ 251429 h 1927097"/>
              <a:gd name="connsiteX10" fmla="*/ 2283534 w 9611734"/>
              <a:gd name="connsiteY10" fmla="*/ 251429 h 1927097"/>
              <a:gd name="connsiteX11" fmla="*/ 2114929 w 9611734"/>
              <a:gd name="connsiteY11" fmla="*/ 340488 h 1927097"/>
              <a:gd name="connsiteX12" fmla="*/ 2107568 w 9611734"/>
              <a:gd name="connsiteY12" fmla="*/ 340488 h 1927097"/>
              <a:gd name="connsiteX13" fmla="*/ 2107568 w 9611734"/>
              <a:gd name="connsiteY13" fmla="*/ 263677 h 1927097"/>
              <a:gd name="connsiteX14" fmla="*/ 1963324 w 9611734"/>
              <a:gd name="connsiteY14" fmla="*/ 263677 h 1927097"/>
              <a:gd name="connsiteX15" fmla="*/ 1963324 w 9611734"/>
              <a:gd name="connsiteY15" fmla="*/ 873615 h 1927097"/>
              <a:gd name="connsiteX16" fmla="*/ 2107568 w 9611734"/>
              <a:gd name="connsiteY16" fmla="*/ 873615 h 1927097"/>
              <a:gd name="connsiteX17" fmla="*/ 2107568 w 9611734"/>
              <a:gd name="connsiteY17" fmla="*/ 479412 h 1927097"/>
              <a:gd name="connsiteX18" fmla="*/ 2228501 w 9611734"/>
              <a:gd name="connsiteY18" fmla="*/ 336638 h 1927097"/>
              <a:gd name="connsiteX19" fmla="*/ 2332433 w 9611734"/>
              <a:gd name="connsiteY19" fmla="*/ 456142 h 1927097"/>
              <a:gd name="connsiteX20" fmla="*/ 2332433 w 9611734"/>
              <a:gd name="connsiteY20" fmla="*/ 873265 h 1927097"/>
              <a:gd name="connsiteX21" fmla="*/ 2476677 w 9611734"/>
              <a:gd name="connsiteY21" fmla="*/ 873265 h 1927097"/>
              <a:gd name="connsiteX22" fmla="*/ 2476677 w 9611734"/>
              <a:gd name="connsiteY22" fmla="*/ 455092 h 1927097"/>
              <a:gd name="connsiteX23" fmla="*/ 2283534 w 9611734"/>
              <a:gd name="connsiteY23" fmla="*/ 251429 h 1927097"/>
              <a:gd name="connsiteX24" fmla="*/ 2803897 w 9611734"/>
              <a:gd name="connsiteY24" fmla="*/ 251429 h 1927097"/>
              <a:gd name="connsiteX25" fmla="*/ 2570444 w 9611734"/>
              <a:gd name="connsiteY25" fmla="*/ 427097 h 1927097"/>
              <a:gd name="connsiteX26" fmla="*/ 2718368 w 9611734"/>
              <a:gd name="connsiteY26" fmla="*/ 602765 h 1927097"/>
              <a:gd name="connsiteX27" fmla="*/ 2840528 w 9611734"/>
              <a:gd name="connsiteY27" fmla="*/ 633209 h 1927097"/>
              <a:gd name="connsiteX28" fmla="*/ 2934645 w 9611734"/>
              <a:gd name="connsiteY28" fmla="*/ 723493 h 1927097"/>
              <a:gd name="connsiteX29" fmla="*/ 2813712 w 9611734"/>
              <a:gd name="connsiteY29" fmla="*/ 821125 h 1927097"/>
              <a:gd name="connsiteX30" fmla="*/ 2674376 w 9611734"/>
              <a:gd name="connsiteY30" fmla="*/ 679576 h 1927097"/>
              <a:gd name="connsiteX31" fmla="*/ 2544855 w 9611734"/>
              <a:gd name="connsiteY31" fmla="*/ 716144 h 1927097"/>
              <a:gd name="connsiteX32" fmla="*/ 2797763 w 9611734"/>
              <a:gd name="connsiteY32" fmla="*/ 885688 h 1927097"/>
              <a:gd name="connsiteX33" fmla="*/ 3051898 w 9611734"/>
              <a:gd name="connsiteY33" fmla="*/ 686924 h 1927097"/>
              <a:gd name="connsiteX34" fmla="*/ 2889427 w 9611734"/>
              <a:gd name="connsiteY34" fmla="*/ 503908 h 1927097"/>
              <a:gd name="connsiteX35" fmla="*/ 2772174 w 9611734"/>
              <a:gd name="connsiteY35" fmla="*/ 474688 h 1927097"/>
              <a:gd name="connsiteX36" fmla="*/ 2687872 w 9611734"/>
              <a:gd name="connsiteY36" fmla="*/ 394203 h 1927097"/>
              <a:gd name="connsiteX37" fmla="*/ 2791804 w 9611734"/>
              <a:gd name="connsiteY37" fmla="*/ 316167 h 1927097"/>
              <a:gd name="connsiteX38" fmla="*/ 2916418 w 9611734"/>
              <a:gd name="connsiteY38" fmla="*/ 433221 h 1927097"/>
              <a:gd name="connsiteX39" fmla="*/ 3038578 w 9611734"/>
              <a:gd name="connsiteY39" fmla="*/ 396652 h 1927097"/>
              <a:gd name="connsiteX40" fmla="*/ 2803897 w 9611734"/>
              <a:gd name="connsiteY40" fmla="*/ 251429 h 1927097"/>
              <a:gd name="connsiteX41" fmla="*/ 3409965 w 9611734"/>
              <a:gd name="connsiteY41" fmla="*/ 818675 h 1927097"/>
              <a:gd name="connsiteX42" fmla="*/ 3263268 w 9611734"/>
              <a:gd name="connsiteY42" fmla="*/ 568646 h 1927097"/>
              <a:gd name="connsiteX43" fmla="*/ 3409965 w 9611734"/>
              <a:gd name="connsiteY43" fmla="*/ 318617 h 1927097"/>
              <a:gd name="connsiteX44" fmla="*/ 3556663 w 9611734"/>
              <a:gd name="connsiteY44" fmla="*/ 568646 h 1927097"/>
              <a:gd name="connsiteX45" fmla="*/ 3409965 w 9611734"/>
              <a:gd name="connsiteY45" fmla="*/ 818675 h 1927097"/>
              <a:gd name="connsiteX46" fmla="*/ 3409965 w 9611734"/>
              <a:gd name="connsiteY46" fmla="*/ 251429 h 1927097"/>
              <a:gd name="connsiteX47" fmla="*/ 3111839 w 9611734"/>
              <a:gd name="connsiteY47" fmla="*/ 568646 h 1927097"/>
              <a:gd name="connsiteX48" fmla="*/ 3409965 w 9611734"/>
              <a:gd name="connsiteY48" fmla="*/ 885863 h 1927097"/>
              <a:gd name="connsiteX49" fmla="*/ 3708092 w 9611734"/>
              <a:gd name="connsiteY49" fmla="*/ 568646 h 1927097"/>
              <a:gd name="connsiteX50" fmla="*/ 3409965 w 9611734"/>
              <a:gd name="connsiteY50" fmla="*/ 251429 h 1927097"/>
              <a:gd name="connsiteX51" fmla="*/ 4113656 w 9611734"/>
              <a:gd name="connsiteY51" fmla="*/ 251429 h 1927097"/>
              <a:gd name="connsiteX52" fmla="*/ 3945051 w 9611734"/>
              <a:gd name="connsiteY52" fmla="*/ 340488 h 1927097"/>
              <a:gd name="connsiteX53" fmla="*/ 3937690 w 9611734"/>
              <a:gd name="connsiteY53" fmla="*/ 340488 h 1927097"/>
              <a:gd name="connsiteX54" fmla="*/ 3937690 w 9611734"/>
              <a:gd name="connsiteY54" fmla="*/ 263677 h 1927097"/>
              <a:gd name="connsiteX55" fmla="*/ 3793446 w 9611734"/>
              <a:gd name="connsiteY55" fmla="*/ 263677 h 1927097"/>
              <a:gd name="connsiteX56" fmla="*/ 3793446 w 9611734"/>
              <a:gd name="connsiteY56" fmla="*/ 873615 h 1927097"/>
              <a:gd name="connsiteX57" fmla="*/ 3937690 w 9611734"/>
              <a:gd name="connsiteY57" fmla="*/ 873615 h 1927097"/>
              <a:gd name="connsiteX58" fmla="*/ 3937690 w 9611734"/>
              <a:gd name="connsiteY58" fmla="*/ 479412 h 1927097"/>
              <a:gd name="connsiteX59" fmla="*/ 4058623 w 9611734"/>
              <a:gd name="connsiteY59" fmla="*/ 336638 h 1927097"/>
              <a:gd name="connsiteX60" fmla="*/ 4162555 w 9611734"/>
              <a:gd name="connsiteY60" fmla="*/ 456142 h 1927097"/>
              <a:gd name="connsiteX61" fmla="*/ 4162555 w 9611734"/>
              <a:gd name="connsiteY61" fmla="*/ 873265 h 1927097"/>
              <a:gd name="connsiteX62" fmla="*/ 4306799 w 9611734"/>
              <a:gd name="connsiteY62" fmla="*/ 873265 h 1927097"/>
              <a:gd name="connsiteX63" fmla="*/ 4306799 w 9611734"/>
              <a:gd name="connsiteY63" fmla="*/ 455092 h 1927097"/>
              <a:gd name="connsiteX64" fmla="*/ 4113656 w 9611734"/>
              <a:gd name="connsiteY64" fmla="*/ 251429 h 1927097"/>
              <a:gd name="connsiteX65" fmla="*/ 6255401 w 9611734"/>
              <a:gd name="connsiteY65" fmla="*/ 818675 h 1927097"/>
              <a:gd name="connsiteX66" fmla="*/ 6108704 w 9611734"/>
              <a:gd name="connsiteY66" fmla="*/ 568646 h 1927097"/>
              <a:gd name="connsiteX67" fmla="*/ 6255401 w 9611734"/>
              <a:gd name="connsiteY67" fmla="*/ 318617 h 1927097"/>
              <a:gd name="connsiteX68" fmla="*/ 6402098 w 9611734"/>
              <a:gd name="connsiteY68" fmla="*/ 568646 h 1927097"/>
              <a:gd name="connsiteX69" fmla="*/ 6255401 w 9611734"/>
              <a:gd name="connsiteY69" fmla="*/ 818675 h 1927097"/>
              <a:gd name="connsiteX70" fmla="*/ 6255401 w 9611734"/>
              <a:gd name="connsiteY70" fmla="*/ 251429 h 1927097"/>
              <a:gd name="connsiteX71" fmla="*/ 5957274 w 9611734"/>
              <a:gd name="connsiteY71" fmla="*/ 568646 h 1927097"/>
              <a:gd name="connsiteX72" fmla="*/ 6255401 w 9611734"/>
              <a:gd name="connsiteY72" fmla="*/ 885863 h 1927097"/>
              <a:gd name="connsiteX73" fmla="*/ 6553528 w 9611734"/>
              <a:gd name="connsiteY73" fmla="*/ 568646 h 1927097"/>
              <a:gd name="connsiteX74" fmla="*/ 6255401 w 9611734"/>
              <a:gd name="connsiteY74" fmla="*/ 251429 h 1927097"/>
              <a:gd name="connsiteX75" fmla="*/ 7588295 w 9611734"/>
              <a:gd name="connsiteY75" fmla="*/ 251429 h 1927097"/>
              <a:gd name="connsiteX76" fmla="*/ 7419689 w 9611734"/>
              <a:gd name="connsiteY76" fmla="*/ 340488 h 1927097"/>
              <a:gd name="connsiteX77" fmla="*/ 7412328 w 9611734"/>
              <a:gd name="connsiteY77" fmla="*/ 340488 h 1927097"/>
              <a:gd name="connsiteX78" fmla="*/ 7412328 w 9611734"/>
              <a:gd name="connsiteY78" fmla="*/ 263677 h 1927097"/>
              <a:gd name="connsiteX79" fmla="*/ 7268085 w 9611734"/>
              <a:gd name="connsiteY79" fmla="*/ 263677 h 1927097"/>
              <a:gd name="connsiteX80" fmla="*/ 7268085 w 9611734"/>
              <a:gd name="connsiteY80" fmla="*/ 873615 h 1927097"/>
              <a:gd name="connsiteX81" fmla="*/ 7412328 w 9611734"/>
              <a:gd name="connsiteY81" fmla="*/ 873615 h 1927097"/>
              <a:gd name="connsiteX82" fmla="*/ 7412328 w 9611734"/>
              <a:gd name="connsiteY82" fmla="*/ 479412 h 1927097"/>
              <a:gd name="connsiteX83" fmla="*/ 7533262 w 9611734"/>
              <a:gd name="connsiteY83" fmla="*/ 336638 h 1927097"/>
              <a:gd name="connsiteX84" fmla="*/ 7637194 w 9611734"/>
              <a:gd name="connsiteY84" fmla="*/ 456142 h 1927097"/>
              <a:gd name="connsiteX85" fmla="*/ 7637194 w 9611734"/>
              <a:gd name="connsiteY85" fmla="*/ 873265 h 1927097"/>
              <a:gd name="connsiteX86" fmla="*/ 7781438 w 9611734"/>
              <a:gd name="connsiteY86" fmla="*/ 873265 h 1927097"/>
              <a:gd name="connsiteX87" fmla="*/ 7781438 w 9611734"/>
              <a:gd name="connsiteY87" fmla="*/ 455092 h 1927097"/>
              <a:gd name="connsiteX88" fmla="*/ 7588295 w 9611734"/>
              <a:gd name="connsiteY88" fmla="*/ 251429 h 1927097"/>
              <a:gd name="connsiteX89" fmla="*/ 8108833 w 9611734"/>
              <a:gd name="connsiteY89" fmla="*/ 251429 h 1927097"/>
              <a:gd name="connsiteX90" fmla="*/ 7875380 w 9611734"/>
              <a:gd name="connsiteY90" fmla="*/ 427097 h 1927097"/>
              <a:gd name="connsiteX91" fmla="*/ 8023304 w 9611734"/>
              <a:gd name="connsiteY91" fmla="*/ 602765 h 1927097"/>
              <a:gd name="connsiteX92" fmla="*/ 8145464 w 9611734"/>
              <a:gd name="connsiteY92" fmla="*/ 633209 h 1927097"/>
              <a:gd name="connsiteX93" fmla="*/ 8239581 w 9611734"/>
              <a:gd name="connsiteY93" fmla="*/ 723493 h 1927097"/>
              <a:gd name="connsiteX94" fmla="*/ 8118648 w 9611734"/>
              <a:gd name="connsiteY94" fmla="*/ 821125 h 1927097"/>
              <a:gd name="connsiteX95" fmla="*/ 7979312 w 9611734"/>
              <a:gd name="connsiteY95" fmla="*/ 679576 h 1927097"/>
              <a:gd name="connsiteX96" fmla="*/ 7849791 w 9611734"/>
              <a:gd name="connsiteY96" fmla="*/ 716144 h 1927097"/>
              <a:gd name="connsiteX97" fmla="*/ 8102699 w 9611734"/>
              <a:gd name="connsiteY97" fmla="*/ 885688 h 1927097"/>
              <a:gd name="connsiteX98" fmla="*/ 8356834 w 9611734"/>
              <a:gd name="connsiteY98" fmla="*/ 686924 h 1927097"/>
              <a:gd name="connsiteX99" fmla="*/ 8194363 w 9611734"/>
              <a:gd name="connsiteY99" fmla="*/ 503908 h 1927097"/>
              <a:gd name="connsiteX100" fmla="*/ 8077110 w 9611734"/>
              <a:gd name="connsiteY100" fmla="*/ 474688 h 1927097"/>
              <a:gd name="connsiteX101" fmla="*/ 7992808 w 9611734"/>
              <a:gd name="connsiteY101" fmla="*/ 394203 h 1927097"/>
              <a:gd name="connsiteX102" fmla="*/ 8096740 w 9611734"/>
              <a:gd name="connsiteY102" fmla="*/ 316167 h 1927097"/>
              <a:gd name="connsiteX103" fmla="*/ 8221353 w 9611734"/>
              <a:gd name="connsiteY103" fmla="*/ 433221 h 1927097"/>
              <a:gd name="connsiteX104" fmla="*/ 8343514 w 9611734"/>
              <a:gd name="connsiteY104" fmla="*/ 396652 h 1927097"/>
              <a:gd name="connsiteX105" fmla="*/ 8108833 w 9611734"/>
              <a:gd name="connsiteY105" fmla="*/ 251429 h 1927097"/>
              <a:gd name="connsiteX106" fmla="*/ 8714726 w 9611734"/>
              <a:gd name="connsiteY106" fmla="*/ 818675 h 1927097"/>
              <a:gd name="connsiteX107" fmla="*/ 8568028 w 9611734"/>
              <a:gd name="connsiteY107" fmla="*/ 568646 h 1927097"/>
              <a:gd name="connsiteX108" fmla="*/ 8714726 w 9611734"/>
              <a:gd name="connsiteY108" fmla="*/ 318617 h 1927097"/>
              <a:gd name="connsiteX109" fmla="*/ 8861423 w 9611734"/>
              <a:gd name="connsiteY109" fmla="*/ 568646 h 1927097"/>
              <a:gd name="connsiteX110" fmla="*/ 8714726 w 9611734"/>
              <a:gd name="connsiteY110" fmla="*/ 818675 h 1927097"/>
              <a:gd name="connsiteX111" fmla="*/ 8714726 w 9611734"/>
              <a:gd name="connsiteY111" fmla="*/ 251429 h 1927097"/>
              <a:gd name="connsiteX112" fmla="*/ 8416599 w 9611734"/>
              <a:gd name="connsiteY112" fmla="*/ 568646 h 1927097"/>
              <a:gd name="connsiteX113" fmla="*/ 8714726 w 9611734"/>
              <a:gd name="connsiteY113" fmla="*/ 885863 h 1927097"/>
              <a:gd name="connsiteX114" fmla="*/ 9012852 w 9611734"/>
              <a:gd name="connsiteY114" fmla="*/ 568646 h 1927097"/>
              <a:gd name="connsiteX115" fmla="*/ 8714726 w 9611734"/>
              <a:gd name="connsiteY115" fmla="*/ 251429 h 1927097"/>
              <a:gd name="connsiteX116" fmla="*/ 9418592 w 9611734"/>
              <a:gd name="connsiteY116" fmla="*/ 251429 h 1927097"/>
              <a:gd name="connsiteX117" fmla="*/ 9249987 w 9611734"/>
              <a:gd name="connsiteY117" fmla="*/ 340488 h 1927097"/>
              <a:gd name="connsiteX118" fmla="*/ 9242625 w 9611734"/>
              <a:gd name="connsiteY118" fmla="*/ 340488 h 1927097"/>
              <a:gd name="connsiteX119" fmla="*/ 9242625 w 9611734"/>
              <a:gd name="connsiteY119" fmla="*/ 263677 h 1927097"/>
              <a:gd name="connsiteX120" fmla="*/ 9098382 w 9611734"/>
              <a:gd name="connsiteY120" fmla="*/ 263677 h 1927097"/>
              <a:gd name="connsiteX121" fmla="*/ 9098382 w 9611734"/>
              <a:gd name="connsiteY121" fmla="*/ 873615 h 1927097"/>
              <a:gd name="connsiteX122" fmla="*/ 9242625 w 9611734"/>
              <a:gd name="connsiteY122" fmla="*/ 873615 h 1927097"/>
              <a:gd name="connsiteX123" fmla="*/ 9242625 w 9611734"/>
              <a:gd name="connsiteY123" fmla="*/ 479412 h 1927097"/>
              <a:gd name="connsiteX124" fmla="*/ 9363559 w 9611734"/>
              <a:gd name="connsiteY124" fmla="*/ 336638 h 1927097"/>
              <a:gd name="connsiteX125" fmla="*/ 9467491 w 9611734"/>
              <a:gd name="connsiteY125" fmla="*/ 456142 h 1927097"/>
              <a:gd name="connsiteX126" fmla="*/ 9467491 w 9611734"/>
              <a:gd name="connsiteY126" fmla="*/ 873265 h 1927097"/>
              <a:gd name="connsiteX127" fmla="*/ 9611734 w 9611734"/>
              <a:gd name="connsiteY127" fmla="*/ 873265 h 1927097"/>
              <a:gd name="connsiteX128" fmla="*/ 9611734 w 9611734"/>
              <a:gd name="connsiteY128" fmla="*/ 455092 h 1927097"/>
              <a:gd name="connsiteX129" fmla="*/ 9418592 w 9611734"/>
              <a:gd name="connsiteY129" fmla="*/ 251429 h 1927097"/>
              <a:gd name="connsiteX130" fmla="*/ 566984 w 9611734"/>
              <a:gd name="connsiteY130" fmla="*/ 19596 h 1927097"/>
              <a:gd name="connsiteX131" fmla="*/ 415379 w 9611734"/>
              <a:gd name="connsiteY131" fmla="*/ 19596 h 1927097"/>
              <a:gd name="connsiteX132" fmla="*/ 415379 w 9611734"/>
              <a:gd name="connsiteY132" fmla="*/ 650356 h 1927097"/>
              <a:gd name="connsiteX133" fmla="*/ 283404 w 9611734"/>
              <a:gd name="connsiteY133" fmla="*/ 813776 h 1927097"/>
              <a:gd name="connsiteX134" fmla="*/ 151429 w 9611734"/>
              <a:gd name="connsiteY134" fmla="*/ 638108 h 1927097"/>
              <a:gd name="connsiteX135" fmla="*/ 151429 w 9611734"/>
              <a:gd name="connsiteY135" fmla="*/ 521055 h 1927097"/>
              <a:gd name="connsiteX136" fmla="*/ 0 w 9611734"/>
              <a:gd name="connsiteY136" fmla="*/ 558848 h 1927097"/>
              <a:gd name="connsiteX137" fmla="*/ 0 w 9611734"/>
              <a:gd name="connsiteY137" fmla="*/ 611338 h 1927097"/>
              <a:gd name="connsiteX138" fmla="*/ 283580 w 9611734"/>
              <a:gd name="connsiteY138" fmla="*/ 893212 h 1927097"/>
              <a:gd name="connsiteX139" fmla="*/ 566984 w 9611734"/>
              <a:gd name="connsiteY139" fmla="*/ 611338 h 1927097"/>
              <a:gd name="connsiteX140" fmla="*/ 566984 w 9611734"/>
              <a:gd name="connsiteY140" fmla="*/ 19596 h 1927097"/>
              <a:gd name="connsiteX141" fmla="*/ 1478364 w 9611734"/>
              <a:gd name="connsiteY141" fmla="*/ 19596 h 1927097"/>
              <a:gd name="connsiteX142" fmla="*/ 1334121 w 9611734"/>
              <a:gd name="connsiteY142" fmla="*/ 19596 h 1927097"/>
              <a:gd name="connsiteX143" fmla="*/ 1334121 w 9611734"/>
              <a:gd name="connsiteY143" fmla="*/ 873440 h 1927097"/>
              <a:gd name="connsiteX144" fmla="*/ 1478364 w 9611734"/>
              <a:gd name="connsiteY144" fmla="*/ 873440 h 1927097"/>
              <a:gd name="connsiteX145" fmla="*/ 1478364 w 9611734"/>
              <a:gd name="connsiteY145" fmla="*/ 479412 h 1927097"/>
              <a:gd name="connsiteX146" fmla="*/ 1599298 w 9611734"/>
              <a:gd name="connsiteY146" fmla="*/ 336638 h 1927097"/>
              <a:gd name="connsiteX147" fmla="*/ 1703230 w 9611734"/>
              <a:gd name="connsiteY147" fmla="*/ 456142 h 1927097"/>
              <a:gd name="connsiteX148" fmla="*/ 1703230 w 9611734"/>
              <a:gd name="connsiteY148" fmla="*/ 873265 h 1927097"/>
              <a:gd name="connsiteX149" fmla="*/ 1847474 w 9611734"/>
              <a:gd name="connsiteY149" fmla="*/ 873265 h 1927097"/>
              <a:gd name="connsiteX150" fmla="*/ 1847474 w 9611734"/>
              <a:gd name="connsiteY150" fmla="*/ 455092 h 1927097"/>
              <a:gd name="connsiteX151" fmla="*/ 1654331 w 9611734"/>
              <a:gd name="connsiteY151" fmla="*/ 251429 h 1927097"/>
              <a:gd name="connsiteX152" fmla="*/ 1485726 w 9611734"/>
              <a:gd name="connsiteY152" fmla="*/ 340488 h 1927097"/>
              <a:gd name="connsiteX153" fmla="*/ 1478364 w 9611734"/>
              <a:gd name="connsiteY153" fmla="*/ 340488 h 1927097"/>
              <a:gd name="connsiteX154" fmla="*/ 1478364 w 9611734"/>
              <a:gd name="connsiteY154" fmla="*/ 19596 h 1927097"/>
              <a:gd name="connsiteX155" fmla="*/ 5871744 w 9611734"/>
              <a:gd name="connsiteY155" fmla="*/ 19596 h 1927097"/>
              <a:gd name="connsiteX156" fmla="*/ 5720315 w 9611734"/>
              <a:gd name="connsiteY156" fmla="*/ 19596 h 1927097"/>
              <a:gd name="connsiteX157" fmla="*/ 5720315 w 9611734"/>
              <a:gd name="connsiteY157" fmla="*/ 650356 h 1927097"/>
              <a:gd name="connsiteX158" fmla="*/ 5588340 w 9611734"/>
              <a:gd name="connsiteY158" fmla="*/ 813776 h 1927097"/>
              <a:gd name="connsiteX159" fmla="*/ 5456366 w 9611734"/>
              <a:gd name="connsiteY159" fmla="*/ 638108 h 1927097"/>
              <a:gd name="connsiteX160" fmla="*/ 5456366 w 9611734"/>
              <a:gd name="connsiteY160" fmla="*/ 521055 h 1927097"/>
              <a:gd name="connsiteX161" fmla="*/ 5304936 w 9611734"/>
              <a:gd name="connsiteY161" fmla="*/ 558848 h 1927097"/>
              <a:gd name="connsiteX162" fmla="*/ 5304936 w 9611734"/>
              <a:gd name="connsiteY162" fmla="*/ 611338 h 1927097"/>
              <a:gd name="connsiteX163" fmla="*/ 5588515 w 9611734"/>
              <a:gd name="connsiteY163" fmla="*/ 893212 h 1927097"/>
              <a:gd name="connsiteX164" fmla="*/ 5871920 w 9611734"/>
              <a:gd name="connsiteY164" fmla="*/ 611338 h 1927097"/>
              <a:gd name="connsiteX165" fmla="*/ 5871920 w 9611734"/>
              <a:gd name="connsiteY165" fmla="*/ 19596 h 1927097"/>
              <a:gd name="connsiteX166" fmla="*/ 6783125 w 9611734"/>
              <a:gd name="connsiteY166" fmla="*/ 19596 h 1927097"/>
              <a:gd name="connsiteX167" fmla="*/ 6638882 w 9611734"/>
              <a:gd name="connsiteY167" fmla="*/ 19596 h 1927097"/>
              <a:gd name="connsiteX168" fmla="*/ 6638882 w 9611734"/>
              <a:gd name="connsiteY168" fmla="*/ 873440 h 1927097"/>
              <a:gd name="connsiteX169" fmla="*/ 6783125 w 9611734"/>
              <a:gd name="connsiteY169" fmla="*/ 873440 h 1927097"/>
              <a:gd name="connsiteX170" fmla="*/ 6783125 w 9611734"/>
              <a:gd name="connsiteY170" fmla="*/ 479412 h 1927097"/>
              <a:gd name="connsiteX171" fmla="*/ 6904059 w 9611734"/>
              <a:gd name="connsiteY171" fmla="*/ 336638 h 1927097"/>
              <a:gd name="connsiteX172" fmla="*/ 7007991 w 9611734"/>
              <a:gd name="connsiteY172" fmla="*/ 456142 h 1927097"/>
              <a:gd name="connsiteX173" fmla="*/ 7007991 w 9611734"/>
              <a:gd name="connsiteY173" fmla="*/ 873265 h 1927097"/>
              <a:gd name="connsiteX174" fmla="*/ 7152234 w 9611734"/>
              <a:gd name="connsiteY174" fmla="*/ 873265 h 1927097"/>
              <a:gd name="connsiteX175" fmla="*/ 7152234 w 9611734"/>
              <a:gd name="connsiteY175" fmla="*/ 455092 h 1927097"/>
              <a:gd name="connsiteX176" fmla="*/ 6959092 w 9611734"/>
              <a:gd name="connsiteY176" fmla="*/ 251429 h 1927097"/>
              <a:gd name="connsiteX177" fmla="*/ 6790486 w 9611734"/>
              <a:gd name="connsiteY177" fmla="*/ 340488 h 1927097"/>
              <a:gd name="connsiteX178" fmla="*/ 6783125 w 9611734"/>
              <a:gd name="connsiteY178" fmla="*/ 340488 h 1927097"/>
              <a:gd name="connsiteX179" fmla="*/ 6783125 w 9611734"/>
              <a:gd name="connsiteY179" fmla="*/ 19596 h 1927097"/>
              <a:gd name="connsiteX180" fmla="*/ 4781944 w 9611734"/>
              <a:gd name="connsiteY180" fmla="*/ 803978 h 1927097"/>
              <a:gd name="connsiteX181" fmla="*/ 4592482 w 9611734"/>
              <a:gd name="connsiteY181" fmla="*/ 607489 h 1927097"/>
              <a:gd name="connsiteX182" fmla="*/ 4666970 w 9611734"/>
              <a:gd name="connsiteY182" fmla="*/ 452642 h 1927097"/>
              <a:gd name="connsiteX183" fmla="*/ 4943188 w 9611734"/>
              <a:gd name="connsiteY183" fmla="*/ 753937 h 1927097"/>
              <a:gd name="connsiteX184" fmla="*/ 4781944 w 9611734"/>
              <a:gd name="connsiteY184" fmla="*/ 803978 h 1927097"/>
              <a:gd name="connsiteX185" fmla="*/ 5050801 w 9611734"/>
              <a:gd name="connsiteY185" fmla="*/ 653855 h 1927097"/>
              <a:gd name="connsiteX186" fmla="*/ 4811388 w 9611734"/>
              <a:gd name="connsiteY186" fmla="*/ 390354 h 1927097"/>
              <a:gd name="connsiteX187" fmla="*/ 4929868 w 9611734"/>
              <a:gd name="connsiteY187" fmla="*/ 367083 h 1927097"/>
              <a:gd name="connsiteX188" fmla="*/ 5089885 w 9611734"/>
              <a:gd name="connsiteY188" fmla="*/ 523154 h 1927097"/>
              <a:gd name="connsiteX189" fmla="*/ 5050801 w 9611734"/>
              <a:gd name="connsiteY189" fmla="*/ 653855 h 1927097"/>
              <a:gd name="connsiteX190" fmla="*/ 4778263 w 9611734"/>
              <a:gd name="connsiteY190" fmla="*/ 355010 h 1927097"/>
              <a:gd name="connsiteX191" fmla="*/ 4725684 w 9611734"/>
              <a:gd name="connsiteY191" fmla="*/ 296396 h 1927097"/>
              <a:gd name="connsiteX192" fmla="*/ 4665743 w 9611734"/>
              <a:gd name="connsiteY192" fmla="*/ 175668 h 1927097"/>
              <a:gd name="connsiteX193" fmla="*/ 4781768 w 9611734"/>
              <a:gd name="connsiteY193" fmla="*/ 64738 h 1927097"/>
              <a:gd name="connsiteX194" fmla="*/ 4896568 w 9611734"/>
              <a:gd name="connsiteY194" fmla="*/ 181792 h 1927097"/>
              <a:gd name="connsiteX195" fmla="*/ 4778263 w 9611734"/>
              <a:gd name="connsiteY195" fmla="*/ 355010 h 1927097"/>
              <a:gd name="connsiteX196" fmla="*/ 4785624 w 9611734"/>
              <a:gd name="connsiteY196" fmla="*/ 0 h 1927097"/>
              <a:gd name="connsiteX197" fmla="*/ 4533943 w 9611734"/>
              <a:gd name="connsiteY197" fmla="*/ 211011 h 1927097"/>
              <a:gd name="connsiteX198" fmla="*/ 4631741 w 9611734"/>
              <a:gd name="connsiteY198" fmla="*/ 414674 h 1927097"/>
              <a:gd name="connsiteX199" fmla="*/ 4632968 w 9611734"/>
              <a:gd name="connsiteY199" fmla="*/ 417124 h 1927097"/>
              <a:gd name="connsiteX200" fmla="*/ 4458228 w 9611734"/>
              <a:gd name="connsiteY200" fmla="*/ 662254 h 1927097"/>
              <a:gd name="connsiteX201" fmla="*/ 4703775 w 9611734"/>
              <a:gd name="connsiteY201" fmla="*/ 892862 h 1927097"/>
              <a:gd name="connsiteX202" fmla="*/ 4979994 w 9611734"/>
              <a:gd name="connsiteY202" fmla="*/ 794005 h 1927097"/>
              <a:gd name="connsiteX203" fmla="*/ 5053255 w 9611734"/>
              <a:gd name="connsiteY203" fmla="*/ 873265 h 1927097"/>
              <a:gd name="connsiteX204" fmla="*/ 5245170 w 9611734"/>
              <a:gd name="connsiteY204" fmla="*/ 873265 h 1927097"/>
              <a:gd name="connsiteX205" fmla="*/ 5245170 w 9611734"/>
              <a:gd name="connsiteY205" fmla="*/ 867141 h 1927097"/>
              <a:gd name="connsiteX206" fmla="*/ 5088834 w 9611734"/>
              <a:gd name="connsiteY206" fmla="*/ 695148 h 1927097"/>
              <a:gd name="connsiteX207" fmla="*/ 5192766 w 9611734"/>
              <a:gd name="connsiteY207" fmla="*/ 457191 h 1927097"/>
              <a:gd name="connsiteX208" fmla="*/ 5032749 w 9611734"/>
              <a:gd name="connsiteY208" fmla="*/ 302345 h 1927097"/>
              <a:gd name="connsiteX209" fmla="*/ 4886051 w 9611734"/>
              <a:gd name="connsiteY209" fmla="*/ 331564 h 1927097"/>
              <a:gd name="connsiteX210" fmla="*/ 4883598 w 9611734"/>
              <a:gd name="connsiteY210" fmla="*/ 326665 h 1927097"/>
              <a:gd name="connsiteX211" fmla="*/ 5015573 w 9611734"/>
              <a:gd name="connsiteY211" fmla="*/ 165695 h 1927097"/>
              <a:gd name="connsiteX212" fmla="*/ 4785624 w 9611734"/>
              <a:gd name="connsiteY212" fmla="*/ 0 h 1927097"/>
              <a:gd name="connsiteX213" fmla="*/ 1128885 w 9611734"/>
              <a:gd name="connsiteY213" fmla="*/ 1543918 h 1927097"/>
              <a:gd name="connsiteX214" fmla="*/ 1293810 w 9611734"/>
              <a:gd name="connsiteY214" fmla="*/ 1375599 h 1927097"/>
              <a:gd name="connsiteX215" fmla="*/ 1441734 w 9611734"/>
              <a:gd name="connsiteY215" fmla="*/ 1543918 h 1927097"/>
              <a:gd name="connsiteX216" fmla="*/ 1128885 w 9611734"/>
              <a:gd name="connsiteY216" fmla="*/ 1543918 h 1927097"/>
              <a:gd name="connsiteX217" fmla="*/ 1293810 w 9611734"/>
              <a:gd name="connsiteY217" fmla="*/ 1292664 h 1927097"/>
              <a:gd name="connsiteX218" fmla="*/ 1020045 w 9611734"/>
              <a:gd name="connsiteY218" fmla="*/ 1614780 h 1927097"/>
              <a:gd name="connsiteX219" fmla="*/ 1293810 w 9611734"/>
              <a:gd name="connsiteY219" fmla="*/ 1927098 h 1927097"/>
              <a:gd name="connsiteX220" fmla="*/ 1543037 w 9611734"/>
              <a:gd name="connsiteY220" fmla="*/ 1728334 h 1927097"/>
              <a:gd name="connsiteX221" fmla="*/ 1450147 w 9611734"/>
              <a:gd name="connsiteY221" fmla="*/ 1704013 h 1927097"/>
              <a:gd name="connsiteX222" fmla="*/ 1303450 w 9611734"/>
              <a:gd name="connsiteY222" fmla="*/ 1841888 h 1927097"/>
              <a:gd name="connsiteX223" fmla="*/ 1125029 w 9611734"/>
              <a:gd name="connsiteY223" fmla="*/ 1616180 h 1927097"/>
              <a:gd name="connsiteX224" fmla="*/ 1544089 w 9611734"/>
              <a:gd name="connsiteY224" fmla="*/ 1616180 h 1927097"/>
              <a:gd name="connsiteX225" fmla="*/ 1544089 w 9611734"/>
              <a:gd name="connsiteY225" fmla="*/ 1582061 h 1927097"/>
              <a:gd name="connsiteX226" fmla="*/ 1293810 w 9611734"/>
              <a:gd name="connsiteY226" fmla="*/ 1292664 h 1927097"/>
              <a:gd name="connsiteX227" fmla="*/ 2967595 w 9611734"/>
              <a:gd name="connsiteY227" fmla="*/ 1543918 h 1927097"/>
              <a:gd name="connsiteX228" fmla="*/ 3132520 w 9611734"/>
              <a:gd name="connsiteY228" fmla="*/ 1375599 h 1927097"/>
              <a:gd name="connsiteX229" fmla="*/ 3280444 w 9611734"/>
              <a:gd name="connsiteY229" fmla="*/ 1543918 h 1927097"/>
              <a:gd name="connsiteX230" fmla="*/ 2967595 w 9611734"/>
              <a:gd name="connsiteY230" fmla="*/ 1543918 h 1927097"/>
              <a:gd name="connsiteX231" fmla="*/ 3132520 w 9611734"/>
              <a:gd name="connsiteY231" fmla="*/ 1292664 h 1927097"/>
              <a:gd name="connsiteX232" fmla="*/ 2858756 w 9611734"/>
              <a:gd name="connsiteY232" fmla="*/ 1614780 h 1927097"/>
              <a:gd name="connsiteX233" fmla="*/ 3132520 w 9611734"/>
              <a:gd name="connsiteY233" fmla="*/ 1927098 h 1927097"/>
              <a:gd name="connsiteX234" fmla="*/ 3381748 w 9611734"/>
              <a:gd name="connsiteY234" fmla="*/ 1728334 h 1927097"/>
              <a:gd name="connsiteX235" fmla="*/ 3288857 w 9611734"/>
              <a:gd name="connsiteY235" fmla="*/ 1704013 h 1927097"/>
              <a:gd name="connsiteX236" fmla="*/ 3142160 w 9611734"/>
              <a:gd name="connsiteY236" fmla="*/ 1841888 h 1927097"/>
              <a:gd name="connsiteX237" fmla="*/ 2963740 w 9611734"/>
              <a:gd name="connsiteY237" fmla="*/ 1616180 h 1927097"/>
              <a:gd name="connsiteX238" fmla="*/ 3382799 w 9611734"/>
              <a:gd name="connsiteY238" fmla="*/ 1616180 h 1927097"/>
              <a:gd name="connsiteX239" fmla="*/ 3382799 w 9611734"/>
              <a:gd name="connsiteY239" fmla="*/ 1582061 h 1927097"/>
              <a:gd name="connsiteX240" fmla="*/ 3132520 w 9611734"/>
              <a:gd name="connsiteY240" fmla="*/ 1292664 h 1927097"/>
              <a:gd name="connsiteX241" fmla="*/ 3766631 w 9611734"/>
              <a:gd name="connsiteY241" fmla="*/ 1292664 h 1927097"/>
              <a:gd name="connsiteX242" fmla="*/ 3485505 w 9611734"/>
              <a:gd name="connsiteY242" fmla="*/ 1616005 h 1927097"/>
              <a:gd name="connsiteX243" fmla="*/ 3761723 w 9611734"/>
              <a:gd name="connsiteY243" fmla="*/ 1927098 h 1927097"/>
              <a:gd name="connsiteX244" fmla="*/ 4012178 w 9611734"/>
              <a:gd name="connsiteY244" fmla="*/ 1709962 h 1927097"/>
              <a:gd name="connsiteX245" fmla="*/ 3915606 w 9611734"/>
              <a:gd name="connsiteY245" fmla="*/ 1686692 h 1927097"/>
              <a:gd name="connsiteX246" fmla="*/ 3768909 w 9611734"/>
              <a:gd name="connsiteY246" fmla="*/ 1840313 h 1927097"/>
              <a:gd name="connsiteX247" fmla="*/ 3591716 w 9611734"/>
              <a:gd name="connsiteY247" fmla="*/ 1608481 h 1927097"/>
              <a:gd name="connsiteX248" fmla="*/ 3764002 w 9611734"/>
              <a:gd name="connsiteY248" fmla="*/ 1379098 h 1927097"/>
              <a:gd name="connsiteX249" fmla="*/ 3915606 w 9611734"/>
              <a:gd name="connsiteY249" fmla="*/ 1525546 h 1927097"/>
              <a:gd name="connsiteX250" fmla="*/ 4012178 w 9611734"/>
              <a:gd name="connsiteY250" fmla="*/ 1502275 h 1927097"/>
              <a:gd name="connsiteX251" fmla="*/ 3766631 w 9611734"/>
              <a:gd name="connsiteY251" fmla="*/ 1292664 h 1927097"/>
              <a:gd name="connsiteX252" fmla="*/ 879833 w 9611734"/>
              <a:gd name="connsiteY252" fmla="*/ 1060831 h 1927097"/>
              <a:gd name="connsiteX253" fmla="*/ 718589 w 9611734"/>
              <a:gd name="connsiteY253" fmla="*/ 1060831 h 1927097"/>
              <a:gd name="connsiteX254" fmla="*/ 465680 w 9611734"/>
              <a:gd name="connsiteY254" fmla="*/ 1748805 h 1927097"/>
              <a:gd name="connsiteX255" fmla="*/ 211545 w 9611734"/>
              <a:gd name="connsiteY255" fmla="*/ 1060831 h 1927097"/>
              <a:gd name="connsiteX256" fmla="*/ 42765 w 9611734"/>
              <a:gd name="connsiteY256" fmla="*/ 1060831 h 1927097"/>
              <a:gd name="connsiteX257" fmla="*/ 42765 w 9611734"/>
              <a:gd name="connsiteY257" fmla="*/ 1914675 h 1927097"/>
              <a:gd name="connsiteX258" fmla="*/ 148976 w 9611734"/>
              <a:gd name="connsiteY258" fmla="*/ 1914675 h 1927097"/>
              <a:gd name="connsiteX259" fmla="*/ 148976 w 9611734"/>
              <a:gd name="connsiteY259" fmla="*/ 1179284 h 1927097"/>
              <a:gd name="connsiteX260" fmla="*/ 421513 w 9611734"/>
              <a:gd name="connsiteY260" fmla="*/ 1914850 h 1927097"/>
              <a:gd name="connsiteX261" fmla="*/ 503362 w 9611734"/>
              <a:gd name="connsiteY261" fmla="*/ 1914850 h 1927097"/>
              <a:gd name="connsiteX262" fmla="*/ 773447 w 9611734"/>
              <a:gd name="connsiteY262" fmla="*/ 1178060 h 1927097"/>
              <a:gd name="connsiteX263" fmla="*/ 773447 w 9611734"/>
              <a:gd name="connsiteY263" fmla="*/ 1914850 h 1927097"/>
              <a:gd name="connsiteX264" fmla="*/ 879833 w 9611734"/>
              <a:gd name="connsiteY264" fmla="*/ 1914850 h 1927097"/>
              <a:gd name="connsiteX265" fmla="*/ 879833 w 9611734"/>
              <a:gd name="connsiteY265" fmla="*/ 1060831 h 1927097"/>
              <a:gd name="connsiteX266" fmla="*/ 1920559 w 9611734"/>
              <a:gd name="connsiteY266" fmla="*/ 1840488 h 1927097"/>
              <a:gd name="connsiteX267" fmla="*/ 1753181 w 9611734"/>
              <a:gd name="connsiteY267" fmla="*/ 1609881 h 1927097"/>
              <a:gd name="connsiteX268" fmla="*/ 1920559 w 9611734"/>
              <a:gd name="connsiteY268" fmla="*/ 1379273 h 1927097"/>
              <a:gd name="connsiteX269" fmla="*/ 2087938 w 9611734"/>
              <a:gd name="connsiteY269" fmla="*/ 1609881 h 1927097"/>
              <a:gd name="connsiteX270" fmla="*/ 1920559 w 9611734"/>
              <a:gd name="connsiteY270" fmla="*/ 1840488 h 1927097"/>
              <a:gd name="connsiteX271" fmla="*/ 2186963 w 9611734"/>
              <a:gd name="connsiteY271" fmla="*/ 1060831 h 1927097"/>
              <a:gd name="connsiteX272" fmla="*/ 2085659 w 9611734"/>
              <a:gd name="connsiteY272" fmla="*/ 1060831 h 1927097"/>
              <a:gd name="connsiteX273" fmla="*/ 2085659 w 9611734"/>
              <a:gd name="connsiteY273" fmla="*/ 1421965 h 1927097"/>
              <a:gd name="connsiteX274" fmla="*/ 1903559 w 9611734"/>
              <a:gd name="connsiteY274" fmla="*/ 1292664 h 1927097"/>
              <a:gd name="connsiteX275" fmla="*/ 1646970 w 9611734"/>
              <a:gd name="connsiteY275" fmla="*/ 1613555 h 1927097"/>
              <a:gd name="connsiteX276" fmla="*/ 1894971 w 9611734"/>
              <a:gd name="connsiteY276" fmla="*/ 1927098 h 1927097"/>
              <a:gd name="connsiteX277" fmla="*/ 2085659 w 9611734"/>
              <a:gd name="connsiteY277" fmla="*/ 1791672 h 1927097"/>
              <a:gd name="connsiteX278" fmla="*/ 2085659 w 9611734"/>
              <a:gd name="connsiteY278" fmla="*/ 1838039 h 1927097"/>
              <a:gd name="connsiteX279" fmla="*/ 2091794 w 9611734"/>
              <a:gd name="connsiteY279" fmla="*/ 1914850 h 1927097"/>
              <a:gd name="connsiteX280" fmla="*/ 2194499 w 9611734"/>
              <a:gd name="connsiteY280" fmla="*/ 1914850 h 1927097"/>
              <a:gd name="connsiteX281" fmla="*/ 2187138 w 9611734"/>
              <a:gd name="connsiteY281" fmla="*/ 1787998 h 1927097"/>
              <a:gd name="connsiteX282" fmla="*/ 2187138 w 9611734"/>
              <a:gd name="connsiteY282" fmla="*/ 1060831 h 1927097"/>
              <a:gd name="connsiteX283" fmla="*/ 2956729 w 9611734"/>
              <a:gd name="connsiteY283" fmla="*/ 1060831 h 1927097"/>
              <a:gd name="connsiteX284" fmla="*/ 2296854 w 9611734"/>
              <a:gd name="connsiteY284" fmla="*/ 1060831 h 1927097"/>
              <a:gd name="connsiteX285" fmla="*/ 2296854 w 9611734"/>
              <a:gd name="connsiteY285" fmla="*/ 1149890 h 1927097"/>
              <a:gd name="connsiteX286" fmla="*/ 2574300 w 9611734"/>
              <a:gd name="connsiteY286" fmla="*/ 1149890 h 1927097"/>
              <a:gd name="connsiteX287" fmla="*/ 2574300 w 9611734"/>
              <a:gd name="connsiteY287" fmla="*/ 1914850 h 1927097"/>
              <a:gd name="connsiteX288" fmla="*/ 2680686 w 9611734"/>
              <a:gd name="connsiteY288" fmla="*/ 1914850 h 1927097"/>
              <a:gd name="connsiteX289" fmla="*/ 2680686 w 9611734"/>
              <a:gd name="connsiteY289" fmla="*/ 1149890 h 1927097"/>
              <a:gd name="connsiteX290" fmla="*/ 2956904 w 9611734"/>
              <a:gd name="connsiteY290" fmla="*/ 1149890 h 1927097"/>
              <a:gd name="connsiteX291" fmla="*/ 2956904 w 9611734"/>
              <a:gd name="connsiteY291" fmla="*/ 1060831 h 1927097"/>
              <a:gd name="connsiteX292" fmla="*/ 4229682 w 9611734"/>
              <a:gd name="connsiteY292" fmla="*/ 1060831 h 1927097"/>
              <a:gd name="connsiteX293" fmla="*/ 4128203 w 9611734"/>
              <a:gd name="connsiteY293" fmla="*/ 1060831 h 1927097"/>
              <a:gd name="connsiteX294" fmla="*/ 4128203 w 9611734"/>
              <a:gd name="connsiteY294" fmla="*/ 1914675 h 1927097"/>
              <a:gd name="connsiteX295" fmla="*/ 4229682 w 9611734"/>
              <a:gd name="connsiteY295" fmla="*/ 1914675 h 1927097"/>
              <a:gd name="connsiteX296" fmla="*/ 4229682 w 9611734"/>
              <a:gd name="connsiteY296" fmla="*/ 1513473 h 1927097"/>
              <a:gd name="connsiteX297" fmla="*/ 4362884 w 9611734"/>
              <a:gd name="connsiteY297" fmla="*/ 1370699 h 1927097"/>
              <a:gd name="connsiteX298" fmla="*/ 4494859 w 9611734"/>
              <a:gd name="connsiteY298" fmla="*/ 1513473 h 1927097"/>
              <a:gd name="connsiteX299" fmla="*/ 4494859 w 9611734"/>
              <a:gd name="connsiteY299" fmla="*/ 1914850 h 1927097"/>
              <a:gd name="connsiteX300" fmla="*/ 4596338 w 9611734"/>
              <a:gd name="connsiteY300" fmla="*/ 1914850 h 1927097"/>
              <a:gd name="connsiteX301" fmla="*/ 4596338 w 9611734"/>
              <a:gd name="connsiteY301" fmla="*/ 1492827 h 1927097"/>
              <a:gd name="connsiteX302" fmla="*/ 4399515 w 9611734"/>
              <a:gd name="connsiteY302" fmla="*/ 1292839 h 1927097"/>
              <a:gd name="connsiteX303" fmla="*/ 4229682 w 9611734"/>
              <a:gd name="connsiteY303" fmla="*/ 1399044 h 1927097"/>
              <a:gd name="connsiteX304" fmla="*/ 4229682 w 9611734"/>
              <a:gd name="connsiteY304" fmla="*/ 1060831 h 1927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Lst>
            <a:rect l="l" t="t" r="r" b="b"/>
            <a:pathLst>
              <a:path w="9611734" h="1927097">
                <a:moveTo>
                  <a:pt x="950465" y="818675"/>
                </a:moveTo>
                <a:cubicBezTo>
                  <a:pt x="856347" y="818675"/>
                  <a:pt x="803768" y="729617"/>
                  <a:pt x="803768" y="568646"/>
                </a:cubicBezTo>
                <a:cubicBezTo>
                  <a:pt x="803768" y="405226"/>
                  <a:pt x="856347" y="318617"/>
                  <a:pt x="950465" y="318617"/>
                </a:cubicBezTo>
                <a:cubicBezTo>
                  <a:pt x="1044582" y="318617"/>
                  <a:pt x="1097162" y="406451"/>
                  <a:pt x="1097162" y="568646"/>
                </a:cubicBezTo>
                <a:cubicBezTo>
                  <a:pt x="1097162" y="732066"/>
                  <a:pt x="1044582" y="818675"/>
                  <a:pt x="950465" y="818675"/>
                </a:cubicBezTo>
                <a:moveTo>
                  <a:pt x="950465" y="251429"/>
                </a:moveTo>
                <a:cubicBezTo>
                  <a:pt x="758549" y="251429"/>
                  <a:pt x="652338" y="394203"/>
                  <a:pt x="652338" y="568646"/>
                </a:cubicBezTo>
                <a:cubicBezTo>
                  <a:pt x="652338" y="743089"/>
                  <a:pt x="758724" y="885863"/>
                  <a:pt x="950465" y="885863"/>
                </a:cubicBezTo>
                <a:cubicBezTo>
                  <a:pt x="1142381" y="885863"/>
                  <a:pt x="1248591" y="743089"/>
                  <a:pt x="1248591" y="568646"/>
                </a:cubicBezTo>
                <a:cubicBezTo>
                  <a:pt x="1248767" y="394028"/>
                  <a:pt x="1142381" y="251429"/>
                  <a:pt x="950465" y="251429"/>
                </a:cubicBezTo>
                <a:moveTo>
                  <a:pt x="2283534" y="251429"/>
                </a:moveTo>
                <a:cubicBezTo>
                  <a:pt x="2193097" y="251429"/>
                  <a:pt x="2142971" y="290447"/>
                  <a:pt x="2114929" y="340488"/>
                </a:cubicBezTo>
                <a:lnTo>
                  <a:pt x="2107568" y="340488"/>
                </a:lnTo>
                <a:lnTo>
                  <a:pt x="2107568" y="263677"/>
                </a:lnTo>
                <a:lnTo>
                  <a:pt x="1963324" y="263677"/>
                </a:lnTo>
                <a:lnTo>
                  <a:pt x="1963324" y="873615"/>
                </a:lnTo>
                <a:lnTo>
                  <a:pt x="2107568" y="873615"/>
                </a:lnTo>
                <a:lnTo>
                  <a:pt x="2107568" y="479412"/>
                </a:lnTo>
                <a:cubicBezTo>
                  <a:pt x="2107568" y="389129"/>
                  <a:pt x="2154013" y="336638"/>
                  <a:pt x="2228501" y="336638"/>
                </a:cubicBezTo>
                <a:cubicBezTo>
                  <a:pt x="2300535" y="336638"/>
                  <a:pt x="2332433" y="384230"/>
                  <a:pt x="2332433" y="456142"/>
                </a:cubicBezTo>
                <a:lnTo>
                  <a:pt x="2332433" y="873265"/>
                </a:lnTo>
                <a:lnTo>
                  <a:pt x="2476677" y="873265"/>
                </a:lnTo>
                <a:lnTo>
                  <a:pt x="2476677" y="455092"/>
                </a:lnTo>
                <a:cubicBezTo>
                  <a:pt x="2476502" y="329465"/>
                  <a:pt x="2410602" y="251429"/>
                  <a:pt x="2283534" y="251429"/>
                </a:cubicBezTo>
                <a:moveTo>
                  <a:pt x="2803897" y="251429"/>
                </a:moveTo>
                <a:cubicBezTo>
                  <a:pt x="2670696" y="251429"/>
                  <a:pt x="2570444" y="307594"/>
                  <a:pt x="2570444" y="427097"/>
                </a:cubicBezTo>
                <a:cubicBezTo>
                  <a:pt x="2570444" y="528403"/>
                  <a:pt x="2640024" y="583168"/>
                  <a:pt x="2718368" y="602765"/>
                </a:cubicBezTo>
                <a:lnTo>
                  <a:pt x="2840528" y="633209"/>
                </a:lnTo>
                <a:cubicBezTo>
                  <a:pt x="2905201" y="649131"/>
                  <a:pt x="2934645" y="672227"/>
                  <a:pt x="2934645" y="723493"/>
                </a:cubicBezTo>
                <a:cubicBezTo>
                  <a:pt x="2934645" y="785781"/>
                  <a:pt x="2890654" y="821125"/>
                  <a:pt x="2813712" y="821125"/>
                </a:cubicBezTo>
                <a:cubicBezTo>
                  <a:pt x="2730636" y="821125"/>
                  <a:pt x="2687872" y="780882"/>
                  <a:pt x="2674376" y="679576"/>
                </a:cubicBezTo>
                <a:lnTo>
                  <a:pt x="2544855" y="716144"/>
                </a:lnTo>
                <a:cubicBezTo>
                  <a:pt x="2552216" y="821125"/>
                  <a:pt x="2650014" y="885688"/>
                  <a:pt x="2797763" y="885688"/>
                </a:cubicBezTo>
                <a:cubicBezTo>
                  <a:pt x="2962688" y="885688"/>
                  <a:pt x="3051898" y="808877"/>
                  <a:pt x="3051898" y="686924"/>
                </a:cubicBezTo>
                <a:cubicBezTo>
                  <a:pt x="3051898" y="572320"/>
                  <a:pt x="2972503" y="524729"/>
                  <a:pt x="2889427" y="503908"/>
                </a:cubicBezTo>
                <a:lnTo>
                  <a:pt x="2772174" y="474688"/>
                </a:lnTo>
                <a:cubicBezTo>
                  <a:pt x="2713461" y="459991"/>
                  <a:pt x="2687872" y="433221"/>
                  <a:pt x="2687872" y="394203"/>
                </a:cubicBezTo>
                <a:cubicBezTo>
                  <a:pt x="2687872" y="345387"/>
                  <a:pt x="2729409" y="316167"/>
                  <a:pt x="2791804" y="316167"/>
                </a:cubicBezTo>
                <a:cubicBezTo>
                  <a:pt x="2865065" y="316167"/>
                  <a:pt x="2910284" y="356410"/>
                  <a:pt x="2916418" y="433221"/>
                </a:cubicBezTo>
                <a:lnTo>
                  <a:pt x="3038578" y="396652"/>
                </a:lnTo>
                <a:cubicBezTo>
                  <a:pt x="3023856" y="311093"/>
                  <a:pt x="2939553" y="251429"/>
                  <a:pt x="2803897" y="251429"/>
                </a:cubicBezTo>
                <a:moveTo>
                  <a:pt x="3409965" y="818675"/>
                </a:moveTo>
                <a:cubicBezTo>
                  <a:pt x="3315848" y="818675"/>
                  <a:pt x="3263268" y="729617"/>
                  <a:pt x="3263268" y="568646"/>
                </a:cubicBezTo>
                <a:cubicBezTo>
                  <a:pt x="3263268" y="405226"/>
                  <a:pt x="3315848" y="318617"/>
                  <a:pt x="3409965" y="318617"/>
                </a:cubicBezTo>
                <a:cubicBezTo>
                  <a:pt x="3504083" y="318617"/>
                  <a:pt x="3556663" y="406451"/>
                  <a:pt x="3556663" y="568646"/>
                </a:cubicBezTo>
                <a:cubicBezTo>
                  <a:pt x="3556487" y="732066"/>
                  <a:pt x="3504083" y="818675"/>
                  <a:pt x="3409965" y="818675"/>
                </a:cubicBezTo>
                <a:moveTo>
                  <a:pt x="3409965" y="251429"/>
                </a:moveTo>
                <a:cubicBezTo>
                  <a:pt x="3218050" y="251429"/>
                  <a:pt x="3111839" y="394203"/>
                  <a:pt x="3111839" y="568646"/>
                </a:cubicBezTo>
                <a:cubicBezTo>
                  <a:pt x="3111839" y="743089"/>
                  <a:pt x="3218225" y="885863"/>
                  <a:pt x="3409965" y="885863"/>
                </a:cubicBezTo>
                <a:cubicBezTo>
                  <a:pt x="3601881" y="885863"/>
                  <a:pt x="3708092" y="743089"/>
                  <a:pt x="3708092" y="568646"/>
                </a:cubicBezTo>
                <a:cubicBezTo>
                  <a:pt x="3708092" y="394028"/>
                  <a:pt x="3601706" y="251429"/>
                  <a:pt x="3409965" y="251429"/>
                </a:cubicBezTo>
                <a:moveTo>
                  <a:pt x="4113656" y="251429"/>
                </a:moveTo>
                <a:cubicBezTo>
                  <a:pt x="4023219" y="251429"/>
                  <a:pt x="3973094" y="290447"/>
                  <a:pt x="3945051" y="340488"/>
                </a:cubicBezTo>
                <a:lnTo>
                  <a:pt x="3937690" y="340488"/>
                </a:lnTo>
                <a:lnTo>
                  <a:pt x="3937690" y="263677"/>
                </a:lnTo>
                <a:lnTo>
                  <a:pt x="3793446" y="263677"/>
                </a:lnTo>
                <a:lnTo>
                  <a:pt x="3793446" y="873615"/>
                </a:lnTo>
                <a:lnTo>
                  <a:pt x="3937690" y="873615"/>
                </a:lnTo>
                <a:lnTo>
                  <a:pt x="3937690" y="479412"/>
                </a:lnTo>
                <a:cubicBezTo>
                  <a:pt x="3937690" y="389129"/>
                  <a:pt x="3984135" y="336638"/>
                  <a:pt x="4058623" y="336638"/>
                </a:cubicBezTo>
                <a:cubicBezTo>
                  <a:pt x="4130657" y="336638"/>
                  <a:pt x="4162555" y="384230"/>
                  <a:pt x="4162555" y="456142"/>
                </a:cubicBezTo>
                <a:lnTo>
                  <a:pt x="4162555" y="873265"/>
                </a:lnTo>
                <a:lnTo>
                  <a:pt x="4306799" y="873265"/>
                </a:lnTo>
                <a:lnTo>
                  <a:pt x="4306799" y="455092"/>
                </a:lnTo>
                <a:cubicBezTo>
                  <a:pt x="4306799" y="329465"/>
                  <a:pt x="4240724" y="251429"/>
                  <a:pt x="4113656" y="251429"/>
                </a:cubicBezTo>
                <a:moveTo>
                  <a:pt x="6255401" y="818675"/>
                </a:moveTo>
                <a:cubicBezTo>
                  <a:pt x="6161283" y="818675"/>
                  <a:pt x="6108704" y="729617"/>
                  <a:pt x="6108704" y="568646"/>
                </a:cubicBezTo>
                <a:cubicBezTo>
                  <a:pt x="6108704" y="405226"/>
                  <a:pt x="6161283" y="318617"/>
                  <a:pt x="6255401" y="318617"/>
                </a:cubicBezTo>
                <a:cubicBezTo>
                  <a:pt x="6349518" y="318617"/>
                  <a:pt x="6402098" y="406451"/>
                  <a:pt x="6402098" y="568646"/>
                </a:cubicBezTo>
                <a:cubicBezTo>
                  <a:pt x="6402098" y="732066"/>
                  <a:pt x="6349518" y="818675"/>
                  <a:pt x="6255401" y="818675"/>
                </a:cubicBezTo>
                <a:moveTo>
                  <a:pt x="6255401" y="251429"/>
                </a:moveTo>
                <a:cubicBezTo>
                  <a:pt x="6063485" y="251429"/>
                  <a:pt x="5957274" y="394203"/>
                  <a:pt x="5957274" y="568646"/>
                </a:cubicBezTo>
                <a:cubicBezTo>
                  <a:pt x="5957274" y="743089"/>
                  <a:pt x="6063660" y="885863"/>
                  <a:pt x="6255401" y="885863"/>
                </a:cubicBezTo>
                <a:cubicBezTo>
                  <a:pt x="6447316" y="885863"/>
                  <a:pt x="6553528" y="743089"/>
                  <a:pt x="6553528" y="568646"/>
                </a:cubicBezTo>
                <a:cubicBezTo>
                  <a:pt x="6553528" y="394028"/>
                  <a:pt x="6447316" y="251429"/>
                  <a:pt x="6255401" y="251429"/>
                </a:cubicBezTo>
                <a:moveTo>
                  <a:pt x="7588295" y="251429"/>
                </a:moveTo>
                <a:cubicBezTo>
                  <a:pt x="7497858" y="251429"/>
                  <a:pt x="7447732" y="290447"/>
                  <a:pt x="7419689" y="340488"/>
                </a:cubicBezTo>
                <a:lnTo>
                  <a:pt x="7412328" y="340488"/>
                </a:lnTo>
                <a:lnTo>
                  <a:pt x="7412328" y="263677"/>
                </a:lnTo>
                <a:lnTo>
                  <a:pt x="7268085" y="263677"/>
                </a:lnTo>
                <a:lnTo>
                  <a:pt x="7268085" y="873615"/>
                </a:lnTo>
                <a:lnTo>
                  <a:pt x="7412328" y="873615"/>
                </a:lnTo>
                <a:lnTo>
                  <a:pt x="7412328" y="479412"/>
                </a:lnTo>
                <a:cubicBezTo>
                  <a:pt x="7412328" y="389129"/>
                  <a:pt x="7458774" y="336638"/>
                  <a:pt x="7533262" y="336638"/>
                </a:cubicBezTo>
                <a:cubicBezTo>
                  <a:pt x="7605295" y="336638"/>
                  <a:pt x="7637194" y="384230"/>
                  <a:pt x="7637194" y="456142"/>
                </a:cubicBezTo>
                <a:lnTo>
                  <a:pt x="7637194" y="873265"/>
                </a:lnTo>
                <a:lnTo>
                  <a:pt x="7781438" y="873265"/>
                </a:lnTo>
                <a:lnTo>
                  <a:pt x="7781438" y="455092"/>
                </a:lnTo>
                <a:cubicBezTo>
                  <a:pt x="7781438" y="329465"/>
                  <a:pt x="7715362" y="251429"/>
                  <a:pt x="7588295" y="251429"/>
                </a:cubicBezTo>
                <a:moveTo>
                  <a:pt x="8108833" y="251429"/>
                </a:moveTo>
                <a:cubicBezTo>
                  <a:pt x="7975631" y="251429"/>
                  <a:pt x="7875380" y="307594"/>
                  <a:pt x="7875380" y="427097"/>
                </a:cubicBezTo>
                <a:cubicBezTo>
                  <a:pt x="7875380" y="528403"/>
                  <a:pt x="7944960" y="583168"/>
                  <a:pt x="8023304" y="602765"/>
                </a:cubicBezTo>
                <a:lnTo>
                  <a:pt x="8145464" y="633209"/>
                </a:lnTo>
                <a:cubicBezTo>
                  <a:pt x="8210137" y="649131"/>
                  <a:pt x="8239581" y="672227"/>
                  <a:pt x="8239581" y="723493"/>
                </a:cubicBezTo>
                <a:cubicBezTo>
                  <a:pt x="8239581" y="785781"/>
                  <a:pt x="8195589" y="821125"/>
                  <a:pt x="8118648" y="821125"/>
                </a:cubicBezTo>
                <a:cubicBezTo>
                  <a:pt x="8035573" y="821125"/>
                  <a:pt x="7992808" y="780882"/>
                  <a:pt x="7979312" y="679576"/>
                </a:cubicBezTo>
                <a:lnTo>
                  <a:pt x="7849791" y="716144"/>
                </a:lnTo>
                <a:cubicBezTo>
                  <a:pt x="7857152" y="821125"/>
                  <a:pt x="7954950" y="885688"/>
                  <a:pt x="8102699" y="885688"/>
                </a:cubicBezTo>
                <a:cubicBezTo>
                  <a:pt x="8267624" y="885688"/>
                  <a:pt x="8356834" y="808877"/>
                  <a:pt x="8356834" y="686924"/>
                </a:cubicBezTo>
                <a:cubicBezTo>
                  <a:pt x="8356834" y="572320"/>
                  <a:pt x="8277439" y="524729"/>
                  <a:pt x="8194363" y="503908"/>
                </a:cubicBezTo>
                <a:lnTo>
                  <a:pt x="8077110" y="474688"/>
                </a:lnTo>
                <a:cubicBezTo>
                  <a:pt x="8018396" y="459991"/>
                  <a:pt x="7992808" y="433221"/>
                  <a:pt x="7992808" y="394203"/>
                </a:cubicBezTo>
                <a:cubicBezTo>
                  <a:pt x="7992808" y="345387"/>
                  <a:pt x="8034346" y="316167"/>
                  <a:pt x="8096740" y="316167"/>
                </a:cubicBezTo>
                <a:cubicBezTo>
                  <a:pt x="8170001" y="316167"/>
                  <a:pt x="8215220" y="356410"/>
                  <a:pt x="8221353" y="433221"/>
                </a:cubicBezTo>
                <a:lnTo>
                  <a:pt x="8343514" y="396652"/>
                </a:lnTo>
                <a:cubicBezTo>
                  <a:pt x="8328791" y="311093"/>
                  <a:pt x="8244489" y="251429"/>
                  <a:pt x="8108833" y="251429"/>
                </a:cubicBezTo>
                <a:moveTo>
                  <a:pt x="8714726" y="818675"/>
                </a:moveTo>
                <a:cubicBezTo>
                  <a:pt x="8620608" y="818675"/>
                  <a:pt x="8568028" y="729617"/>
                  <a:pt x="8568028" y="568646"/>
                </a:cubicBezTo>
                <a:cubicBezTo>
                  <a:pt x="8568028" y="405226"/>
                  <a:pt x="8620608" y="318617"/>
                  <a:pt x="8714726" y="318617"/>
                </a:cubicBezTo>
                <a:cubicBezTo>
                  <a:pt x="8808844" y="318617"/>
                  <a:pt x="8861423" y="406451"/>
                  <a:pt x="8861423" y="568646"/>
                </a:cubicBezTo>
                <a:cubicBezTo>
                  <a:pt x="8861423" y="732066"/>
                  <a:pt x="8808844" y="818675"/>
                  <a:pt x="8714726" y="818675"/>
                </a:cubicBezTo>
                <a:moveTo>
                  <a:pt x="8714726" y="251429"/>
                </a:moveTo>
                <a:cubicBezTo>
                  <a:pt x="8522810" y="251429"/>
                  <a:pt x="8416599" y="394203"/>
                  <a:pt x="8416599" y="568646"/>
                </a:cubicBezTo>
                <a:cubicBezTo>
                  <a:pt x="8416599" y="743089"/>
                  <a:pt x="8522810" y="885863"/>
                  <a:pt x="8714726" y="885863"/>
                </a:cubicBezTo>
                <a:cubicBezTo>
                  <a:pt x="8906641" y="885863"/>
                  <a:pt x="9012852" y="743089"/>
                  <a:pt x="9012852" y="568646"/>
                </a:cubicBezTo>
                <a:cubicBezTo>
                  <a:pt x="9012852" y="394028"/>
                  <a:pt x="8906641" y="251429"/>
                  <a:pt x="8714726" y="251429"/>
                </a:cubicBezTo>
                <a:moveTo>
                  <a:pt x="9418592" y="251429"/>
                </a:moveTo>
                <a:cubicBezTo>
                  <a:pt x="9328155" y="251429"/>
                  <a:pt x="9278029" y="290447"/>
                  <a:pt x="9249987" y="340488"/>
                </a:cubicBezTo>
                <a:lnTo>
                  <a:pt x="9242625" y="340488"/>
                </a:lnTo>
                <a:lnTo>
                  <a:pt x="9242625" y="263677"/>
                </a:lnTo>
                <a:lnTo>
                  <a:pt x="9098382" y="263677"/>
                </a:lnTo>
                <a:lnTo>
                  <a:pt x="9098382" y="873615"/>
                </a:lnTo>
                <a:lnTo>
                  <a:pt x="9242625" y="873615"/>
                </a:lnTo>
                <a:lnTo>
                  <a:pt x="9242625" y="479412"/>
                </a:lnTo>
                <a:cubicBezTo>
                  <a:pt x="9242625" y="389129"/>
                  <a:pt x="9289071" y="336638"/>
                  <a:pt x="9363559" y="336638"/>
                </a:cubicBezTo>
                <a:cubicBezTo>
                  <a:pt x="9435593" y="336638"/>
                  <a:pt x="9467491" y="384230"/>
                  <a:pt x="9467491" y="456142"/>
                </a:cubicBezTo>
                <a:lnTo>
                  <a:pt x="9467491" y="873265"/>
                </a:lnTo>
                <a:lnTo>
                  <a:pt x="9611734" y="873265"/>
                </a:lnTo>
                <a:lnTo>
                  <a:pt x="9611734" y="455092"/>
                </a:lnTo>
                <a:cubicBezTo>
                  <a:pt x="9611560" y="329465"/>
                  <a:pt x="9545660" y="251429"/>
                  <a:pt x="9418592" y="251429"/>
                </a:cubicBezTo>
                <a:moveTo>
                  <a:pt x="566984" y="19596"/>
                </a:moveTo>
                <a:lnTo>
                  <a:pt x="415379" y="19596"/>
                </a:lnTo>
                <a:lnTo>
                  <a:pt x="415379" y="650356"/>
                </a:lnTo>
                <a:cubicBezTo>
                  <a:pt x="415379" y="752887"/>
                  <a:pt x="376295" y="813776"/>
                  <a:pt x="283404" y="813776"/>
                </a:cubicBezTo>
                <a:cubicBezTo>
                  <a:pt x="191740" y="813776"/>
                  <a:pt x="151429" y="749213"/>
                  <a:pt x="151429" y="638108"/>
                </a:cubicBezTo>
                <a:lnTo>
                  <a:pt x="151429" y="521055"/>
                </a:lnTo>
                <a:lnTo>
                  <a:pt x="0" y="558848"/>
                </a:lnTo>
                <a:lnTo>
                  <a:pt x="0" y="611338"/>
                </a:lnTo>
                <a:cubicBezTo>
                  <a:pt x="0" y="771084"/>
                  <a:pt x="79395" y="893212"/>
                  <a:pt x="283580" y="893212"/>
                </a:cubicBezTo>
                <a:cubicBezTo>
                  <a:pt x="487589" y="893212"/>
                  <a:pt x="566984" y="771259"/>
                  <a:pt x="566984" y="611338"/>
                </a:cubicBezTo>
                <a:lnTo>
                  <a:pt x="566984" y="19596"/>
                </a:lnTo>
                <a:moveTo>
                  <a:pt x="1478364" y="19596"/>
                </a:moveTo>
                <a:lnTo>
                  <a:pt x="1334121" y="19596"/>
                </a:lnTo>
                <a:lnTo>
                  <a:pt x="1334121" y="873440"/>
                </a:lnTo>
                <a:lnTo>
                  <a:pt x="1478364" y="873440"/>
                </a:lnTo>
                <a:lnTo>
                  <a:pt x="1478364" y="479412"/>
                </a:lnTo>
                <a:cubicBezTo>
                  <a:pt x="1478364" y="389129"/>
                  <a:pt x="1524810" y="336638"/>
                  <a:pt x="1599298" y="336638"/>
                </a:cubicBezTo>
                <a:cubicBezTo>
                  <a:pt x="1671332" y="336638"/>
                  <a:pt x="1703230" y="384230"/>
                  <a:pt x="1703230" y="456142"/>
                </a:cubicBezTo>
                <a:lnTo>
                  <a:pt x="1703230" y="873265"/>
                </a:lnTo>
                <a:lnTo>
                  <a:pt x="1847474" y="873265"/>
                </a:lnTo>
                <a:lnTo>
                  <a:pt x="1847474" y="455092"/>
                </a:lnTo>
                <a:cubicBezTo>
                  <a:pt x="1847474" y="329465"/>
                  <a:pt x="1781398" y="251429"/>
                  <a:pt x="1654331" y="251429"/>
                </a:cubicBezTo>
                <a:cubicBezTo>
                  <a:pt x="1563894" y="251429"/>
                  <a:pt x="1513768" y="290447"/>
                  <a:pt x="1485726" y="340488"/>
                </a:cubicBezTo>
                <a:lnTo>
                  <a:pt x="1478364" y="340488"/>
                </a:lnTo>
                <a:lnTo>
                  <a:pt x="1478364" y="19596"/>
                </a:lnTo>
                <a:moveTo>
                  <a:pt x="5871744" y="19596"/>
                </a:moveTo>
                <a:lnTo>
                  <a:pt x="5720315" y="19596"/>
                </a:lnTo>
                <a:lnTo>
                  <a:pt x="5720315" y="650356"/>
                </a:lnTo>
                <a:cubicBezTo>
                  <a:pt x="5720315" y="752887"/>
                  <a:pt x="5681231" y="813776"/>
                  <a:pt x="5588340" y="813776"/>
                </a:cubicBezTo>
                <a:cubicBezTo>
                  <a:pt x="5496676" y="813776"/>
                  <a:pt x="5456366" y="749213"/>
                  <a:pt x="5456366" y="638108"/>
                </a:cubicBezTo>
                <a:lnTo>
                  <a:pt x="5456366" y="521055"/>
                </a:lnTo>
                <a:lnTo>
                  <a:pt x="5304936" y="558848"/>
                </a:lnTo>
                <a:lnTo>
                  <a:pt x="5304936" y="611338"/>
                </a:lnTo>
                <a:cubicBezTo>
                  <a:pt x="5304936" y="771084"/>
                  <a:pt x="5384331" y="893212"/>
                  <a:pt x="5588515" y="893212"/>
                </a:cubicBezTo>
                <a:cubicBezTo>
                  <a:pt x="5792700" y="893212"/>
                  <a:pt x="5871920" y="771259"/>
                  <a:pt x="5871920" y="611338"/>
                </a:cubicBezTo>
                <a:lnTo>
                  <a:pt x="5871920" y="19596"/>
                </a:lnTo>
                <a:moveTo>
                  <a:pt x="6783125" y="19596"/>
                </a:moveTo>
                <a:lnTo>
                  <a:pt x="6638882" y="19596"/>
                </a:lnTo>
                <a:lnTo>
                  <a:pt x="6638882" y="873440"/>
                </a:lnTo>
                <a:lnTo>
                  <a:pt x="6783125" y="873440"/>
                </a:lnTo>
                <a:lnTo>
                  <a:pt x="6783125" y="479412"/>
                </a:lnTo>
                <a:cubicBezTo>
                  <a:pt x="6783125" y="389129"/>
                  <a:pt x="6829571" y="336638"/>
                  <a:pt x="6904059" y="336638"/>
                </a:cubicBezTo>
                <a:cubicBezTo>
                  <a:pt x="6976092" y="336638"/>
                  <a:pt x="7007991" y="384230"/>
                  <a:pt x="7007991" y="456142"/>
                </a:cubicBezTo>
                <a:lnTo>
                  <a:pt x="7007991" y="873265"/>
                </a:lnTo>
                <a:lnTo>
                  <a:pt x="7152234" y="873265"/>
                </a:lnTo>
                <a:lnTo>
                  <a:pt x="7152234" y="455092"/>
                </a:lnTo>
                <a:cubicBezTo>
                  <a:pt x="7152234" y="329465"/>
                  <a:pt x="7086335" y="251429"/>
                  <a:pt x="6959092" y="251429"/>
                </a:cubicBezTo>
                <a:cubicBezTo>
                  <a:pt x="6868655" y="251429"/>
                  <a:pt x="6818529" y="290447"/>
                  <a:pt x="6790486" y="340488"/>
                </a:cubicBezTo>
                <a:lnTo>
                  <a:pt x="6783125" y="340488"/>
                </a:lnTo>
                <a:lnTo>
                  <a:pt x="6783125" y="19596"/>
                </a:lnTo>
                <a:moveTo>
                  <a:pt x="4781944" y="803978"/>
                </a:moveTo>
                <a:cubicBezTo>
                  <a:pt x="4664691" y="803978"/>
                  <a:pt x="4592482" y="708795"/>
                  <a:pt x="4592482" y="607489"/>
                </a:cubicBezTo>
                <a:cubicBezTo>
                  <a:pt x="4592482" y="543976"/>
                  <a:pt x="4620524" y="485536"/>
                  <a:pt x="4666970" y="452642"/>
                </a:cubicBezTo>
                <a:lnTo>
                  <a:pt x="4943188" y="753937"/>
                </a:lnTo>
                <a:cubicBezTo>
                  <a:pt x="4892010" y="784382"/>
                  <a:pt x="4834523" y="803978"/>
                  <a:pt x="4781944" y="803978"/>
                </a:cubicBezTo>
                <a:moveTo>
                  <a:pt x="5050801" y="653855"/>
                </a:moveTo>
                <a:lnTo>
                  <a:pt x="4811388" y="390354"/>
                </a:lnTo>
                <a:cubicBezTo>
                  <a:pt x="4854153" y="373207"/>
                  <a:pt x="4895691" y="367083"/>
                  <a:pt x="4929868" y="367083"/>
                </a:cubicBezTo>
                <a:cubicBezTo>
                  <a:pt x="5028893" y="367083"/>
                  <a:pt x="5089885" y="424472"/>
                  <a:pt x="5089885" y="523154"/>
                </a:cubicBezTo>
                <a:cubicBezTo>
                  <a:pt x="5089885" y="567246"/>
                  <a:pt x="5077617" y="612388"/>
                  <a:pt x="5050801" y="653855"/>
                </a:cubicBezTo>
                <a:moveTo>
                  <a:pt x="4778263" y="355010"/>
                </a:moveTo>
                <a:lnTo>
                  <a:pt x="4725684" y="296396"/>
                </a:lnTo>
                <a:cubicBezTo>
                  <a:pt x="4679238" y="245130"/>
                  <a:pt x="4665743" y="213461"/>
                  <a:pt x="4665743" y="175668"/>
                </a:cubicBezTo>
                <a:cubicBezTo>
                  <a:pt x="4665743" y="104981"/>
                  <a:pt x="4710961" y="64738"/>
                  <a:pt x="4781768" y="64738"/>
                </a:cubicBezTo>
                <a:cubicBezTo>
                  <a:pt x="4853803" y="64738"/>
                  <a:pt x="4896568" y="106206"/>
                  <a:pt x="4896568" y="181792"/>
                </a:cubicBezTo>
                <a:cubicBezTo>
                  <a:pt x="4896743" y="251429"/>
                  <a:pt x="4862566" y="317217"/>
                  <a:pt x="4778263" y="355010"/>
                </a:cubicBezTo>
                <a:moveTo>
                  <a:pt x="4785624" y="0"/>
                </a:moveTo>
                <a:cubicBezTo>
                  <a:pt x="4617019" y="0"/>
                  <a:pt x="4533943" y="93958"/>
                  <a:pt x="4533943" y="211011"/>
                </a:cubicBezTo>
                <a:cubicBezTo>
                  <a:pt x="4533943" y="274350"/>
                  <a:pt x="4560759" y="337863"/>
                  <a:pt x="4631741" y="414674"/>
                </a:cubicBezTo>
                <a:lnTo>
                  <a:pt x="4632968" y="417124"/>
                </a:lnTo>
                <a:cubicBezTo>
                  <a:pt x="4513262" y="474513"/>
                  <a:pt x="4458228" y="567246"/>
                  <a:pt x="4458228" y="662254"/>
                </a:cubicBezTo>
                <a:cubicBezTo>
                  <a:pt x="4458228" y="787881"/>
                  <a:pt x="4554800" y="892862"/>
                  <a:pt x="4703775" y="892862"/>
                </a:cubicBezTo>
                <a:cubicBezTo>
                  <a:pt x="4789305" y="892862"/>
                  <a:pt x="4889557" y="857518"/>
                  <a:pt x="4979994" y="794005"/>
                </a:cubicBezTo>
                <a:lnTo>
                  <a:pt x="5053255" y="873265"/>
                </a:lnTo>
                <a:lnTo>
                  <a:pt x="5245170" y="873265"/>
                </a:lnTo>
                <a:lnTo>
                  <a:pt x="5245170" y="867141"/>
                </a:lnTo>
                <a:lnTo>
                  <a:pt x="5088834" y="695148"/>
                </a:lnTo>
                <a:cubicBezTo>
                  <a:pt x="5154909" y="617112"/>
                  <a:pt x="5192766" y="531728"/>
                  <a:pt x="5192766" y="457191"/>
                </a:cubicBezTo>
                <a:cubicBezTo>
                  <a:pt x="5192766" y="364458"/>
                  <a:pt x="5130372" y="302345"/>
                  <a:pt x="5032749" y="302345"/>
                </a:cubicBezTo>
                <a:cubicBezTo>
                  <a:pt x="4981396" y="302345"/>
                  <a:pt x="4923909" y="317042"/>
                  <a:pt x="4886051" y="331564"/>
                </a:cubicBezTo>
                <a:lnTo>
                  <a:pt x="4883598" y="326665"/>
                </a:lnTo>
                <a:cubicBezTo>
                  <a:pt x="4976489" y="276624"/>
                  <a:pt x="5015573" y="230258"/>
                  <a:pt x="5015573" y="165695"/>
                </a:cubicBezTo>
                <a:cubicBezTo>
                  <a:pt x="5015398" y="73312"/>
                  <a:pt x="4932322" y="0"/>
                  <a:pt x="4785624" y="0"/>
                </a:cubicBezTo>
                <a:moveTo>
                  <a:pt x="1128885" y="1543918"/>
                </a:moveTo>
                <a:cubicBezTo>
                  <a:pt x="1142381" y="1436662"/>
                  <a:pt x="1197239" y="1375599"/>
                  <a:pt x="1293810" y="1375599"/>
                </a:cubicBezTo>
                <a:cubicBezTo>
                  <a:pt x="1385474" y="1375599"/>
                  <a:pt x="1439280" y="1430538"/>
                  <a:pt x="1441734" y="1543918"/>
                </a:cubicBezTo>
                <a:lnTo>
                  <a:pt x="1128885" y="1543918"/>
                </a:lnTo>
                <a:moveTo>
                  <a:pt x="1293810" y="1292664"/>
                </a:moveTo>
                <a:cubicBezTo>
                  <a:pt x="1132566" y="1292664"/>
                  <a:pt x="1020045" y="1406043"/>
                  <a:pt x="1020045" y="1614780"/>
                </a:cubicBezTo>
                <a:cubicBezTo>
                  <a:pt x="1020045" y="1814768"/>
                  <a:pt x="1123978" y="1927098"/>
                  <a:pt x="1293810" y="1927098"/>
                </a:cubicBezTo>
                <a:cubicBezTo>
                  <a:pt x="1433146" y="1927098"/>
                  <a:pt x="1521129" y="1847837"/>
                  <a:pt x="1543037" y="1728334"/>
                </a:cubicBezTo>
                <a:lnTo>
                  <a:pt x="1450147" y="1704013"/>
                </a:lnTo>
                <a:cubicBezTo>
                  <a:pt x="1434198" y="1806545"/>
                  <a:pt x="1379339" y="1841888"/>
                  <a:pt x="1303450" y="1841888"/>
                </a:cubicBezTo>
                <a:cubicBezTo>
                  <a:pt x="1182516" y="1841888"/>
                  <a:pt x="1128710" y="1752829"/>
                  <a:pt x="1125029" y="1616180"/>
                </a:cubicBezTo>
                <a:lnTo>
                  <a:pt x="1544089" y="1616180"/>
                </a:lnTo>
                <a:lnTo>
                  <a:pt x="1544089" y="1582061"/>
                </a:lnTo>
                <a:cubicBezTo>
                  <a:pt x="1544440" y="1368250"/>
                  <a:pt x="1428238" y="1292664"/>
                  <a:pt x="1293810" y="1292664"/>
                </a:cubicBezTo>
                <a:moveTo>
                  <a:pt x="2967595" y="1543918"/>
                </a:moveTo>
                <a:cubicBezTo>
                  <a:pt x="2981091" y="1436662"/>
                  <a:pt x="3035949" y="1375599"/>
                  <a:pt x="3132520" y="1375599"/>
                </a:cubicBezTo>
                <a:cubicBezTo>
                  <a:pt x="3224184" y="1375599"/>
                  <a:pt x="3277991" y="1430538"/>
                  <a:pt x="3280444" y="1543918"/>
                </a:cubicBezTo>
                <a:lnTo>
                  <a:pt x="2967595" y="1543918"/>
                </a:lnTo>
                <a:moveTo>
                  <a:pt x="3132520" y="1292664"/>
                </a:moveTo>
                <a:cubicBezTo>
                  <a:pt x="2971276" y="1292664"/>
                  <a:pt x="2858756" y="1406043"/>
                  <a:pt x="2858756" y="1614780"/>
                </a:cubicBezTo>
                <a:cubicBezTo>
                  <a:pt x="2858756" y="1814768"/>
                  <a:pt x="2962688" y="1927098"/>
                  <a:pt x="3132520" y="1927098"/>
                </a:cubicBezTo>
                <a:cubicBezTo>
                  <a:pt x="3271856" y="1927098"/>
                  <a:pt x="3359839" y="1847837"/>
                  <a:pt x="3381748" y="1728334"/>
                </a:cubicBezTo>
                <a:lnTo>
                  <a:pt x="3288857" y="1704013"/>
                </a:lnTo>
                <a:cubicBezTo>
                  <a:pt x="3272908" y="1806545"/>
                  <a:pt x="3218050" y="1841888"/>
                  <a:pt x="3142160" y="1841888"/>
                </a:cubicBezTo>
                <a:cubicBezTo>
                  <a:pt x="3021227" y="1841888"/>
                  <a:pt x="2967420" y="1752829"/>
                  <a:pt x="2963740" y="1616180"/>
                </a:cubicBezTo>
                <a:lnTo>
                  <a:pt x="3382799" y="1616180"/>
                </a:lnTo>
                <a:lnTo>
                  <a:pt x="3382799" y="1582061"/>
                </a:lnTo>
                <a:cubicBezTo>
                  <a:pt x="3383150" y="1368250"/>
                  <a:pt x="3266949" y="1292664"/>
                  <a:pt x="3132520" y="1292664"/>
                </a:cubicBezTo>
                <a:moveTo>
                  <a:pt x="3766631" y="1292664"/>
                </a:moveTo>
                <a:cubicBezTo>
                  <a:pt x="3599252" y="1292664"/>
                  <a:pt x="3485505" y="1409717"/>
                  <a:pt x="3485505" y="1616005"/>
                </a:cubicBezTo>
                <a:cubicBezTo>
                  <a:pt x="3485505" y="1818442"/>
                  <a:pt x="3596623" y="1927098"/>
                  <a:pt x="3761723" y="1927098"/>
                </a:cubicBezTo>
                <a:cubicBezTo>
                  <a:pt x="3910874" y="1927098"/>
                  <a:pt x="3995177" y="1835589"/>
                  <a:pt x="4012178" y="1709962"/>
                </a:cubicBezTo>
                <a:lnTo>
                  <a:pt x="3915606" y="1686692"/>
                </a:lnTo>
                <a:cubicBezTo>
                  <a:pt x="3898430" y="1801296"/>
                  <a:pt x="3849531" y="1840313"/>
                  <a:pt x="3768909" y="1840313"/>
                </a:cubicBezTo>
                <a:cubicBezTo>
                  <a:pt x="3651657" y="1840313"/>
                  <a:pt x="3591716" y="1754929"/>
                  <a:pt x="3591716" y="1608481"/>
                </a:cubicBezTo>
                <a:cubicBezTo>
                  <a:pt x="3591716" y="1455909"/>
                  <a:pt x="3655337" y="1379098"/>
                  <a:pt x="3764002" y="1379098"/>
                </a:cubicBezTo>
                <a:cubicBezTo>
                  <a:pt x="3840943" y="1379098"/>
                  <a:pt x="3897204" y="1416891"/>
                  <a:pt x="3915606" y="1525546"/>
                </a:cubicBezTo>
                <a:lnTo>
                  <a:pt x="4012178" y="1502275"/>
                </a:lnTo>
                <a:cubicBezTo>
                  <a:pt x="3995177" y="1378048"/>
                  <a:pt x="3910874" y="1292664"/>
                  <a:pt x="3766631" y="1292664"/>
                </a:cubicBezTo>
                <a:moveTo>
                  <a:pt x="879833" y="1060831"/>
                </a:moveTo>
                <a:lnTo>
                  <a:pt x="718589" y="1060831"/>
                </a:lnTo>
                <a:lnTo>
                  <a:pt x="465680" y="1748805"/>
                </a:lnTo>
                <a:lnTo>
                  <a:pt x="211545" y="1060831"/>
                </a:lnTo>
                <a:lnTo>
                  <a:pt x="42765" y="1060831"/>
                </a:lnTo>
                <a:lnTo>
                  <a:pt x="42765" y="1914675"/>
                </a:lnTo>
                <a:lnTo>
                  <a:pt x="148976" y="1914675"/>
                </a:lnTo>
                <a:lnTo>
                  <a:pt x="148976" y="1179284"/>
                </a:lnTo>
                <a:lnTo>
                  <a:pt x="421513" y="1914850"/>
                </a:lnTo>
                <a:lnTo>
                  <a:pt x="503362" y="1914850"/>
                </a:lnTo>
                <a:lnTo>
                  <a:pt x="773447" y="1178060"/>
                </a:lnTo>
                <a:lnTo>
                  <a:pt x="773447" y="1914850"/>
                </a:lnTo>
                <a:lnTo>
                  <a:pt x="879833" y="1914850"/>
                </a:lnTo>
                <a:lnTo>
                  <a:pt x="879833" y="1060831"/>
                </a:lnTo>
                <a:moveTo>
                  <a:pt x="1920559" y="1840488"/>
                </a:moveTo>
                <a:cubicBezTo>
                  <a:pt x="1820307" y="1840488"/>
                  <a:pt x="1753181" y="1768577"/>
                  <a:pt x="1753181" y="1609881"/>
                </a:cubicBezTo>
                <a:cubicBezTo>
                  <a:pt x="1753181" y="1450135"/>
                  <a:pt x="1820307" y="1379273"/>
                  <a:pt x="1920559" y="1379273"/>
                </a:cubicBezTo>
                <a:cubicBezTo>
                  <a:pt x="2020811" y="1379273"/>
                  <a:pt x="2087938" y="1449960"/>
                  <a:pt x="2087938" y="1609881"/>
                </a:cubicBezTo>
                <a:cubicBezTo>
                  <a:pt x="2087938" y="1768402"/>
                  <a:pt x="2020811" y="1840488"/>
                  <a:pt x="1920559" y="1840488"/>
                </a:cubicBezTo>
                <a:moveTo>
                  <a:pt x="2186963" y="1060831"/>
                </a:moveTo>
                <a:lnTo>
                  <a:pt x="2085659" y="1060831"/>
                </a:lnTo>
                <a:lnTo>
                  <a:pt x="2085659" y="1421965"/>
                </a:lnTo>
                <a:cubicBezTo>
                  <a:pt x="2063576" y="1354777"/>
                  <a:pt x="2009945" y="1292664"/>
                  <a:pt x="1903559" y="1292664"/>
                </a:cubicBezTo>
                <a:cubicBezTo>
                  <a:pt x="1766676" y="1292664"/>
                  <a:pt x="1646970" y="1400094"/>
                  <a:pt x="1646970" y="1613555"/>
                </a:cubicBezTo>
                <a:cubicBezTo>
                  <a:pt x="1646970" y="1829465"/>
                  <a:pt x="1766676" y="1927098"/>
                  <a:pt x="1894971" y="1927098"/>
                </a:cubicBezTo>
                <a:cubicBezTo>
                  <a:pt x="1991542" y="1927098"/>
                  <a:pt x="2062349" y="1870933"/>
                  <a:pt x="2085659" y="1791672"/>
                </a:cubicBezTo>
                <a:lnTo>
                  <a:pt x="2085659" y="1838039"/>
                </a:lnTo>
                <a:cubicBezTo>
                  <a:pt x="2085659" y="1866034"/>
                  <a:pt x="2088113" y="1896653"/>
                  <a:pt x="2091794" y="1914850"/>
                </a:cubicBezTo>
                <a:lnTo>
                  <a:pt x="2194499" y="1914850"/>
                </a:lnTo>
                <a:cubicBezTo>
                  <a:pt x="2189592" y="1885630"/>
                  <a:pt x="2187138" y="1842938"/>
                  <a:pt x="2187138" y="1787998"/>
                </a:cubicBezTo>
                <a:lnTo>
                  <a:pt x="2187138" y="1060831"/>
                </a:lnTo>
                <a:moveTo>
                  <a:pt x="2956729" y="1060831"/>
                </a:moveTo>
                <a:lnTo>
                  <a:pt x="2296854" y="1060831"/>
                </a:lnTo>
                <a:lnTo>
                  <a:pt x="2296854" y="1149890"/>
                </a:lnTo>
                <a:lnTo>
                  <a:pt x="2574300" y="1149890"/>
                </a:lnTo>
                <a:lnTo>
                  <a:pt x="2574300" y="1914850"/>
                </a:lnTo>
                <a:lnTo>
                  <a:pt x="2680686" y="1914850"/>
                </a:lnTo>
                <a:lnTo>
                  <a:pt x="2680686" y="1149890"/>
                </a:lnTo>
                <a:lnTo>
                  <a:pt x="2956904" y="1149890"/>
                </a:lnTo>
                <a:lnTo>
                  <a:pt x="2956904" y="1060831"/>
                </a:lnTo>
                <a:moveTo>
                  <a:pt x="4229682" y="1060831"/>
                </a:moveTo>
                <a:lnTo>
                  <a:pt x="4128203" y="1060831"/>
                </a:lnTo>
                <a:lnTo>
                  <a:pt x="4128203" y="1914675"/>
                </a:lnTo>
                <a:lnTo>
                  <a:pt x="4229682" y="1914675"/>
                </a:lnTo>
                <a:lnTo>
                  <a:pt x="4229682" y="1513473"/>
                </a:lnTo>
                <a:cubicBezTo>
                  <a:pt x="4229682" y="1428089"/>
                  <a:pt x="4272447" y="1370699"/>
                  <a:pt x="4362884" y="1370699"/>
                </a:cubicBezTo>
                <a:cubicBezTo>
                  <a:pt x="4452094" y="1370699"/>
                  <a:pt x="4494859" y="1428089"/>
                  <a:pt x="4494859" y="1513473"/>
                </a:cubicBezTo>
                <a:lnTo>
                  <a:pt x="4494859" y="1914850"/>
                </a:lnTo>
                <a:lnTo>
                  <a:pt x="4596338" y="1914850"/>
                </a:lnTo>
                <a:lnTo>
                  <a:pt x="4596338" y="1492827"/>
                </a:lnTo>
                <a:cubicBezTo>
                  <a:pt x="4596338" y="1378223"/>
                  <a:pt x="4525530" y="1292839"/>
                  <a:pt x="4399515" y="1292839"/>
                </a:cubicBezTo>
                <a:cubicBezTo>
                  <a:pt x="4315212" y="1292839"/>
                  <a:pt x="4252817" y="1330632"/>
                  <a:pt x="4229682" y="1399044"/>
                </a:cubicBezTo>
                <a:lnTo>
                  <a:pt x="4229682" y="1060831"/>
                </a:lnTo>
              </a:path>
            </a:pathLst>
          </a:custGeom>
          <a:solidFill>
            <a:schemeClr val="bg1"/>
          </a:solidFill>
          <a:ln w="17520" cap="flat">
            <a:noFill/>
            <a:prstDash val="solid"/>
            <a:miter/>
          </a:ln>
        </p:spPr>
        <p:txBody>
          <a:bodyPr rtlCol="0" anchor="ctr"/>
          <a:lstStyle/>
          <a:p>
            <a:endParaRPr lang="en-GB" sz="1350"/>
          </a:p>
        </p:txBody>
      </p:sp>
      <p:grpSp>
        <p:nvGrpSpPr>
          <p:cNvPr id="5" name="Group 4">
            <a:extLst>
              <a:ext uri="{FF2B5EF4-FFF2-40B4-BE49-F238E27FC236}">
                <a16:creationId xmlns:a16="http://schemas.microsoft.com/office/drawing/2014/main" id="{41C817EC-B77D-FC6C-822C-6530E43A016A}"/>
              </a:ext>
            </a:extLst>
          </p:cNvPr>
          <p:cNvGrpSpPr/>
          <p:nvPr userDrawn="1"/>
        </p:nvGrpSpPr>
        <p:grpSpPr>
          <a:xfrm>
            <a:off x="7911838" y="6162338"/>
            <a:ext cx="1055433" cy="393192"/>
            <a:chOff x="10373732" y="6162338"/>
            <a:chExt cx="1407244" cy="393192"/>
          </a:xfrm>
        </p:grpSpPr>
        <p:sp>
          <p:nvSpPr>
            <p:cNvPr id="2" name="TextBox 1">
              <a:extLst>
                <a:ext uri="{FF2B5EF4-FFF2-40B4-BE49-F238E27FC236}">
                  <a16:creationId xmlns:a16="http://schemas.microsoft.com/office/drawing/2014/main" id="{76448AF7-6DAB-ECB4-60E8-12B52B0A72EA}"/>
                </a:ext>
              </a:extLst>
            </p:cNvPr>
            <p:cNvSpPr txBox="1"/>
            <p:nvPr userDrawn="1"/>
          </p:nvSpPr>
          <p:spPr>
            <a:xfrm>
              <a:off x="10500816" y="6254750"/>
              <a:ext cx="1280160" cy="184666"/>
            </a:xfrm>
            <a:prstGeom prst="rect">
              <a:avLst/>
            </a:prstGeom>
            <a:noFill/>
          </p:spPr>
          <p:txBody>
            <a:bodyPr wrap="square" lIns="0" tIns="0" rIns="0" bIns="0" rtlCol="0">
              <a:spAutoFit/>
            </a:bodyPr>
            <a:lstStyle/>
            <a:p>
              <a:pPr marL="0" lvl="0" indent="0" algn="l" defTabSz="685800" rtl="0" eaLnBrk="1" latinLnBrk="0" hangingPunct="1">
                <a:lnSpc>
                  <a:spcPct val="100000"/>
                </a:lnSpc>
                <a:spcBef>
                  <a:spcPts val="0"/>
                </a:spcBef>
                <a:spcAft>
                  <a:spcPts val="0"/>
                </a:spcAft>
                <a:buFont typeface="Arial" panose="020B0604020202020204" pitchFamily="34" charset="0"/>
                <a:buNone/>
                <a:tabLst/>
              </a:pPr>
              <a:r>
                <a:rPr lang="en-US" sz="1200" b="0" i="0" kern="1200">
                  <a:solidFill>
                    <a:schemeClr val="bg1"/>
                  </a:solidFill>
                  <a:latin typeface="+mn-lt"/>
                  <a:ea typeface="+mn-ea"/>
                  <a:cs typeface="+mn-cs"/>
                </a:rPr>
                <a:t>Orthopaedics</a:t>
              </a:r>
            </a:p>
          </p:txBody>
        </p:sp>
        <p:sp>
          <p:nvSpPr>
            <p:cNvPr id="4" name="Rectangle 3">
              <a:extLst>
                <a:ext uri="{FF2B5EF4-FFF2-40B4-BE49-F238E27FC236}">
                  <a16:creationId xmlns:a16="http://schemas.microsoft.com/office/drawing/2014/main" id="{5D4BAB53-2D5D-71A1-565A-A976D32F06CA}"/>
                </a:ext>
              </a:extLst>
            </p:cNvPr>
            <p:cNvSpPr/>
            <p:nvPr userDrawn="1"/>
          </p:nvSpPr>
          <p:spPr>
            <a:xfrm>
              <a:off x="10373732" y="6162338"/>
              <a:ext cx="18288" cy="3931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grpSp>
    </p:spTree>
    <p:extLst>
      <p:ext uri="{BB962C8B-B14F-4D97-AF65-F5344CB8AC3E}">
        <p14:creationId xmlns:p14="http://schemas.microsoft.com/office/powerpoint/2010/main" val="3313374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Accessible Version]">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97A17AB-0114-CDE0-D80E-3AAA53BE4837}"/>
              </a:ext>
            </a:extLst>
          </p:cNvPr>
          <p:cNvSpPr>
            <a:spLocks noGrp="1"/>
          </p:cNvSpPr>
          <p:nvPr>
            <p:ph type="ctrTitle" hasCustomPrompt="1"/>
          </p:nvPr>
        </p:nvSpPr>
        <p:spPr>
          <a:xfrm>
            <a:off x="213604" y="261083"/>
            <a:ext cx="6507475" cy="3930563"/>
          </a:xfrm>
        </p:spPr>
        <p:txBody>
          <a:bodyPr anchor="t">
            <a:normAutofit/>
          </a:bodyPr>
          <a:lstStyle>
            <a:lvl1pPr algn="l">
              <a:lnSpc>
                <a:spcPct val="80000"/>
              </a:lnSpc>
              <a:defRPr sz="7875" b="0" i="0" spc="0" baseline="0">
                <a:solidFill>
                  <a:schemeClr val="accent1"/>
                </a:solidFill>
                <a:latin typeface="+mj-lt"/>
              </a:defRPr>
            </a:lvl1pPr>
          </a:lstStyle>
          <a:p>
            <a:r>
              <a:rPr lang="en-GB"/>
              <a:t>Longer titles will shrink automatically</a:t>
            </a:r>
          </a:p>
        </p:txBody>
      </p:sp>
      <p:sp>
        <p:nvSpPr>
          <p:cNvPr id="2" name="Subtitle 2">
            <a:extLst>
              <a:ext uri="{FF2B5EF4-FFF2-40B4-BE49-F238E27FC236}">
                <a16:creationId xmlns:a16="http://schemas.microsoft.com/office/drawing/2014/main" id="{55381F9E-8859-ADF8-D54A-1ABFE6EFC01B}"/>
              </a:ext>
            </a:extLst>
          </p:cNvPr>
          <p:cNvSpPr>
            <a:spLocks noGrp="1"/>
          </p:cNvSpPr>
          <p:nvPr>
            <p:ph type="subTitle" idx="1" hasCustomPrompt="1"/>
          </p:nvPr>
        </p:nvSpPr>
        <p:spPr>
          <a:xfrm>
            <a:off x="213605" y="4889500"/>
            <a:ext cx="2096690" cy="865834"/>
          </a:xfrm>
        </p:spPr>
        <p:txBody>
          <a:bodyPr anchor="b"/>
          <a:lstStyle>
            <a:lvl1pPr marL="0" indent="0" algn="l">
              <a:lnSpc>
                <a:spcPct val="100000"/>
              </a:lnSpc>
              <a:spcBef>
                <a:spcPts val="0"/>
              </a:spcBef>
              <a:spcAft>
                <a:spcPts val="0"/>
              </a:spcAft>
              <a:buNone/>
              <a:defRPr sz="105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Supporting details. Delete if not required.</a:t>
            </a:r>
          </a:p>
        </p:txBody>
      </p:sp>
      <p:sp>
        <p:nvSpPr>
          <p:cNvPr id="5" name="Graphic 6">
            <a:extLst>
              <a:ext uri="{FF2B5EF4-FFF2-40B4-BE49-F238E27FC236}">
                <a16:creationId xmlns:a16="http://schemas.microsoft.com/office/drawing/2014/main" id="{E067425F-724C-B947-1197-E450A145B2AB}"/>
              </a:ext>
            </a:extLst>
          </p:cNvPr>
          <p:cNvSpPr>
            <a:spLocks noChangeAspect="1"/>
          </p:cNvSpPr>
          <p:nvPr userDrawn="1"/>
        </p:nvSpPr>
        <p:spPr>
          <a:xfrm>
            <a:off x="221260" y="6157305"/>
            <a:ext cx="1521740" cy="406800"/>
          </a:xfrm>
          <a:custGeom>
            <a:avLst/>
            <a:gdLst>
              <a:gd name="connsiteX0" fmla="*/ 950465 w 9611734"/>
              <a:gd name="connsiteY0" fmla="*/ 818675 h 1927097"/>
              <a:gd name="connsiteX1" fmla="*/ 803768 w 9611734"/>
              <a:gd name="connsiteY1" fmla="*/ 568646 h 1927097"/>
              <a:gd name="connsiteX2" fmla="*/ 950465 w 9611734"/>
              <a:gd name="connsiteY2" fmla="*/ 318617 h 1927097"/>
              <a:gd name="connsiteX3" fmla="*/ 1097162 w 9611734"/>
              <a:gd name="connsiteY3" fmla="*/ 568646 h 1927097"/>
              <a:gd name="connsiteX4" fmla="*/ 950465 w 9611734"/>
              <a:gd name="connsiteY4" fmla="*/ 818675 h 1927097"/>
              <a:gd name="connsiteX5" fmla="*/ 950465 w 9611734"/>
              <a:gd name="connsiteY5" fmla="*/ 251429 h 1927097"/>
              <a:gd name="connsiteX6" fmla="*/ 652338 w 9611734"/>
              <a:gd name="connsiteY6" fmla="*/ 568646 h 1927097"/>
              <a:gd name="connsiteX7" fmla="*/ 950465 w 9611734"/>
              <a:gd name="connsiteY7" fmla="*/ 885863 h 1927097"/>
              <a:gd name="connsiteX8" fmla="*/ 1248591 w 9611734"/>
              <a:gd name="connsiteY8" fmla="*/ 568646 h 1927097"/>
              <a:gd name="connsiteX9" fmla="*/ 950465 w 9611734"/>
              <a:gd name="connsiteY9" fmla="*/ 251429 h 1927097"/>
              <a:gd name="connsiteX10" fmla="*/ 2283534 w 9611734"/>
              <a:gd name="connsiteY10" fmla="*/ 251429 h 1927097"/>
              <a:gd name="connsiteX11" fmla="*/ 2114929 w 9611734"/>
              <a:gd name="connsiteY11" fmla="*/ 340488 h 1927097"/>
              <a:gd name="connsiteX12" fmla="*/ 2107568 w 9611734"/>
              <a:gd name="connsiteY12" fmla="*/ 340488 h 1927097"/>
              <a:gd name="connsiteX13" fmla="*/ 2107568 w 9611734"/>
              <a:gd name="connsiteY13" fmla="*/ 263677 h 1927097"/>
              <a:gd name="connsiteX14" fmla="*/ 1963324 w 9611734"/>
              <a:gd name="connsiteY14" fmla="*/ 263677 h 1927097"/>
              <a:gd name="connsiteX15" fmla="*/ 1963324 w 9611734"/>
              <a:gd name="connsiteY15" fmla="*/ 873615 h 1927097"/>
              <a:gd name="connsiteX16" fmla="*/ 2107568 w 9611734"/>
              <a:gd name="connsiteY16" fmla="*/ 873615 h 1927097"/>
              <a:gd name="connsiteX17" fmla="*/ 2107568 w 9611734"/>
              <a:gd name="connsiteY17" fmla="*/ 479412 h 1927097"/>
              <a:gd name="connsiteX18" fmla="*/ 2228501 w 9611734"/>
              <a:gd name="connsiteY18" fmla="*/ 336638 h 1927097"/>
              <a:gd name="connsiteX19" fmla="*/ 2332433 w 9611734"/>
              <a:gd name="connsiteY19" fmla="*/ 456142 h 1927097"/>
              <a:gd name="connsiteX20" fmla="*/ 2332433 w 9611734"/>
              <a:gd name="connsiteY20" fmla="*/ 873265 h 1927097"/>
              <a:gd name="connsiteX21" fmla="*/ 2476677 w 9611734"/>
              <a:gd name="connsiteY21" fmla="*/ 873265 h 1927097"/>
              <a:gd name="connsiteX22" fmla="*/ 2476677 w 9611734"/>
              <a:gd name="connsiteY22" fmla="*/ 455092 h 1927097"/>
              <a:gd name="connsiteX23" fmla="*/ 2283534 w 9611734"/>
              <a:gd name="connsiteY23" fmla="*/ 251429 h 1927097"/>
              <a:gd name="connsiteX24" fmla="*/ 2803897 w 9611734"/>
              <a:gd name="connsiteY24" fmla="*/ 251429 h 1927097"/>
              <a:gd name="connsiteX25" fmla="*/ 2570444 w 9611734"/>
              <a:gd name="connsiteY25" fmla="*/ 427097 h 1927097"/>
              <a:gd name="connsiteX26" fmla="*/ 2718368 w 9611734"/>
              <a:gd name="connsiteY26" fmla="*/ 602765 h 1927097"/>
              <a:gd name="connsiteX27" fmla="*/ 2840528 w 9611734"/>
              <a:gd name="connsiteY27" fmla="*/ 633209 h 1927097"/>
              <a:gd name="connsiteX28" fmla="*/ 2934645 w 9611734"/>
              <a:gd name="connsiteY28" fmla="*/ 723493 h 1927097"/>
              <a:gd name="connsiteX29" fmla="*/ 2813712 w 9611734"/>
              <a:gd name="connsiteY29" fmla="*/ 821125 h 1927097"/>
              <a:gd name="connsiteX30" fmla="*/ 2674376 w 9611734"/>
              <a:gd name="connsiteY30" fmla="*/ 679576 h 1927097"/>
              <a:gd name="connsiteX31" fmla="*/ 2544855 w 9611734"/>
              <a:gd name="connsiteY31" fmla="*/ 716144 h 1927097"/>
              <a:gd name="connsiteX32" fmla="*/ 2797763 w 9611734"/>
              <a:gd name="connsiteY32" fmla="*/ 885688 h 1927097"/>
              <a:gd name="connsiteX33" fmla="*/ 3051898 w 9611734"/>
              <a:gd name="connsiteY33" fmla="*/ 686924 h 1927097"/>
              <a:gd name="connsiteX34" fmla="*/ 2889427 w 9611734"/>
              <a:gd name="connsiteY34" fmla="*/ 503908 h 1927097"/>
              <a:gd name="connsiteX35" fmla="*/ 2772174 w 9611734"/>
              <a:gd name="connsiteY35" fmla="*/ 474688 h 1927097"/>
              <a:gd name="connsiteX36" fmla="*/ 2687872 w 9611734"/>
              <a:gd name="connsiteY36" fmla="*/ 394203 h 1927097"/>
              <a:gd name="connsiteX37" fmla="*/ 2791804 w 9611734"/>
              <a:gd name="connsiteY37" fmla="*/ 316167 h 1927097"/>
              <a:gd name="connsiteX38" fmla="*/ 2916418 w 9611734"/>
              <a:gd name="connsiteY38" fmla="*/ 433221 h 1927097"/>
              <a:gd name="connsiteX39" fmla="*/ 3038578 w 9611734"/>
              <a:gd name="connsiteY39" fmla="*/ 396652 h 1927097"/>
              <a:gd name="connsiteX40" fmla="*/ 2803897 w 9611734"/>
              <a:gd name="connsiteY40" fmla="*/ 251429 h 1927097"/>
              <a:gd name="connsiteX41" fmla="*/ 3409965 w 9611734"/>
              <a:gd name="connsiteY41" fmla="*/ 818675 h 1927097"/>
              <a:gd name="connsiteX42" fmla="*/ 3263268 w 9611734"/>
              <a:gd name="connsiteY42" fmla="*/ 568646 h 1927097"/>
              <a:gd name="connsiteX43" fmla="*/ 3409965 w 9611734"/>
              <a:gd name="connsiteY43" fmla="*/ 318617 h 1927097"/>
              <a:gd name="connsiteX44" fmla="*/ 3556663 w 9611734"/>
              <a:gd name="connsiteY44" fmla="*/ 568646 h 1927097"/>
              <a:gd name="connsiteX45" fmla="*/ 3409965 w 9611734"/>
              <a:gd name="connsiteY45" fmla="*/ 818675 h 1927097"/>
              <a:gd name="connsiteX46" fmla="*/ 3409965 w 9611734"/>
              <a:gd name="connsiteY46" fmla="*/ 251429 h 1927097"/>
              <a:gd name="connsiteX47" fmla="*/ 3111839 w 9611734"/>
              <a:gd name="connsiteY47" fmla="*/ 568646 h 1927097"/>
              <a:gd name="connsiteX48" fmla="*/ 3409965 w 9611734"/>
              <a:gd name="connsiteY48" fmla="*/ 885863 h 1927097"/>
              <a:gd name="connsiteX49" fmla="*/ 3708092 w 9611734"/>
              <a:gd name="connsiteY49" fmla="*/ 568646 h 1927097"/>
              <a:gd name="connsiteX50" fmla="*/ 3409965 w 9611734"/>
              <a:gd name="connsiteY50" fmla="*/ 251429 h 1927097"/>
              <a:gd name="connsiteX51" fmla="*/ 4113656 w 9611734"/>
              <a:gd name="connsiteY51" fmla="*/ 251429 h 1927097"/>
              <a:gd name="connsiteX52" fmla="*/ 3945051 w 9611734"/>
              <a:gd name="connsiteY52" fmla="*/ 340488 h 1927097"/>
              <a:gd name="connsiteX53" fmla="*/ 3937690 w 9611734"/>
              <a:gd name="connsiteY53" fmla="*/ 340488 h 1927097"/>
              <a:gd name="connsiteX54" fmla="*/ 3937690 w 9611734"/>
              <a:gd name="connsiteY54" fmla="*/ 263677 h 1927097"/>
              <a:gd name="connsiteX55" fmla="*/ 3793446 w 9611734"/>
              <a:gd name="connsiteY55" fmla="*/ 263677 h 1927097"/>
              <a:gd name="connsiteX56" fmla="*/ 3793446 w 9611734"/>
              <a:gd name="connsiteY56" fmla="*/ 873615 h 1927097"/>
              <a:gd name="connsiteX57" fmla="*/ 3937690 w 9611734"/>
              <a:gd name="connsiteY57" fmla="*/ 873615 h 1927097"/>
              <a:gd name="connsiteX58" fmla="*/ 3937690 w 9611734"/>
              <a:gd name="connsiteY58" fmla="*/ 479412 h 1927097"/>
              <a:gd name="connsiteX59" fmla="*/ 4058623 w 9611734"/>
              <a:gd name="connsiteY59" fmla="*/ 336638 h 1927097"/>
              <a:gd name="connsiteX60" fmla="*/ 4162555 w 9611734"/>
              <a:gd name="connsiteY60" fmla="*/ 456142 h 1927097"/>
              <a:gd name="connsiteX61" fmla="*/ 4162555 w 9611734"/>
              <a:gd name="connsiteY61" fmla="*/ 873265 h 1927097"/>
              <a:gd name="connsiteX62" fmla="*/ 4306799 w 9611734"/>
              <a:gd name="connsiteY62" fmla="*/ 873265 h 1927097"/>
              <a:gd name="connsiteX63" fmla="*/ 4306799 w 9611734"/>
              <a:gd name="connsiteY63" fmla="*/ 455092 h 1927097"/>
              <a:gd name="connsiteX64" fmla="*/ 4113656 w 9611734"/>
              <a:gd name="connsiteY64" fmla="*/ 251429 h 1927097"/>
              <a:gd name="connsiteX65" fmla="*/ 6255401 w 9611734"/>
              <a:gd name="connsiteY65" fmla="*/ 818675 h 1927097"/>
              <a:gd name="connsiteX66" fmla="*/ 6108704 w 9611734"/>
              <a:gd name="connsiteY66" fmla="*/ 568646 h 1927097"/>
              <a:gd name="connsiteX67" fmla="*/ 6255401 w 9611734"/>
              <a:gd name="connsiteY67" fmla="*/ 318617 h 1927097"/>
              <a:gd name="connsiteX68" fmla="*/ 6402098 w 9611734"/>
              <a:gd name="connsiteY68" fmla="*/ 568646 h 1927097"/>
              <a:gd name="connsiteX69" fmla="*/ 6255401 w 9611734"/>
              <a:gd name="connsiteY69" fmla="*/ 818675 h 1927097"/>
              <a:gd name="connsiteX70" fmla="*/ 6255401 w 9611734"/>
              <a:gd name="connsiteY70" fmla="*/ 251429 h 1927097"/>
              <a:gd name="connsiteX71" fmla="*/ 5957274 w 9611734"/>
              <a:gd name="connsiteY71" fmla="*/ 568646 h 1927097"/>
              <a:gd name="connsiteX72" fmla="*/ 6255401 w 9611734"/>
              <a:gd name="connsiteY72" fmla="*/ 885863 h 1927097"/>
              <a:gd name="connsiteX73" fmla="*/ 6553528 w 9611734"/>
              <a:gd name="connsiteY73" fmla="*/ 568646 h 1927097"/>
              <a:gd name="connsiteX74" fmla="*/ 6255401 w 9611734"/>
              <a:gd name="connsiteY74" fmla="*/ 251429 h 1927097"/>
              <a:gd name="connsiteX75" fmla="*/ 7588295 w 9611734"/>
              <a:gd name="connsiteY75" fmla="*/ 251429 h 1927097"/>
              <a:gd name="connsiteX76" fmla="*/ 7419689 w 9611734"/>
              <a:gd name="connsiteY76" fmla="*/ 340488 h 1927097"/>
              <a:gd name="connsiteX77" fmla="*/ 7412328 w 9611734"/>
              <a:gd name="connsiteY77" fmla="*/ 340488 h 1927097"/>
              <a:gd name="connsiteX78" fmla="*/ 7412328 w 9611734"/>
              <a:gd name="connsiteY78" fmla="*/ 263677 h 1927097"/>
              <a:gd name="connsiteX79" fmla="*/ 7268085 w 9611734"/>
              <a:gd name="connsiteY79" fmla="*/ 263677 h 1927097"/>
              <a:gd name="connsiteX80" fmla="*/ 7268085 w 9611734"/>
              <a:gd name="connsiteY80" fmla="*/ 873615 h 1927097"/>
              <a:gd name="connsiteX81" fmla="*/ 7412328 w 9611734"/>
              <a:gd name="connsiteY81" fmla="*/ 873615 h 1927097"/>
              <a:gd name="connsiteX82" fmla="*/ 7412328 w 9611734"/>
              <a:gd name="connsiteY82" fmla="*/ 479412 h 1927097"/>
              <a:gd name="connsiteX83" fmla="*/ 7533262 w 9611734"/>
              <a:gd name="connsiteY83" fmla="*/ 336638 h 1927097"/>
              <a:gd name="connsiteX84" fmla="*/ 7637194 w 9611734"/>
              <a:gd name="connsiteY84" fmla="*/ 456142 h 1927097"/>
              <a:gd name="connsiteX85" fmla="*/ 7637194 w 9611734"/>
              <a:gd name="connsiteY85" fmla="*/ 873265 h 1927097"/>
              <a:gd name="connsiteX86" fmla="*/ 7781438 w 9611734"/>
              <a:gd name="connsiteY86" fmla="*/ 873265 h 1927097"/>
              <a:gd name="connsiteX87" fmla="*/ 7781438 w 9611734"/>
              <a:gd name="connsiteY87" fmla="*/ 455092 h 1927097"/>
              <a:gd name="connsiteX88" fmla="*/ 7588295 w 9611734"/>
              <a:gd name="connsiteY88" fmla="*/ 251429 h 1927097"/>
              <a:gd name="connsiteX89" fmla="*/ 8108833 w 9611734"/>
              <a:gd name="connsiteY89" fmla="*/ 251429 h 1927097"/>
              <a:gd name="connsiteX90" fmla="*/ 7875380 w 9611734"/>
              <a:gd name="connsiteY90" fmla="*/ 427097 h 1927097"/>
              <a:gd name="connsiteX91" fmla="*/ 8023304 w 9611734"/>
              <a:gd name="connsiteY91" fmla="*/ 602765 h 1927097"/>
              <a:gd name="connsiteX92" fmla="*/ 8145464 w 9611734"/>
              <a:gd name="connsiteY92" fmla="*/ 633209 h 1927097"/>
              <a:gd name="connsiteX93" fmla="*/ 8239581 w 9611734"/>
              <a:gd name="connsiteY93" fmla="*/ 723493 h 1927097"/>
              <a:gd name="connsiteX94" fmla="*/ 8118648 w 9611734"/>
              <a:gd name="connsiteY94" fmla="*/ 821125 h 1927097"/>
              <a:gd name="connsiteX95" fmla="*/ 7979312 w 9611734"/>
              <a:gd name="connsiteY95" fmla="*/ 679576 h 1927097"/>
              <a:gd name="connsiteX96" fmla="*/ 7849791 w 9611734"/>
              <a:gd name="connsiteY96" fmla="*/ 716144 h 1927097"/>
              <a:gd name="connsiteX97" fmla="*/ 8102699 w 9611734"/>
              <a:gd name="connsiteY97" fmla="*/ 885688 h 1927097"/>
              <a:gd name="connsiteX98" fmla="*/ 8356834 w 9611734"/>
              <a:gd name="connsiteY98" fmla="*/ 686924 h 1927097"/>
              <a:gd name="connsiteX99" fmla="*/ 8194363 w 9611734"/>
              <a:gd name="connsiteY99" fmla="*/ 503908 h 1927097"/>
              <a:gd name="connsiteX100" fmla="*/ 8077110 w 9611734"/>
              <a:gd name="connsiteY100" fmla="*/ 474688 h 1927097"/>
              <a:gd name="connsiteX101" fmla="*/ 7992808 w 9611734"/>
              <a:gd name="connsiteY101" fmla="*/ 394203 h 1927097"/>
              <a:gd name="connsiteX102" fmla="*/ 8096740 w 9611734"/>
              <a:gd name="connsiteY102" fmla="*/ 316167 h 1927097"/>
              <a:gd name="connsiteX103" fmla="*/ 8221353 w 9611734"/>
              <a:gd name="connsiteY103" fmla="*/ 433221 h 1927097"/>
              <a:gd name="connsiteX104" fmla="*/ 8343514 w 9611734"/>
              <a:gd name="connsiteY104" fmla="*/ 396652 h 1927097"/>
              <a:gd name="connsiteX105" fmla="*/ 8108833 w 9611734"/>
              <a:gd name="connsiteY105" fmla="*/ 251429 h 1927097"/>
              <a:gd name="connsiteX106" fmla="*/ 8714726 w 9611734"/>
              <a:gd name="connsiteY106" fmla="*/ 818675 h 1927097"/>
              <a:gd name="connsiteX107" fmla="*/ 8568028 w 9611734"/>
              <a:gd name="connsiteY107" fmla="*/ 568646 h 1927097"/>
              <a:gd name="connsiteX108" fmla="*/ 8714726 w 9611734"/>
              <a:gd name="connsiteY108" fmla="*/ 318617 h 1927097"/>
              <a:gd name="connsiteX109" fmla="*/ 8861423 w 9611734"/>
              <a:gd name="connsiteY109" fmla="*/ 568646 h 1927097"/>
              <a:gd name="connsiteX110" fmla="*/ 8714726 w 9611734"/>
              <a:gd name="connsiteY110" fmla="*/ 818675 h 1927097"/>
              <a:gd name="connsiteX111" fmla="*/ 8714726 w 9611734"/>
              <a:gd name="connsiteY111" fmla="*/ 251429 h 1927097"/>
              <a:gd name="connsiteX112" fmla="*/ 8416599 w 9611734"/>
              <a:gd name="connsiteY112" fmla="*/ 568646 h 1927097"/>
              <a:gd name="connsiteX113" fmla="*/ 8714726 w 9611734"/>
              <a:gd name="connsiteY113" fmla="*/ 885863 h 1927097"/>
              <a:gd name="connsiteX114" fmla="*/ 9012852 w 9611734"/>
              <a:gd name="connsiteY114" fmla="*/ 568646 h 1927097"/>
              <a:gd name="connsiteX115" fmla="*/ 8714726 w 9611734"/>
              <a:gd name="connsiteY115" fmla="*/ 251429 h 1927097"/>
              <a:gd name="connsiteX116" fmla="*/ 9418592 w 9611734"/>
              <a:gd name="connsiteY116" fmla="*/ 251429 h 1927097"/>
              <a:gd name="connsiteX117" fmla="*/ 9249987 w 9611734"/>
              <a:gd name="connsiteY117" fmla="*/ 340488 h 1927097"/>
              <a:gd name="connsiteX118" fmla="*/ 9242625 w 9611734"/>
              <a:gd name="connsiteY118" fmla="*/ 340488 h 1927097"/>
              <a:gd name="connsiteX119" fmla="*/ 9242625 w 9611734"/>
              <a:gd name="connsiteY119" fmla="*/ 263677 h 1927097"/>
              <a:gd name="connsiteX120" fmla="*/ 9098382 w 9611734"/>
              <a:gd name="connsiteY120" fmla="*/ 263677 h 1927097"/>
              <a:gd name="connsiteX121" fmla="*/ 9098382 w 9611734"/>
              <a:gd name="connsiteY121" fmla="*/ 873615 h 1927097"/>
              <a:gd name="connsiteX122" fmla="*/ 9242625 w 9611734"/>
              <a:gd name="connsiteY122" fmla="*/ 873615 h 1927097"/>
              <a:gd name="connsiteX123" fmla="*/ 9242625 w 9611734"/>
              <a:gd name="connsiteY123" fmla="*/ 479412 h 1927097"/>
              <a:gd name="connsiteX124" fmla="*/ 9363559 w 9611734"/>
              <a:gd name="connsiteY124" fmla="*/ 336638 h 1927097"/>
              <a:gd name="connsiteX125" fmla="*/ 9467491 w 9611734"/>
              <a:gd name="connsiteY125" fmla="*/ 456142 h 1927097"/>
              <a:gd name="connsiteX126" fmla="*/ 9467491 w 9611734"/>
              <a:gd name="connsiteY126" fmla="*/ 873265 h 1927097"/>
              <a:gd name="connsiteX127" fmla="*/ 9611734 w 9611734"/>
              <a:gd name="connsiteY127" fmla="*/ 873265 h 1927097"/>
              <a:gd name="connsiteX128" fmla="*/ 9611734 w 9611734"/>
              <a:gd name="connsiteY128" fmla="*/ 455092 h 1927097"/>
              <a:gd name="connsiteX129" fmla="*/ 9418592 w 9611734"/>
              <a:gd name="connsiteY129" fmla="*/ 251429 h 1927097"/>
              <a:gd name="connsiteX130" fmla="*/ 566984 w 9611734"/>
              <a:gd name="connsiteY130" fmla="*/ 19596 h 1927097"/>
              <a:gd name="connsiteX131" fmla="*/ 415379 w 9611734"/>
              <a:gd name="connsiteY131" fmla="*/ 19596 h 1927097"/>
              <a:gd name="connsiteX132" fmla="*/ 415379 w 9611734"/>
              <a:gd name="connsiteY132" fmla="*/ 650356 h 1927097"/>
              <a:gd name="connsiteX133" fmla="*/ 283404 w 9611734"/>
              <a:gd name="connsiteY133" fmla="*/ 813776 h 1927097"/>
              <a:gd name="connsiteX134" fmla="*/ 151429 w 9611734"/>
              <a:gd name="connsiteY134" fmla="*/ 638108 h 1927097"/>
              <a:gd name="connsiteX135" fmla="*/ 151429 w 9611734"/>
              <a:gd name="connsiteY135" fmla="*/ 521055 h 1927097"/>
              <a:gd name="connsiteX136" fmla="*/ 0 w 9611734"/>
              <a:gd name="connsiteY136" fmla="*/ 558848 h 1927097"/>
              <a:gd name="connsiteX137" fmla="*/ 0 w 9611734"/>
              <a:gd name="connsiteY137" fmla="*/ 611338 h 1927097"/>
              <a:gd name="connsiteX138" fmla="*/ 283580 w 9611734"/>
              <a:gd name="connsiteY138" fmla="*/ 893212 h 1927097"/>
              <a:gd name="connsiteX139" fmla="*/ 566984 w 9611734"/>
              <a:gd name="connsiteY139" fmla="*/ 611338 h 1927097"/>
              <a:gd name="connsiteX140" fmla="*/ 566984 w 9611734"/>
              <a:gd name="connsiteY140" fmla="*/ 19596 h 1927097"/>
              <a:gd name="connsiteX141" fmla="*/ 1478364 w 9611734"/>
              <a:gd name="connsiteY141" fmla="*/ 19596 h 1927097"/>
              <a:gd name="connsiteX142" fmla="*/ 1334121 w 9611734"/>
              <a:gd name="connsiteY142" fmla="*/ 19596 h 1927097"/>
              <a:gd name="connsiteX143" fmla="*/ 1334121 w 9611734"/>
              <a:gd name="connsiteY143" fmla="*/ 873440 h 1927097"/>
              <a:gd name="connsiteX144" fmla="*/ 1478364 w 9611734"/>
              <a:gd name="connsiteY144" fmla="*/ 873440 h 1927097"/>
              <a:gd name="connsiteX145" fmla="*/ 1478364 w 9611734"/>
              <a:gd name="connsiteY145" fmla="*/ 479412 h 1927097"/>
              <a:gd name="connsiteX146" fmla="*/ 1599298 w 9611734"/>
              <a:gd name="connsiteY146" fmla="*/ 336638 h 1927097"/>
              <a:gd name="connsiteX147" fmla="*/ 1703230 w 9611734"/>
              <a:gd name="connsiteY147" fmla="*/ 456142 h 1927097"/>
              <a:gd name="connsiteX148" fmla="*/ 1703230 w 9611734"/>
              <a:gd name="connsiteY148" fmla="*/ 873265 h 1927097"/>
              <a:gd name="connsiteX149" fmla="*/ 1847474 w 9611734"/>
              <a:gd name="connsiteY149" fmla="*/ 873265 h 1927097"/>
              <a:gd name="connsiteX150" fmla="*/ 1847474 w 9611734"/>
              <a:gd name="connsiteY150" fmla="*/ 455092 h 1927097"/>
              <a:gd name="connsiteX151" fmla="*/ 1654331 w 9611734"/>
              <a:gd name="connsiteY151" fmla="*/ 251429 h 1927097"/>
              <a:gd name="connsiteX152" fmla="*/ 1485726 w 9611734"/>
              <a:gd name="connsiteY152" fmla="*/ 340488 h 1927097"/>
              <a:gd name="connsiteX153" fmla="*/ 1478364 w 9611734"/>
              <a:gd name="connsiteY153" fmla="*/ 340488 h 1927097"/>
              <a:gd name="connsiteX154" fmla="*/ 1478364 w 9611734"/>
              <a:gd name="connsiteY154" fmla="*/ 19596 h 1927097"/>
              <a:gd name="connsiteX155" fmla="*/ 5871744 w 9611734"/>
              <a:gd name="connsiteY155" fmla="*/ 19596 h 1927097"/>
              <a:gd name="connsiteX156" fmla="*/ 5720315 w 9611734"/>
              <a:gd name="connsiteY156" fmla="*/ 19596 h 1927097"/>
              <a:gd name="connsiteX157" fmla="*/ 5720315 w 9611734"/>
              <a:gd name="connsiteY157" fmla="*/ 650356 h 1927097"/>
              <a:gd name="connsiteX158" fmla="*/ 5588340 w 9611734"/>
              <a:gd name="connsiteY158" fmla="*/ 813776 h 1927097"/>
              <a:gd name="connsiteX159" fmla="*/ 5456366 w 9611734"/>
              <a:gd name="connsiteY159" fmla="*/ 638108 h 1927097"/>
              <a:gd name="connsiteX160" fmla="*/ 5456366 w 9611734"/>
              <a:gd name="connsiteY160" fmla="*/ 521055 h 1927097"/>
              <a:gd name="connsiteX161" fmla="*/ 5304936 w 9611734"/>
              <a:gd name="connsiteY161" fmla="*/ 558848 h 1927097"/>
              <a:gd name="connsiteX162" fmla="*/ 5304936 w 9611734"/>
              <a:gd name="connsiteY162" fmla="*/ 611338 h 1927097"/>
              <a:gd name="connsiteX163" fmla="*/ 5588515 w 9611734"/>
              <a:gd name="connsiteY163" fmla="*/ 893212 h 1927097"/>
              <a:gd name="connsiteX164" fmla="*/ 5871920 w 9611734"/>
              <a:gd name="connsiteY164" fmla="*/ 611338 h 1927097"/>
              <a:gd name="connsiteX165" fmla="*/ 5871920 w 9611734"/>
              <a:gd name="connsiteY165" fmla="*/ 19596 h 1927097"/>
              <a:gd name="connsiteX166" fmla="*/ 6783125 w 9611734"/>
              <a:gd name="connsiteY166" fmla="*/ 19596 h 1927097"/>
              <a:gd name="connsiteX167" fmla="*/ 6638882 w 9611734"/>
              <a:gd name="connsiteY167" fmla="*/ 19596 h 1927097"/>
              <a:gd name="connsiteX168" fmla="*/ 6638882 w 9611734"/>
              <a:gd name="connsiteY168" fmla="*/ 873440 h 1927097"/>
              <a:gd name="connsiteX169" fmla="*/ 6783125 w 9611734"/>
              <a:gd name="connsiteY169" fmla="*/ 873440 h 1927097"/>
              <a:gd name="connsiteX170" fmla="*/ 6783125 w 9611734"/>
              <a:gd name="connsiteY170" fmla="*/ 479412 h 1927097"/>
              <a:gd name="connsiteX171" fmla="*/ 6904059 w 9611734"/>
              <a:gd name="connsiteY171" fmla="*/ 336638 h 1927097"/>
              <a:gd name="connsiteX172" fmla="*/ 7007991 w 9611734"/>
              <a:gd name="connsiteY172" fmla="*/ 456142 h 1927097"/>
              <a:gd name="connsiteX173" fmla="*/ 7007991 w 9611734"/>
              <a:gd name="connsiteY173" fmla="*/ 873265 h 1927097"/>
              <a:gd name="connsiteX174" fmla="*/ 7152234 w 9611734"/>
              <a:gd name="connsiteY174" fmla="*/ 873265 h 1927097"/>
              <a:gd name="connsiteX175" fmla="*/ 7152234 w 9611734"/>
              <a:gd name="connsiteY175" fmla="*/ 455092 h 1927097"/>
              <a:gd name="connsiteX176" fmla="*/ 6959092 w 9611734"/>
              <a:gd name="connsiteY176" fmla="*/ 251429 h 1927097"/>
              <a:gd name="connsiteX177" fmla="*/ 6790486 w 9611734"/>
              <a:gd name="connsiteY177" fmla="*/ 340488 h 1927097"/>
              <a:gd name="connsiteX178" fmla="*/ 6783125 w 9611734"/>
              <a:gd name="connsiteY178" fmla="*/ 340488 h 1927097"/>
              <a:gd name="connsiteX179" fmla="*/ 6783125 w 9611734"/>
              <a:gd name="connsiteY179" fmla="*/ 19596 h 1927097"/>
              <a:gd name="connsiteX180" fmla="*/ 4781944 w 9611734"/>
              <a:gd name="connsiteY180" fmla="*/ 803978 h 1927097"/>
              <a:gd name="connsiteX181" fmla="*/ 4592482 w 9611734"/>
              <a:gd name="connsiteY181" fmla="*/ 607489 h 1927097"/>
              <a:gd name="connsiteX182" fmla="*/ 4666970 w 9611734"/>
              <a:gd name="connsiteY182" fmla="*/ 452642 h 1927097"/>
              <a:gd name="connsiteX183" fmla="*/ 4943188 w 9611734"/>
              <a:gd name="connsiteY183" fmla="*/ 753937 h 1927097"/>
              <a:gd name="connsiteX184" fmla="*/ 4781944 w 9611734"/>
              <a:gd name="connsiteY184" fmla="*/ 803978 h 1927097"/>
              <a:gd name="connsiteX185" fmla="*/ 5050801 w 9611734"/>
              <a:gd name="connsiteY185" fmla="*/ 653855 h 1927097"/>
              <a:gd name="connsiteX186" fmla="*/ 4811388 w 9611734"/>
              <a:gd name="connsiteY186" fmla="*/ 390354 h 1927097"/>
              <a:gd name="connsiteX187" fmla="*/ 4929868 w 9611734"/>
              <a:gd name="connsiteY187" fmla="*/ 367083 h 1927097"/>
              <a:gd name="connsiteX188" fmla="*/ 5089885 w 9611734"/>
              <a:gd name="connsiteY188" fmla="*/ 523154 h 1927097"/>
              <a:gd name="connsiteX189" fmla="*/ 5050801 w 9611734"/>
              <a:gd name="connsiteY189" fmla="*/ 653855 h 1927097"/>
              <a:gd name="connsiteX190" fmla="*/ 4778263 w 9611734"/>
              <a:gd name="connsiteY190" fmla="*/ 355010 h 1927097"/>
              <a:gd name="connsiteX191" fmla="*/ 4725684 w 9611734"/>
              <a:gd name="connsiteY191" fmla="*/ 296396 h 1927097"/>
              <a:gd name="connsiteX192" fmla="*/ 4665743 w 9611734"/>
              <a:gd name="connsiteY192" fmla="*/ 175668 h 1927097"/>
              <a:gd name="connsiteX193" fmla="*/ 4781768 w 9611734"/>
              <a:gd name="connsiteY193" fmla="*/ 64738 h 1927097"/>
              <a:gd name="connsiteX194" fmla="*/ 4896568 w 9611734"/>
              <a:gd name="connsiteY194" fmla="*/ 181792 h 1927097"/>
              <a:gd name="connsiteX195" fmla="*/ 4778263 w 9611734"/>
              <a:gd name="connsiteY195" fmla="*/ 355010 h 1927097"/>
              <a:gd name="connsiteX196" fmla="*/ 4785624 w 9611734"/>
              <a:gd name="connsiteY196" fmla="*/ 0 h 1927097"/>
              <a:gd name="connsiteX197" fmla="*/ 4533943 w 9611734"/>
              <a:gd name="connsiteY197" fmla="*/ 211011 h 1927097"/>
              <a:gd name="connsiteX198" fmla="*/ 4631741 w 9611734"/>
              <a:gd name="connsiteY198" fmla="*/ 414674 h 1927097"/>
              <a:gd name="connsiteX199" fmla="*/ 4632968 w 9611734"/>
              <a:gd name="connsiteY199" fmla="*/ 417124 h 1927097"/>
              <a:gd name="connsiteX200" fmla="*/ 4458228 w 9611734"/>
              <a:gd name="connsiteY200" fmla="*/ 662254 h 1927097"/>
              <a:gd name="connsiteX201" fmla="*/ 4703775 w 9611734"/>
              <a:gd name="connsiteY201" fmla="*/ 892862 h 1927097"/>
              <a:gd name="connsiteX202" fmla="*/ 4979994 w 9611734"/>
              <a:gd name="connsiteY202" fmla="*/ 794005 h 1927097"/>
              <a:gd name="connsiteX203" fmla="*/ 5053255 w 9611734"/>
              <a:gd name="connsiteY203" fmla="*/ 873265 h 1927097"/>
              <a:gd name="connsiteX204" fmla="*/ 5245170 w 9611734"/>
              <a:gd name="connsiteY204" fmla="*/ 873265 h 1927097"/>
              <a:gd name="connsiteX205" fmla="*/ 5245170 w 9611734"/>
              <a:gd name="connsiteY205" fmla="*/ 867141 h 1927097"/>
              <a:gd name="connsiteX206" fmla="*/ 5088834 w 9611734"/>
              <a:gd name="connsiteY206" fmla="*/ 695148 h 1927097"/>
              <a:gd name="connsiteX207" fmla="*/ 5192766 w 9611734"/>
              <a:gd name="connsiteY207" fmla="*/ 457191 h 1927097"/>
              <a:gd name="connsiteX208" fmla="*/ 5032749 w 9611734"/>
              <a:gd name="connsiteY208" fmla="*/ 302345 h 1927097"/>
              <a:gd name="connsiteX209" fmla="*/ 4886051 w 9611734"/>
              <a:gd name="connsiteY209" fmla="*/ 331564 h 1927097"/>
              <a:gd name="connsiteX210" fmla="*/ 4883598 w 9611734"/>
              <a:gd name="connsiteY210" fmla="*/ 326665 h 1927097"/>
              <a:gd name="connsiteX211" fmla="*/ 5015573 w 9611734"/>
              <a:gd name="connsiteY211" fmla="*/ 165695 h 1927097"/>
              <a:gd name="connsiteX212" fmla="*/ 4785624 w 9611734"/>
              <a:gd name="connsiteY212" fmla="*/ 0 h 1927097"/>
              <a:gd name="connsiteX213" fmla="*/ 1128885 w 9611734"/>
              <a:gd name="connsiteY213" fmla="*/ 1543918 h 1927097"/>
              <a:gd name="connsiteX214" fmla="*/ 1293810 w 9611734"/>
              <a:gd name="connsiteY214" fmla="*/ 1375599 h 1927097"/>
              <a:gd name="connsiteX215" fmla="*/ 1441734 w 9611734"/>
              <a:gd name="connsiteY215" fmla="*/ 1543918 h 1927097"/>
              <a:gd name="connsiteX216" fmla="*/ 1128885 w 9611734"/>
              <a:gd name="connsiteY216" fmla="*/ 1543918 h 1927097"/>
              <a:gd name="connsiteX217" fmla="*/ 1293810 w 9611734"/>
              <a:gd name="connsiteY217" fmla="*/ 1292664 h 1927097"/>
              <a:gd name="connsiteX218" fmla="*/ 1020045 w 9611734"/>
              <a:gd name="connsiteY218" fmla="*/ 1614780 h 1927097"/>
              <a:gd name="connsiteX219" fmla="*/ 1293810 w 9611734"/>
              <a:gd name="connsiteY219" fmla="*/ 1927098 h 1927097"/>
              <a:gd name="connsiteX220" fmla="*/ 1543037 w 9611734"/>
              <a:gd name="connsiteY220" fmla="*/ 1728334 h 1927097"/>
              <a:gd name="connsiteX221" fmla="*/ 1450147 w 9611734"/>
              <a:gd name="connsiteY221" fmla="*/ 1704013 h 1927097"/>
              <a:gd name="connsiteX222" fmla="*/ 1303450 w 9611734"/>
              <a:gd name="connsiteY222" fmla="*/ 1841888 h 1927097"/>
              <a:gd name="connsiteX223" fmla="*/ 1125029 w 9611734"/>
              <a:gd name="connsiteY223" fmla="*/ 1616180 h 1927097"/>
              <a:gd name="connsiteX224" fmla="*/ 1544089 w 9611734"/>
              <a:gd name="connsiteY224" fmla="*/ 1616180 h 1927097"/>
              <a:gd name="connsiteX225" fmla="*/ 1544089 w 9611734"/>
              <a:gd name="connsiteY225" fmla="*/ 1582061 h 1927097"/>
              <a:gd name="connsiteX226" fmla="*/ 1293810 w 9611734"/>
              <a:gd name="connsiteY226" fmla="*/ 1292664 h 1927097"/>
              <a:gd name="connsiteX227" fmla="*/ 2967595 w 9611734"/>
              <a:gd name="connsiteY227" fmla="*/ 1543918 h 1927097"/>
              <a:gd name="connsiteX228" fmla="*/ 3132520 w 9611734"/>
              <a:gd name="connsiteY228" fmla="*/ 1375599 h 1927097"/>
              <a:gd name="connsiteX229" fmla="*/ 3280444 w 9611734"/>
              <a:gd name="connsiteY229" fmla="*/ 1543918 h 1927097"/>
              <a:gd name="connsiteX230" fmla="*/ 2967595 w 9611734"/>
              <a:gd name="connsiteY230" fmla="*/ 1543918 h 1927097"/>
              <a:gd name="connsiteX231" fmla="*/ 3132520 w 9611734"/>
              <a:gd name="connsiteY231" fmla="*/ 1292664 h 1927097"/>
              <a:gd name="connsiteX232" fmla="*/ 2858756 w 9611734"/>
              <a:gd name="connsiteY232" fmla="*/ 1614780 h 1927097"/>
              <a:gd name="connsiteX233" fmla="*/ 3132520 w 9611734"/>
              <a:gd name="connsiteY233" fmla="*/ 1927098 h 1927097"/>
              <a:gd name="connsiteX234" fmla="*/ 3381748 w 9611734"/>
              <a:gd name="connsiteY234" fmla="*/ 1728334 h 1927097"/>
              <a:gd name="connsiteX235" fmla="*/ 3288857 w 9611734"/>
              <a:gd name="connsiteY235" fmla="*/ 1704013 h 1927097"/>
              <a:gd name="connsiteX236" fmla="*/ 3142160 w 9611734"/>
              <a:gd name="connsiteY236" fmla="*/ 1841888 h 1927097"/>
              <a:gd name="connsiteX237" fmla="*/ 2963740 w 9611734"/>
              <a:gd name="connsiteY237" fmla="*/ 1616180 h 1927097"/>
              <a:gd name="connsiteX238" fmla="*/ 3382799 w 9611734"/>
              <a:gd name="connsiteY238" fmla="*/ 1616180 h 1927097"/>
              <a:gd name="connsiteX239" fmla="*/ 3382799 w 9611734"/>
              <a:gd name="connsiteY239" fmla="*/ 1582061 h 1927097"/>
              <a:gd name="connsiteX240" fmla="*/ 3132520 w 9611734"/>
              <a:gd name="connsiteY240" fmla="*/ 1292664 h 1927097"/>
              <a:gd name="connsiteX241" fmla="*/ 3766631 w 9611734"/>
              <a:gd name="connsiteY241" fmla="*/ 1292664 h 1927097"/>
              <a:gd name="connsiteX242" fmla="*/ 3485505 w 9611734"/>
              <a:gd name="connsiteY242" fmla="*/ 1616005 h 1927097"/>
              <a:gd name="connsiteX243" fmla="*/ 3761723 w 9611734"/>
              <a:gd name="connsiteY243" fmla="*/ 1927098 h 1927097"/>
              <a:gd name="connsiteX244" fmla="*/ 4012178 w 9611734"/>
              <a:gd name="connsiteY244" fmla="*/ 1709962 h 1927097"/>
              <a:gd name="connsiteX245" fmla="*/ 3915606 w 9611734"/>
              <a:gd name="connsiteY245" fmla="*/ 1686692 h 1927097"/>
              <a:gd name="connsiteX246" fmla="*/ 3768909 w 9611734"/>
              <a:gd name="connsiteY246" fmla="*/ 1840313 h 1927097"/>
              <a:gd name="connsiteX247" fmla="*/ 3591716 w 9611734"/>
              <a:gd name="connsiteY247" fmla="*/ 1608481 h 1927097"/>
              <a:gd name="connsiteX248" fmla="*/ 3764002 w 9611734"/>
              <a:gd name="connsiteY248" fmla="*/ 1379098 h 1927097"/>
              <a:gd name="connsiteX249" fmla="*/ 3915606 w 9611734"/>
              <a:gd name="connsiteY249" fmla="*/ 1525546 h 1927097"/>
              <a:gd name="connsiteX250" fmla="*/ 4012178 w 9611734"/>
              <a:gd name="connsiteY250" fmla="*/ 1502275 h 1927097"/>
              <a:gd name="connsiteX251" fmla="*/ 3766631 w 9611734"/>
              <a:gd name="connsiteY251" fmla="*/ 1292664 h 1927097"/>
              <a:gd name="connsiteX252" fmla="*/ 879833 w 9611734"/>
              <a:gd name="connsiteY252" fmla="*/ 1060831 h 1927097"/>
              <a:gd name="connsiteX253" fmla="*/ 718589 w 9611734"/>
              <a:gd name="connsiteY253" fmla="*/ 1060831 h 1927097"/>
              <a:gd name="connsiteX254" fmla="*/ 465680 w 9611734"/>
              <a:gd name="connsiteY254" fmla="*/ 1748805 h 1927097"/>
              <a:gd name="connsiteX255" fmla="*/ 211545 w 9611734"/>
              <a:gd name="connsiteY255" fmla="*/ 1060831 h 1927097"/>
              <a:gd name="connsiteX256" fmla="*/ 42765 w 9611734"/>
              <a:gd name="connsiteY256" fmla="*/ 1060831 h 1927097"/>
              <a:gd name="connsiteX257" fmla="*/ 42765 w 9611734"/>
              <a:gd name="connsiteY257" fmla="*/ 1914675 h 1927097"/>
              <a:gd name="connsiteX258" fmla="*/ 148976 w 9611734"/>
              <a:gd name="connsiteY258" fmla="*/ 1914675 h 1927097"/>
              <a:gd name="connsiteX259" fmla="*/ 148976 w 9611734"/>
              <a:gd name="connsiteY259" fmla="*/ 1179284 h 1927097"/>
              <a:gd name="connsiteX260" fmla="*/ 421513 w 9611734"/>
              <a:gd name="connsiteY260" fmla="*/ 1914850 h 1927097"/>
              <a:gd name="connsiteX261" fmla="*/ 503362 w 9611734"/>
              <a:gd name="connsiteY261" fmla="*/ 1914850 h 1927097"/>
              <a:gd name="connsiteX262" fmla="*/ 773447 w 9611734"/>
              <a:gd name="connsiteY262" fmla="*/ 1178060 h 1927097"/>
              <a:gd name="connsiteX263" fmla="*/ 773447 w 9611734"/>
              <a:gd name="connsiteY263" fmla="*/ 1914850 h 1927097"/>
              <a:gd name="connsiteX264" fmla="*/ 879833 w 9611734"/>
              <a:gd name="connsiteY264" fmla="*/ 1914850 h 1927097"/>
              <a:gd name="connsiteX265" fmla="*/ 879833 w 9611734"/>
              <a:gd name="connsiteY265" fmla="*/ 1060831 h 1927097"/>
              <a:gd name="connsiteX266" fmla="*/ 1920559 w 9611734"/>
              <a:gd name="connsiteY266" fmla="*/ 1840488 h 1927097"/>
              <a:gd name="connsiteX267" fmla="*/ 1753181 w 9611734"/>
              <a:gd name="connsiteY267" fmla="*/ 1609881 h 1927097"/>
              <a:gd name="connsiteX268" fmla="*/ 1920559 w 9611734"/>
              <a:gd name="connsiteY268" fmla="*/ 1379273 h 1927097"/>
              <a:gd name="connsiteX269" fmla="*/ 2087938 w 9611734"/>
              <a:gd name="connsiteY269" fmla="*/ 1609881 h 1927097"/>
              <a:gd name="connsiteX270" fmla="*/ 1920559 w 9611734"/>
              <a:gd name="connsiteY270" fmla="*/ 1840488 h 1927097"/>
              <a:gd name="connsiteX271" fmla="*/ 2186963 w 9611734"/>
              <a:gd name="connsiteY271" fmla="*/ 1060831 h 1927097"/>
              <a:gd name="connsiteX272" fmla="*/ 2085659 w 9611734"/>
              <a:gd name="connsiteY272" fmla="*/ 1060831 h 1927097"/>
              <a:gd name="connsiteX273" fmla="*/ 2085659 w 9611734"/>
              <a:gd name="connsiteY273" fmla="*/ 1421965 h 1927097"/>
              <a:gd name="connsiteX274" fmla="*/ 1903559 w 9611734"/>
              <a:gd name="connsiteY274" fmla="*/ 1292664 h 1927097"/>
              <a:gd name="connsiteX275" fmla="*/ 1646970 w 9611734"/>
              <a:gd name="connsiteY275" fmla="*/ 1613555 h 1927097"/>
              <a:gd name="connsiteX276" fmla="*/ 1894971 w 9611734"/>
              <a:gd name="connsiteY276" fmla="*/ 1927098 h 1927097"/>
              <a:gd name="connsiteX277" fmla="*/ 2085659 w 9611734"/>
              <a:gd name="connsiteY277" fmla="*/ 1791672 h 1927097"/>
              <a:gd name="connsiteX278" fmla="*/ 2085659 w 9611734"/>
              <a:gd name="connsiteY278" fmla="*/ 1838039 h 1927097"/>
              <a:gd name="connsiteX279" fmla="*/ 2091794 w 9611734"/>
              <a:gd name="connsiteY279" fmla="*/ 1914850 h 1927097"/>
              <a:gd name="connsiteX280" fmla="*/ 2194499 w 9611734"/>
              <a:gd name="connsiteY280" fmla="*/ 1914850 h 1927097"/>
              <a:gd name="connsiteX281" fmla="*/ 2187138 w 9611734"/>
              <a:gd name="connsiteY281" fmla="*/ 1787998 h 1927097"/>
              <a:gd name="connsiteX282" fmla="*/ 2187138 w 9611734"/>
              <a:gd name="connsiteY282" fmla="*/ 1060831 h 1927097"/>
              <a:gd name="connsiteX283" fmla="*/ 2956729 w 9611734"/>
              <a:gd name="connsiteY283" fmla="*/ 1060831 h 1927097"/>
              <a:gd name="connsiteX284" fmla="*/ 2296854 w 9611734"/>
              <a:gd name="connsiteY284" fmla="*/ 1060831 h 1927097"/>
              <a:gd name="connsiteX285" fmla="*/ 2296854 w 9611734"/>
              <a:gd name="connsiteY285" fmla="*/ 1149890 h 1927097"/>
              <a:gd name="connsiteX286" fmla="*/ 2574300 w 9611734"/>
              <a:gd name="connsiteY286" fmla="*/ 1149890 h 1927097"/>
              <a:gd name="connsiteX287" fmla="*/ 2574300 w 9611734"/>
              <a:gd name="connsiteY287" fmla="*/ 1914850 h 1927097"/>
              <a:gd name="connsiteX288" fmla="*/ 2680686 w 9611734"/>
              <a:gd name="connsiteY288" fmla="*/ 1914850 h 1927097"/>
              <a:gd name="connsiteX289" fmla="*/ 2680686 w 9611734"/>
              <a:gd name="connsiteY289" fmla="*/ 1149890 h 1927097"/>
              <a:gd name="connsiteX290" fmla="*/ 2956904 w 9611734"/>
              <a:gd name="connsiteY290" fmla="*/ 1149890 h 1927097"/>
              <a:gd name="connsiteX291" fmla="*/ 2956904 w 9611734"/>
              <a:gd name="connsiteY291" fmla="*/ 1060831 h 1927097"/>
              <a:gd name="connsiteX292" fmla="*/ 4229682 w 9611734"/>
              <a:gd name="connsiteY292" fmla="*/ 1060831 h 1927097"/>
              <a:gd name="connsiteX293" fmla="*/ 4128203 w 9611734"/>
              <a:gd name="connsiteY293" fmla="*/ 1060831 h 1927097"/>
              <a:gd name="connsiteX294" fmla="*/ 4128203 w 9611734"/>
              <a:gd name="connsiteY294" fmla="*/ 1914675 h 1927097"/>
              <a:gd name="connsiteX295" fmla="*/ 4229682 w 9611734"/>
              <a:gd name="connsiteY295" fmla="*/ 1914675 h 1927097"/>
              <a:gd name="connsiteX296" fmla="*/ 4229682 w 9611734"/>
              <a:gd name="connsiteY296" fmla="*/ 1513473 h 1927097"/>
              <a:gd name="connsiteX297" fmla="*/ 4362884 w 9611734"/>
              <a:gd name="connsiteY297" fmla="*/ 1370699 h 1927097"/>
              <a:gd name="connsiteX298" fmla="*/ 4494859 w 9611734"/>
              <a:gd name="connsiteY298" fmla="*/ 1513473 h 1927097"/>
              <a:gd name="connsiteX299" fmla="*/ 4494859 w 9611734"/>
              <a:gd name="connsiteY299" fmla="*/ 1914850 h 1927097"/>
              <a:gd name="connsiteX300" fmla="*/ 4596338 w 9611734"/>
              <a:gd name="connsiteY300" fmla="*/ 1914850 h 1927097"/>
              <a:gd name="connsiteX301" fmla="*/ 4596338 w 9611734"/>
              <a:gd name="connsiteY301" fmla="*/ 1492827 h 1927097"/>
              <a:gd name="connsiteX302" fmla="*/ 4399515 w 9611734"/>
              <a:gd name="connsiteY302" fmla="*/ 1292839 h 1927097"/>
              <a:gd name="connsiteX303" fmla="*/ 4229682 w 9611734"/>
              <a:gd name="connsiteY303" fmla="*/ 1399044 h 1927097"/>
              <a:gd name="connsiteX304" fmla="*/ 4229682 w 9611734"/>
              <a:gd name="connsiteY304" fmla="*/ 1060831 h 1927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Lst>
            <a:rect l="l" t="t" r="r" b="b"/>
            <a:pathLst>
              <a:path w="9611734" h="1927097">
                <a:moveTo>
                  <a:pt x="950465" y="818675"/>
                </a:moveTo>
                <a:cubicBezTo>
                  <a:pt x="856347" y="818675"/>
                  <a:pt x="803768" y="729617"/>
                  <a:pt x="803768" y="568646"/>
                </a:cubicBezTo>
                <a:cubicBezTo>
                  <a:pt x="803768" y="405226"/>
                  <a:pt x="856347" y="318617"/>
                  <a:pt x="950465" y="318617"/>
                </a:cubicBezTo>
                <a:cubicBezTo>
                  <a:pt x="1044582" y="318617"/>
                  <a:pt x="1097162" y="406451"/>
                  <a:pt x="1097162" y="568646"/>
                </a:cubicBezTo>
                <a:cubicBezTo>
                  <a:pt x="1097162" y="732066"/>
                  <a:pt x="1044582" y="818675"/>
                  <a:pt x="950465" y="818675"/>
                </a:cubicBezTo>
                <a:moveTo>
                  <a:pt x="950465" y="251429"/>
                </a:moveTo>
                <a:cubicBezTo>
                  <a:pt x="758549" y="251429"/>
                  <a:pt x="652338" y="394203"/>
                  <a:pt x="652338" y="568646"/>
                </a:cubicBezTo>
                <a:cubicBezTo>
                  <a:pt x="652338" y="743089"/>
                  <a:pt x="758724" y="885863"/>
                  <a:pt x="950465" y="885863"/>
                </a:cubicBezTo>
                <a:cubicBezTo>
                  <a:pt x="1142381" y="885863"/>
                  <a:pt x="1248591" y="743089"/>
                  <a:pt x="1248591" y="568646"/>
                </a:cubicBezTo>
                <a:cubicBezTo>
                  <a:pt x="1248767" y="394028"/>
                  <a:pt x="1142381" y="251429"/>
                  <a:pt x="950465" y="251429"/>
                </a:cubicBezTo>
                <a:moveTo>
                  <a:pt x="2283534" y="251429"/>
                </a:moveTo>
                <a:cubicBezTo>
                  <a:pt x="2193097" y="251429"/>
                  <a:pt x="2142971" y="290447"/>
                  <a:pt x="2114929" y="340488"/>
                </a:cubicBezTo>
                <a:lnTo>
                  <a:pt x="2107568" y="340488"/>
                </a:lnTo>
                <a:lnTo>
                  <a:pt x="2107568" y="263677"/>
                </a:lnTo>
                <a:lnTo>
                  <a:pt x="1963324" y="263677"/>
                </a:lnTo>
                <a:lnTo>
                  <a:pt x="1963324" y="873615"/>
                </a:lnTo>
                <a:lnTo>
                  <a:pt x="2107568" y="873615"/>
                </a:lnTo>
                <a:lnTo>
                  <a:pt x="2107568" y="479412"/>
                </a:lnTo>
                <a:cubicBezTo>
                  <a:pt x="2107568" y="389129"/>
                  <a:pt x="2154013" y="336638"/>
                  <a:pt x="2228501" y="336638"/>
                </a:cubicBezTo>
                <a:cubicBezTo>
                  <a:pt x="2300535" y="336638"/>
                  <a:pt x="2332433" y="384230"/>
                  <a:pt x="2332433" y="456142"/>
                </a:cubicBezTo>
                <a:lnTo>
                  <a:pt x="2332433" y="873265"/>
                </a:lnTo>
                <a:lnTo>
                  <a:pt x="2476677" y="873265"/>
                </a:lnTo>
                <a:lnTo>
                  <a:pt x="2476677" y="455092"/>
                </a:lnTo>
                <a:cubicBezTo>
                  <a:pt x="2476502" y="329465"/>
                  <a:pt x="2410602" y="251429"/>
                  <a:pt x="2283534" y="251429"/>
                </a:cubicBezTo>
                <a:moveTo>
                  <a:pt x="2803897" y="251429"/>
                </a:moveTo>
                <a:cubicBezTo>
                  <a:pt x="2670696" y="251429"/>
                  <a:pt x="2570444" y="307594"/>
                  <a:pt x="2570444" y="427097"/>
                </a:cubicBezTo>
                <a:cubicBezTo>
                  <a:pt x="2570444" y="528403"/>
                  <a:pt x="2640024" y="583168"/>
                  <a:pt x="2718368" y="602765"/>
                </a:cubicBezTo>
                <a:lnTo>
                  <a:pt x="2840528" y="633209"/>
                </a:lnTo>
                <a:cubicBezTo>
                  <a:pt x="2905201" y="649131"/>
                  <a:pt x="2934645" y="672227"/>
                  <a:pt x="2934645" y="723493"/>
                </a:cubicBezTo>
                <a:cubicBezTo>
                  <a:pt x="2934645" y="785781"/>
                  <a:pt x="2890654" y="821125"/>
                  <a:pt x="2813712" y="821125"/>
                </a:cubicBezTo>
                <a:cubicBezTo>
                  <a:pt x="2730636" y="821125"/>
                  <a:pt x="2687872" y="780882"/>
                  <a:pt x="2674376" y="679576"/>
                </a:cubicBezTo>
                <a:lnTo>
                  <a:pt x="2544855" y="716144"/>
                </a:lnTo>
                <a:cubicBezTo>
                  <a:pt x="2552216" y="821125"/>
                  <a:pt x="2650014" y="885688"/>
                  <a:pt x="2797763" y="885688"/>
                </a:cubicBezTo>
                <a:cubicBezTo>
                  <a:pt x="2962688" y="885688"/>
                  <a:pt x="3051898" y="808877"/>
                  <a:pt x="3051898" y="686924"/>
                </a:cubicBezTo>
                <a:cubicBezTo>
                  <a:pt x="3051898" y="572320"/>
                  <a:pt x="2972503" y="524729"/>
                  <a:pt x="2889427" y="503908"/>
                </a:cubicBezTo>
                <a:lnTo>
                  <a:pt x="2772174" y="474688"/>
                </a:lnTo>
                <a:cubicBezTo>
                  <a:pt x="2713461" y="459991"/>
                  <a:pt x="2687872" y="433221"/>
                  <a:pt x="2687872" y="394203"/>
                </a:cubicBezTo>
                <a:cubicBezTo>
                  <a:pt x="2687872" y="345387"/>
                  <a:pt x="2729409" y="316167"/>
                  <a:pt x="2791804" y="316167"/>
                </a:cubicBezTo>
                <a:cubicBezTo>
                  <a:pt x="2865065" y="316167"/>
                  <a:pt x="2910284" y="356410"/>
                  <a:pt x="2916418" y="433221"/>
                </a:cubicBezTo>
                <a:lnTo>
                  <a:pt x="3038578" y="396652"/>
                </a:lnTo>
                <a:cubicBezTo>
                  <a:pt x="3023856" y="311093"/>
                  <a:pt x="2939553" y="251429"/>
                  <a:pt x="2803897" y="251429"/>
                </a:cubicBezTo>
                <a:moveTo>
                  <a:pt x="3409965" y="818675"/>
                </a:moveTo>
                <a:cubicBezTo>
                  <a:pt x="3315848" y="818675"/>
                  <a:pt x="3263268" y="729617"/>
                  <a:pt x="3263268" y="568646"/>
                </a:cubicBezTo>
                <a:cubicBezTo>
                  <a:pt x="3263268" y="405226"/>
                  <a:pt x="3315848" y="318617"/>
                  <a:pt x="3409965" y="318617"/>
                </a:cubicBezTo>
                <a:cubicBezTo>
                  <a:pt x="3504083" y="318617"/>
                  <a:pt x="3556663" y="406451"/>
                  <a:pt x="3556663" y="568646"/>
                </a:cubicBezTo>
                <a:cubicBezTo>
                  <a:pt x="3556487" y="732066"/>
                  <a:pt x="3504083" y="818675"/>
                  <a:pt x="3409965" y="818675"/>
                </a:cubicBezTo>
                <a:moveTo>
                  <a:pt x="3409965" y="251429"/>
                </a:moveTo>
                <a:cubicBezTo>
                  <a:pt x="3218050" y="251429"/>
                  <a:pt x="3111839" y="394203"/>
                  <a:pt x="3111839" y="568646"/>
                </a:cubicBezTo>
                <a:cubicBezTo>
                  <a:pt x="3111839" y="743089"/>
                  <a:pt x="3218225" y="885863"/>
                  <a:pt x="3409965" y="885863"/>
                </a:cubicBezTo>
                <a:cubicBezTo>
                  <a:pt x="3601881" y="885863"/>
                  <a:pt x="3708092" y="743089"/>
                  <a:pt x="3708092" y="568646"/>
                </a:cubicBezTo>
                <a:cubicBezTo>
                  <a:pt x="3708092" y="394028"/>
                  <a:pt x="3601706" y="251429"/>
                  <a:pt x="3409965" y="251429"/>
                </a:cubicBezTo>
                <a:moveTo>
                  <a:pt x="4113656" y="251429"/>
                </a:moveTo>
                <a:cubicBezTo>
                  <a:pt x="4023219" y="251429"/>
                  <a:pt x="3973094" y="290447"/>
                  <a:pt x="3945051" y="340488"/>
                </a:cubicBezTo>
                <a:lnTo>
                  <a:pt x="3937690" y="340488"/>
                </a:lnTo>
                <a:lnTo>
                  <a:pt x="3937690" y="263677"/>
                </a:lnTo>
                <a:lnTo>
                  <a:pt x="3793446" y="263677"/>
                </a:lnTo>
                <a:lnTo>
                  <a:pt x="3793446" y="873615"/>
                </a:lnTo>
                <a:lnTo>
                  <a:pt x="3937690" y="873615"/>
                </a:lnTo>
                <a:lnTo>
                  <a:pt x="3937690" y="479412"/>
                </a:lnTo>
                <a:cubicBezTo>
                  <a:pt x="3937690" y="389129"/>
                  <a:pt x="3984135" y="336638"/>
                  <a:pt x="4058623" y="336638"/>
                </a:cubicBezTo>
                <a:cubicBezTo>
                  <a:pt x="4130657" y="336638"/>
                  <a:pt x="4162555" y="384230"/>
                  <a:pt x="4162555" y="456142"/>
                </a:cubicBezTo>
                <a:lnTo>
                  <a:pt x="4162555" y="873265"/>
                </a:lnTo>
                <a:lnTo>
                  <a:pt x="4306799" y="873265"/>
                </a:lnTo>
                <a:lnTo>
                  <a:pt x="4306799" y="455092"/>
                </a:lnTo>
                <a:cubicBezTo>
                  <a:pt x="4306799" y="329465"/>
                  <a:pt x="4240724" y="251429"/>
                  <a:pt x="4113656" y="251429"/>
                </a:cubicBezTo>
                <a:moveTo>
                  <a:pt x="6255401" y="818675"/>
                </a:moveTo>
                <a:cubicBezTo>
                  <a:pt x="6161283" y="818675"/>
                  <a:pt x="6108704" y="729617"/>
                  <a:pt x="6108704" y="568646"/>
                </a:cubicBezTo>
                <a:cubicBezTo>
                  <a:pt x="6108704" y="405226"/>
                  <a:pt x="6161283" y="318617"/>
                  <a:pt x="6255401" y="318617"/>
                </a:cubicBezTo>
                <a:cubicBezTo>
                  <a:pt x="6349518" y="318617"/>
                  <a:pt x="6402098" y="406451"/>
                  <a:pt x="6402098" y="568646"/>
                </a:cubicBezTo>
                <a:cubicBezTo>
                  <a:pt x="6402098" y="732066"/>
                  <a:pt x="6349518" y="818675"/>
                  <a:pt x="6255401" y="818675"/>
                </a:cubicBezTo>
                <a:moveTo>
                  <a:pt x="6255401" y="251429"/>
                </a:moveTo>
                <a:cubicBezTo>
                  <a:pt x="6063485" y="251429"/>
                  <a:pt x="5957274" y="394203"/>
                  <a:pt x="5957274" y="568646"/>
                </a:cubicBezTo>
                <a:cubicBezTo>
                  <a:pt x="5957274" y="743089"/>
                  <a:pt x="6063660" y="885863"/>
                  <a:pt x="6255401" y="885863"/>
                </a:cubicBezTo>
                <a:cubicBezTo>
                  <a:pt x="6447316" y="885863"/>
                  <a:pt x="6553528" y="743089"/>
                  <a:pt x="6553528" y="568646"/>
                </a:cubicBezTo>
                <a:cubicBezTo>
                  <a:pt x="6553528" y="394028"/>
                  <a:pt x="6447316" y="251429"/>
                  <a:pt x="6255401" y="251429"/>
                </a:cubicBezTo>
                <a:moveTo>
                  <a:pt x="7588295" y="251429"/>
                </a:moveTo>
                <a:cubicBezTo>
                  <a:pt x="7497858" y="251429"/>
                  <a:pt x="7447732" y="290447"/>
                  <a:pt x="7419689" y="340488"/>
                </a:cubicBezTo>
                <a:lnTo>
                  <a:pt x="7412328" y="340488"/>
                </a:lnTo>
                <a:lnTo>
                  <a:pt x="7412328" y="263677"/>
                </a:lnTo>
                <a:lnTo>
                  <a:pt x="7268085" y="263677"/>
                </a:lnTo>
                <a:lnTo>
                  <a:pt x="7268085" y="873615"/>
                </a:lnTo>
                <a:lnTo>
                  <a:pt x="7412328" y="873615"/>
                </a:lnTo>
                <a:lnTo>
                  <a:pt x="7412328" y="479412"/>
                </a:lnTo>
                <a:cubicBezTo>
                  <a:pt x="7412328" y="389129"/>
                  <a:pt x="7458774" y="336638"/>
                  <a:pt x="7533262" y="336638"/>
                </a:cubicBezTo>
                <a:cubicBezTo>
                  <a:pt x="7605295" y="336638"/>
                  <a:pt x="7637194" y="384230"/>
                  <a:pt x="7637194" y="456142"/>
                </a:cubicBezTo>
                <a:lnTo>
                  <a:pt x="7637194" y="873265"/>
                </a:lnTo>
                <a:lnTo>
                  <a:pt x="7781438" y="873265"/>
                </a:lnTo>
                <a:lnTo>
                  <a:pt x="7781438" y="455092"/>
                </a:lnTo>
                <a:cubicBezTo>
                  <a:pt x="7781438" y="329465"/>
                  <a:pt x="7715362" y="251429"/>
                  <a:pt x="7588295" y="251429"/>
                </a:cubicBezTo>
                <a:moveTo>
                  <a:pt x="8108833" y="251429"/>
                </a:moveTo>
                <a:cubicBezTo>
                  <a:pt x="7975631" y="251429"/>
                  <a:pt x="7875380" y="307594"/>
                  <a:pt x="7875380" y="427097"/>
                </a:cubicBezTo>
                <a:cubicBezTo>
                  <a:pt x="7875380" y="528403"/>
                  <a:pt x="7944960" y="583168"/>
                  <a:pt x="8023304" y="602765"/>
                </a:cubicBezTo>
                <a:lnTo>
                  <a:pt x="8145464" y="633209"/>
                </a:lnTo>
                <a:cubicBezTo>
                  <a:pt x="8210137" y="649131"/>
                  <a:pt x="8239581" y="672227"/>
                  <a:pt x="8239581" y="723493"/>
                </a:cubicBezTo>
                <a:cubicBezTo>
                  <a:pt x="8239581" y="785781"/>
                  <a:pt x="8195589" y="821125"/>
                  <a:pt x="8118648" y="821125"/>
                </a:cubicBezTo>
                <a:cubicBezTo>
                  <a:pt x="8035573" y="821125"/>
                  <a:pt x="7992808" y="780882"/>
                  <a:pt x="7979312" y="679576"/>
                </a:cubicBezTo>
                <a:lnTo>
                  <a:pt x="7849791" y="716144"/>
                </a:lnTo>
                <a:cubicBezTo>
                  <a:pt x="7857152" y="821125"/>
                  <a:pt x="7954950" y="885688"/>
                  <a:pt x="8102699" y="885688"/>
                </a:cubicBezTo>
                <a:cubicBezTo>
                  <a:pt x="8267624" y="885688"/>
                  <a:pt x="8356834" y="808877"/>
                  <a:pt x="8356834" y="686924"/>
                </a:cubicBezTo>
                <a:cubicBezTo>
                  <a:pt x="8356834" y="572320"/>
                  <a:pt x="8277439" y="524729"/>
                  <a:pt x="8194363" y="503908"/>
                </a:cubicBezTo>
                <a:lnTo>
                  <a:pt x="8077110" y="474688"/>
                </a:lnTo>
                <a:cubicBezTo>
                  <a:pt x="8018396" y="459991"/>
                  <a:pt x="7992808" y="433221"/>
                  <a:pt x="7992808" y="394203"/>
                </a:cubicBezTo>
                <a:cubicBezTo>
                  <a:pt x="7992808" y="345387"/>
                  <a:pt x="8034346" y="316167"/>
                  <a:pt x="8096740" y="316167"/>
                </a:cubicBezTo>
                <a:cubicBezTo>
                  <a:pt x="8170001" y="316167"/>
                  <a:pt x="8215220" y="356410"/>
                  <a:pt x="8221353" y="433221"/>
                </a:cubicBezTo>
                <a:lnTo>
                  <a:pt x="8343514" y="396652"/>
                </a:lnTo>
                <a:cubicBezTo>
                  <a:pt x="8328791" y="311093"/>
                  <a:pt x="8244489" y="251429"/>
                  <a:pt x="8108833" y="251429"/>
                </a:cubicBezTo>
                <a:moveTo>
                  <a:pt x="8714726" y="818675"/>
                </a:moveTo>
                <a:cubicBezTo>
                  <a:pt x="8620608" y="818675"/>
                  <a:pt x="8568028" y="729617"/>
                  <a:pt x="8568028" y="568646"/>
                </a:cubicBezTo>
                <a:cubicBezTo>
                  <a:pt x="8568028" y="405226"/>
                  <a:pt x="8620608" y="318617"/>
                  <a:pt x="8714726" y="318617"/>
                </a:cubicBezTo>
                <a:cubicBezTo>
                  <a:pt x="8808844" y="318617"/>
                  <a:pt x="8861423" y="406451"/>
                  <a:pt x="8861423" y="568646"/>
                </a:cubicBezTo>
                <a:cubicBezTo>
                  <a:pt x="8861423" y="732066"/>
                  <a:pt x="8808844" y="818675"/>
                  <a:pt x="8714726" y="818675"/>
                </a:cubicBezTo>
                <a:moveTo>
                  <a:pt x="8714726" y="251429"/>
                </a:moveTo>
                <a:cubicBezTo>
                  <a:pt x="8522810" y="251429"/>
                  <a:pt x="8416599" y="394203"/>
                  <a:pt x="8416599" y="568646"/>
                </a:cubicBezTo>
                <a:cubicBezTo>
                  <a:pt x="8416599" y="743089"/>
                  <a:pt x="8522810" y="885863"/>
                  <a:pt x="8714726" y="885863"/>
                </a:cubicBezTo>
                <a:cubicBezTo>
                  <a:pt x="8906641" y="885863"/>
                  <a:pt x="9012852" y="743089"/>
                  <a:pt x="9012852" y="568646"/>
                </a:cubicBezTo>
                <a:cubicBezTo>
                  <a:pt x="9012852" y="394028"/>
                  <a:pt x="8906641" y="251429"/>
                  <a:pt x="8714726" y="251429"/>
                </a:cubicBezTo>
                <a:moveTo>
                  <a:pt x="9418592" y="251429"/>
                </a:moveTo>
                <a:cubicBezTo>
                  <a:pt x="9328155" y="251429"/>
                  <a:pt x="9278029" y="290447"/>
                  <a:pt x="9249987" y="340488"/>
                </a:cubicBezTo>
                <a:lnTo>
                  <a:pt x="9242625" y="340488"/>
                </a:lnTo>
                <a:lnTo>
                  <a:pt x="9242625" y="263677"/>
                </a:lnTo>
                <a:lnTo>
                  <a:pt x="9098382" y="263677"/>
                </a:lnTo>
                <a:lnTo>
                  <a:pt x="9098382" y="873615"/>
                </a:lnTo>
                <a:lnTo>
                  <a:pt x="9242625" y="873615"/>
                </a:lnTo>
                <a:lnTo>
                  <a:pt x="9242625" y="479412"/>
                </a:lnTo>
                <a:cubicBezTo>
                  <a:pt x="9242625" y="389129"/>
                  <a:pt x="9289071" y="336638"/>
                  <a:pt x="9363559" y="336638"/>
                </a:cubicBezTo>
                <a:cubicBezTo>
                  <a:pt x="9435593" y="336638"/>
                  <a:pt x="9467491" y="384230"/>
                  <a:pt x="9467491" y="456142"/>
                </a:cubicBezTo>
                <a:lnTo>
                  <a:pt x="9467491" y="873265"/>
                </a:lnTo>
                <a:lnTo>
                  <a:pt x="9611734" y="873265"/>
                </a:lnTo>
                <a:lnTo>
                  <a:pt x="9611734" y="455092"/>
                </a:lnTo>
                <a:cubicBezTo>
                  <a:pt x="9611560" y="329465"/>
                  <a:pt x="9545660" y="251429"/>
                  <a:pt x="9418592" y="251429"/>
                </a:cubicBezTo>
                <a:moveTo>
                  <a:pt x="566984" y="19596"/>
                </a:moveTo>
                <a:lnTo>
                  <a:pt x="415379" y="19596"/>
                </a:lnTo>
                <a:lnTo>
                  <a:pt x="415379" y="650356"/>
                </a:lnTo>
                <a:cubicBezTo>
                  <a:pt x="415379" y="752887"/>
                  <a:pt x="376295" y="813776"/>
                  <a:pt x="283404" y="813776"/>
                </a:cubicBezTo>
                <a:cubicBezTo>
                  <a:pt x="191740" y="813776"/>
                  <a:pt x="151429" y="749213"/>
                  <a:pt x="151429" y="638108"/>
                </a:cubicBezTo>
                <a:lnTo>
                  <a:pt x="151429" y="521055"/>
                </a:lnTo>
                <a:lnTo>
                  <a:pt x="0" y="558848"/>
                </a:lnTo>
                <a:lnTo>
                  <a:pt x="0" y="611338"/>
                </a:lnTo>
                <a:cubicBezTo>
                  <a:pt x="0" y="771084"/>
                  <a:pt x="79395" y="893212"/>
                  <a:pt x="283580" y="893212"/>
                </a:cubicBezTo>
                <a:cubicBezTo>
                  <a:pt x="487589" y="893212"/>
                  <a:pt x="566984" y="771259"/>
                  <a:pt x="566984" y="611338"/>
                </a:cubicBezTo>
                <a:lnTo>
                  <a:pt x="566984" y="19596"/>
                </a:lnTo>
                <a:moveTo>
                  <a:pt x="1478364" y="19596"/>
                </a:moveTo>
                <a:lnTo>
                  <a:pt x="1334121" y="19596"/>
                </a:lnTo>
                <a:lnTo>
                  <a:pt x="1334121" y="873440"/>
                </a:lnTo>
                <a:lnTo>
                  <a:pt x="1478364" y="873440"/>
                </a:lnTo>
                <a:lnTo>
                  <a:pt x="1478364" y="479412"/>
                </a:lnTo>
                <a:cubicBezTo>
                  <a:pt x="1478364" y="389129"/>
                  <a:pt x="1524810" y="336638"/>
                  <a:pt x="1599298" y="336638"/>
                </a:cubicBezTo>
                <a:cubicBezTo>
                  <a:pt x="1671332" y="336638"/>
                  <a:pt x="1703230" y="384230"/>
                  <a:pt x="1703230" y="456142"/>
                </a:cubicBezTo>
                <a:lnTo>
                  <a:pt x="1703230" y="873265"/>
                </a:lnTo>
                <a:lnTo>
                  <a:pt x="1847474" y="873265"/>
                </a:lnTo>
                <a:lnTo>
                  <a:pt x="1847474" y="455092"/>
                </a:lnTo>
                <a:cubicBezTo>
                  <a:pt x="1847474" y="329465"/>
                  <a:pt x="1781398" y="251429"/>
                  <a:pt x="1654331" y="251429"/>
                </a:cubicBezTo>
                <a:cubicBezTo>
                  <a:pt x="1563894" y="251429"/>
                  <a:pt x="1513768" y="290447"/>
                  <a:pt x="1485726" y="340488"/>
                </a:cubicBezTo>
                <a:lnTo>
                  <a:pt x="1478364" y="340488"/>
                </a:lnTo>
                <a:lnTo>
                  <a:pt x="1478364" y="19596"/>
                </a:lnTo>
                <a:moveTo>
                  <a:pt x="5871744" y="19596"/>
                </a:moveTo>
                <a:lnTo>
                  <a:pt x="5720315" y="19596"/>
                </a:lnTo>
                <a:lnTo>
                  <a:pt x="5720315" y="650356"/>
                </a:lnTo>
                <a:cubicBezTo>
                  <a:pt x="5720315" y="752887"/>
                  <a:pt x="5681231" y="813776"/>
                  <a:pt x="5588340" y="813776"/>
                </a:cubicBezTo>
                <a:cubicBezTo>
                  <a:pt x="5496676" y="813776"/>
                  <a:pt x="5456366" y="749213"/>
                  <a:pt x="5456366" y="638108"/>
                </a:cubicBezTo>
                <a:lnTo>
                  <a:pt x="5456366" y="521055"/>
                </a:lnTo>
                <a:lnTo>
                  <a:pt x="5304936" y="558848"/>
                </a:lnTo>
                <a:lnTo>
                  <a:pt x="5304936" y="611338"/>
                </a:lnTo>
                <a:cubicBezTo>
                  <a:pt x="5304936" y="771084"/>
                  <a:pt x="5384331" y="893212"/>
                  <a:pt x="5588515" y="893212"/>
                </a:cubicBezTo>
                <a:cubicBezTo>
                  <a:pt x="5792700" y="893212"/>
                  <a:pt x="5871920" y="771259"/>
                  <a:pt x="5871920" y="611338"/>
                </a:cubicBezTo>
                <a:lnTo>
                  <a:pt x="5871920" y="19596"/>
                </a:lnTo>
                <a:moveTo>
                  <a:pt x="6783125" y="19596"/>
                </a:moveTo>
                <a:lnTo>
                  <a:pt x="6638882" y="19596"/>
                </a:lnTo>
                <a:lnTo>
                  <a:pt x="6638882" y="873440"/>
                </a:lnTo>
                <a:lnTo>
                  <a:pt x="6783125" y="873440"/>
                </a:lnTo>
                <a:lnTo>
                  <a:pt x="6783125" y="479412"/>
                </a:lnTo>
                <a:cubicBezTo>
                  <a:pt x="6783125" y="389129"/>
                  <a:pt x="6829571" y="336638"/>
                  <a:pt x="6904059" y="336638"/>
                </a:cubicBezTo>
                <a:cubicBezTo>
                  <a:pt x="6976092" y="336638"/>
                  <a:pt x="7007991" y="384230"/>
                  <a:pt x="7007991" y="456142"/>
                </a:cubicBezTo>
                <a:lnTo>
                  <a:pt x="7007991" y="873265"/>
                </a:lnTo>
                <a:lnTo>
                  <a:pt x="7152234" y="873265"/>
                </a:lnTo>
                <a:lnTo>
                  <a:pt x="7152234" y="455092"/>
                </a:lnTo>
                <a:cubicBezTo>
                  <a:pt x="7152234" y="329465"/>
                  <a:pt x="7086335" y="251429"/>
                  <a:pt x="6959092" y="251429"/>
                </a:cubicBezTo>
                <a:cubicBezTo>
                  <a:pt x="6868655" y="251429"/>
                  <a:pt x="6818529" y="290447"/>
                  <a:pt x="6790486" y="340488"/>
                </a:cubicBezTo>
                <a:lnTo>
                  <a:pt x="6783125" y="340488"/>
                </a:lnTo>
                <a:lnTo>
                  <a:pt x="6783125" y="19596"/>
                </a:lnTo>
                <a:moveTo>
                  <a:pt x="4781944" y="803978"/>
                </a:moveTo>
                <a:cubicBezTo>
                  <a:pt x="4664691" y="803978"/>
                  <a:pt x="4592482" y="708795"/>
                  <a:pt x="4592482" y="607489"/>
                </a:cubicBezTo>
                <a:cubicBezTo>
                  <a:pt x="4592482" y="543976"/>
                  <a:pt x="4620524" y="485536"/>
                  <a:pt x="4666970" y="452642"/>
                </a:cubicBezTo>
                <a:lnTo>
                  <a:pt x="4943188" y="753937"/>
                </a:lnTo>
                <a:cubicBezTo>
                  <a:pt x="4892010" y="784382"/>
                  <a:pt x="4834523" y="803978"/>
                  <a:pt x="4781944" y="803978"/>
                </a:cubicBezTo>
                <a:moveTo>
                  <a:pt x="5050801" y="653855"/>
                </a:moveTo>
                <a:lnTo>
                  <a:pt x="4811388" y="390354"/>
                </a:lnTo>
                <a:cubicBezTo>
                  <a:pt x="4854153" y="373207"/>
                  <a:pt x="4895691" y="367083"/>
                  <a:pt x="4929868" y="367083"/>
                </a:cubicBezTo>
                <a:cubicBezTo>
                  <a:pt x="5028893" y="367083"/>
                  <a:pt x="5089885" y="424472"/>
                  <a:pt x="5089885" y="523154"/>
                </a:cubicBezTo>
                <a:cubicBezTo>
                  <a:pt x="5089885" y="567246"/>
                  <a:pt x="5077617" y="612388"/>
                  <a:pt x="5050801" y="653855"/>
                </a:cubicBezTo>
                <a:moveTo>
                  <a:pt x="4778263" y="355010"/>
                </a:moveTo>
                <a:lnTo>
                  <a:pt x="4725684" y="296396"/>
                </a:lnTo>
                <a:cubicBezTo>
                  <a:pt x="4679238" y="245130"/>
                  <a:pt x="4665743" y="213461"/>
                  <a:pt x="4665743" y="175668"/>
                </a:cubicBezTo>
                <a:cubicBezTo>
                  <a:pt x="4665743" y="104981"/>
                  <a:pt x="4710961" y="64738"/>
                  <a:pt x="4781768" y="64738"/>
                </a:cubicBezTo>
                <a:cubicBezTo>
                  <a:pt x="4853803" y="64738"/>
                  <a:pt x="4896568" y="106206"/>
                  <a:pt x="4896568" y="181792"/>
                </a:cubicBezTo>
                <a:cubicBezTo>
                  <a:pt x="4896743" y="251429"/>
                  <a:pt x="4862566" y="317217"/>
                  <a:pt x="4778263" y="355010"/>
                </a:cubicBezTo>
                <a:moveTo>
                  <a:pt x="4785624" y="0"/>
                </a:moveTo>
                <a:cubicBezTo>
                  <a:pt x="4617019" y="0"/>
                  <a:pt x="4533943" y="93958"/>
                  <a:pt x="4533943" y="211011"/>
                </a:cubicBezTo>
                <a:cubicBezTo>
                  <a:pt x="4533943" y="274350"/>
                  <a:pt x="4560759" y="337863"/>
                  <a:pt x="4631741" y="414674"/>
                </a:cubicBezTo>
                <a:lnTo>
                  <a:pt x="4632968" y="417124"/>
                </a:lnTo>
                <a:cubicBezTo>
                  <a:pt x="4513262" y="474513"/>
                  <a:pt x="4458228" y="567246"/>
                  <a:pt x="4458228" y="662254"/>
                </a:cubicBezTo>
                <a:cubicBezTo>
                  <a:pt x="4458228" y="787881"/>
                  <a:pt x="4554800" y="892862"/>
                  <a:pt x="4703775" y="892862"/>
                </a:cubicBezTo>
                <a:cubicBezTo>
                  <a:pt x="4789305" y="892862"/>
                  <a:pt x="4889557" y="857518"/>
                  <a:pt x="4979994" y="794005"/>
                </a:cubicBezTo>
                <a:lnTo>
                  <a:pt x="5053255" y="873265"/>
                </a:lnTo>
                <a:lnTo>
                  <a:pt x="5245170" y="873265"/>
                </a:lnTo>
                <a:lnTo>
                  <a:pt x="5245170" y="867141"/>
                </a:lnTo>
                <a:lnTo>
                  <a:pt x="5088834" y="695148"/>
                </a:lnTo>
                <a:cubicBezTo>
                  <a:pt x="5154909" y="617112"/>
                  <a:pt x="5192766" y="531728"/>
                  <a:pt x="5192766" y="457191"/>
                </a:cubicBezTo>
                <a:cubicBezTo>
                  <a:pt x="5192766" y="364458"/>
                  <a:pt x="5130372" y="302345"/>
                  <a:pt x="5032749" y="302345"/>
                </a:cubicBezTo>
                <a:cubicBezTo>
                  <a:pt x="4981396" y="302345"/>
                  <a:pt x="4923909" y="317042"/>
                  <a:pt x="4886051" y="331564"/>
                </a:cubicBezTo>
                <a:lnTo>
                  <a:pt x="4883598" y="326665"/>
                </a:lnTo>
                <a:cubicBezTo>
                  <a:pt x="4976489" y="276624"/>
                  <a:pt x="5015573" y="230258"/>
                  <a:pt x="5015573" y="165695"/>
                </a:cubicBezTo>
                <a:cubicBezTo>
                  <a:pt x="5015398" y="73312"/>
                  <a:pt x="4932322" y="0"/>
                  <a:pt x="4785624" y="0"/>
                </a:cubicBezTo>
                <a:moveTo>
                  <a:pt x="1128885" y="1543918"/>
                </a:moveTo>
                <a:cubicBezTo>
                  <a:pt x="1142381" y="1436662"/>
                  <a:pt x="1197239" y="1375599"/>
                  <a:pt x="1293810" y="1375599"/>
                </a:cubicBezTo>
                <a:cubicBezTo>
                  <a:pt x="1385474" y="1375599"/>
                  <a:pt x="1439280" y="1430538"/>
                  <a:pt x="1441734" y="1543918"/>
                </a:cubicBezTo>
                <a:lnTo>
                  <a:pt x="1128885" y="1543918"/>
                </a:lnTo>
                <a:moveTo>
                  <a:pt x="1293810" y="1292664"/>
                </a:moveTo>
                <a:cubicBezTo>
                  <a:pt x="1132566" y="1292664"/>
                  <a:pt x="1020045" y="1406043"/>
                  <a:pt x="1020045" y="1614780"/>
                </a:cubicBezTo>
                <a:cubicBezTo>
                  <a:pt x="1020045" y="1814768"/>
                  <a:pt x="1123978" y="1927098"/>
                  <a:pt x="1293810" y="1927098"/>
                </a:cubicBezTo>
                <a:cubicBezTo>
                  <a:pt x="1433146" y="1927098"/>
                  <a:pt x="1521129" y="1847837"/>
                  <a:pt x="1543037" y="1728334"/>
                </a:cubicBezTo>
                <a:lnTo>
                  <a:pt x="1450147" y="1704013"/>
                </a:lnTo>
                <a:cubicBezTo>
                  <a:pt x="1434198" y="1806545"/>
                  <a:pt x="1379339" y="1841888"/>
                  <a:pt x="1303450" y="1841888"/>
                </a:cubicBezTo>
                <a:cubicBezTo>
                  <a:pt x="1182516" y="1841888"/>
                  <a:pt x="1128710" y="1752829"/>
                  <a:pt x="1125029" y="1616180"/>
                </a:cubicBezTo>
                <a:lnTo>
                  <a:pt x="1544089" y="1616180"/>
                </a:lnTo>
                <a:lnTo>
                  <a:pt x="1544089" y="1582061"/>
                </a:lnTo>
                <a:cubicBezTo>
                  <a:pt x="1544440" y="1368250"/>
                  <a:pt x="1428238" y="1292664"/>
                  <a:pt x="1293810" y="1292664"/>
                </a:cubicBezTo>
                <a:moveTo>
                  <a:pt x="2967595" y="1543918"/>
                </a:moveTo>
                <a:cubicBezTo>
                  <a:pt x="2981091" y="1436662"/>
                  <a:pt x="3035949" y="1375599"/>
                  <a:pt x="3132520" y="1375599"/>
                </a:cubicBezTo>
                <a:cubicBezTo>
                  <a:pt x="3224184" y="1375599"/>
                  <a:pt x="3277991" y="1430538"/>
                  <a:pt x="3280444" y="1543918"/>
                </a:cubicBezTo>
                <a:lnTo>
                  <a:pt x="2967595" y="1543918"/>
                </a:lnTo>
                <a:moveTo>
                  <a:pt x="3132520" y="1292664"/>
                </a:moveTo>
                <a:cubicBezTo>
                  <a:pt x="2971276" y="1292664"/>
                  <a:pt x="2858756" y="1406043"/>
                  <a:pt x="2858756" y="1614780"/>
                </a:cubicBezTo>
                <a:cubicBezTo>
                  <a:pt x="2858756" y="1814768"/>
                  <a:pt x="2962688" y="1927098"/>
                  <a:pt x="3132520" y="1927098"/>
                </a:cubicBezTo>
                <a:cubicBezTo>
                  <a:pt x="3271856" y="1927098"/>
                  <a:pt x="3359839" y="1847837"/>
                  <a:pt x="3381748" y="1728334"/>
                </a:cubicBezTo>
                <a:lnTo>
                  <a:pt x="3288857" y="1704013"/>
                </a:lnTo>
                <a:cubicBezTo>
                  <a:pt x="3272908" y="1806545"/>
                  <a:pt x="3218050" y="1841888"/>
                  <a:pt x="3142160" y="1841888"/>
                </a:cubicBezTo>
                <a:cubicBezTo>
                  <a:pt x="3021227" y="1841888"/>
                  <a:pt x="2967420" y="1752829"/>
                  <a:pt x="2963740" y="1616180"/>
                </a:cubicBezTo>
                <a:lnTo>
                  <a:pt x="3382799" y="1616180"/>
                </a:lnTo>
                <a:lnTo>
                  <a:pt x="3382799" y="1582061"/>
                </a:lnTo>
                <a:cubicBezTo>
                  <a:pt x="3383150" y="1368250"/>
                  <a:pt x="3266949" y="1292664"/>
                  <a:pt x="3132520" y="1292664"/>
                </a:cubicBezTo>
                <a:moveTo>
                  <a:pt x="3766631" y="1292664"/>
                </a:moveTo>
                <a:cubicBezTo>
                  <a:pt x="3599252" y="1292664"/>
                  <a:pt x="3485505" y="1409717"/>
                  <a:pt x="3485505" y="1616005"/>
                </a:cubicBezTo>
                <a:cubicBezTo>
                  <a:pt x="3485505" y="1818442"/>
                  <a:pt x="3596623" y="1927098"/>
                  <a:pt x="3761723" y="1927098"/>
                </a:cubicBezTo>
                <a:cubicBezTo>
                  <a:pt x="3910874" y="1927098"/>
                  <a:pt x="3995177" y="1835589"/>
                  <a:pt x="4012178" y="1709962"/>
                </a:cubicBezTo>
                <a:lnTo>
                  <a:pt x="3915606" y="1686692"/>
                </a:lnTo>
                <a:cubicBezTo>
                  <a:pt x="3898430" y="1801296"/>
                  <a:pt x="3849531" y="1840313"/>
                  <a:pt x="3768909" y="1840313"/>
                </a:cubicBezTo>
                <a:cubicBezTo>
                  <a:pt x="3651657" y="1840313"/>
                  <a:pt x="3591716" y="1754929"/>
                  <a:pt x="3591716" y="1608481"/>
                </a:cubicBezTo>
                <a:cubicBezTo>
                  <a:pt x="3591716" y="1455909"/>
                  <a:pt x="3655337" y="1379098"/>
                  <a:pt x="3764002" y="1379098"/>
                </a:cubicBezTo>
                <a:cubicBezTo>
                  <a:pt x="3840943" y="1379098"/>
                  <a:pt x="3897204" y="1416891"/>
                  <a:pt x="3915606" y="1525546"/>
                </a:cubicBezTo>
                <a:lnTo>
                  <a:pt x="4012178" y="1502275"/>
                </a:lnTo>
                <a:cubicBezTo>
                  <a:pt x="3995177" y="1378048"/>
                  <a:pt x="3910874" y="1292664"/>
                  <a:pt x="3766631" y="1292664"/>
                </a:cubicBezTo>
                <a:moveTo>
                  <a:pt x="879833" y="1060831"/>
                </a:moveTo>
                <a:lnTo>
                  <a:pt x="718589" y="1060831"/>
                </a:lnTo>
                <a:lnTo>
                  <a:pt x="465680" y="1748805"/>
                </a:lnTo>
                <a:lnTo>
                  <a:pt x="211545" y="1060831"/>
                </a:lnTo>
                <a:lnTo>
                  <a:pt x="42765" y="1060831"/>
                </a:lnTo>
                <a:lnTo>
                  <a:pt x="42765" y="1914675"/>
                </a:lnTo>
                <a:lnTo>
                  <a:pt x="148976" y="1914675"/>
                </a:lnTo>
                <a:lnTo>
                  <a:pt x="148976" y="1179284"/>
                </a:lnTo>
                <a:lnTo>
                  <a:pt x="421513" y="1914850"/>
                </a:lnTo>
                <a:lnTo>
                  <a:pt x="503362" y="1914850"/>
                </a:lnTo>
                <a:lnTo>
                  <a:pt x="773447" y="1178060"/>
                </a:lnTo>
                <a:lnTo>
                  <a:pt x="773447" y="1914850"/>
                </a:lnTo>
                <a:lnTo>
                  <a:pt x="879833" y="1914850"/>
                </a:lnTo>
                <a:lnTo>
                  <a:pt x="879833" y="1060831"/>
                </a:lnTo>
                <a:moveTo>
                  <a:pt x="1920559" y="1840488"/>
                </a:moveTo>
                <a:cubicBezTo>
                  <a:pt x="1820307" y="1840488"/>
                  <a:pt x="1753181" y="1768577"/>
                  <a:pt x="1753181" y="1609881"/>
                </a:cubicBezTo>
                <a:cubicBezTo>
                  <a:pt x="1753181" y="1450135"/>
                  <a:pt x="1820307" y="1379273"/>
                  <a:pt x="1920559" y="1379273"/>
                </a:cubicBezTo>
                <a:cubicBezTo>
                  <a:pt x="2020811" y="1379273"/>
                  <a:pt x="2087938" y="1449960"/>
                  <a:pt x="2087938" y="1609881"/>
                </a:cubicBezTo>
                <a:cubicBezTo>
                  <a:pt x="2087938" y="1768402"/>
                  <a:pt x="2020811" y="1840488"/>
                  <a:pt x="1920559" y="1840488"/>
                </a:cubicBezTo>
                <a:moveTo>
                  <a:pt x="2186963" y="1060831"/>
                </a:moveTo>
                <a:lnTo>
                  <a:pt x="2085659" y="1060831"/>
                </a:lnTo>
                <a:lnTo>
                  <a:pt x="2085659" y="1421965"/>
                </a:lnTo>
                <a:cubicBezTo>
                  <a:pt x="2063576" y="1354777"/>
                  <a:pt x="2009945" y="1292664"/>
                  <a:pt x="1903559" y="1292664"/>
                </a:cubicBezTo>
                <a:cubicBezTo>
                  <a:pt x="1766676" y="1292664"/>
                  <a:pt x="1646970" y="1400094"/>
                  <a:pt x="1646970" y="1613555"/>
                </a:cubicBezTo>
                <a:cubicBezTo>
                  <a:pt x="1646970" y="1829465"/>
                  <a:pt x="1766676" y="1927098"/>
                  <a:pt x="1894971" y="1927098"/>
                </a:cubicBezTo>
                <a:cubicBezTo>
                  <a:pt x="1991542" y="1927098"/>
                  <a:pt x="2062349" y="1870933"/>
                  <a:pt x="2085659" y="1791672"/>
                </a:cubicBezTo>
                <a:lnTo>
                  <a:pt x="2085659" y="1838039"/>
                </a:lnTo>
                <a:cubicBezTo>
                  <a:pt x="2085659" y="1866034"/>
                  <a:pt x="2088113" y="1896653"/>
                  <a:pt x="2091794" y="1914850"/>
                </a:cubicBezTo>
                <a:lnTo>
                  <a:pt x="2194499" y="1914850"/>
                </a:lnTo>
                <a:cubicBezTo>
                  <a:pt x="2189592" y="1885630"/>
                  <a:pt x="2187138" y="1842938"/>
                  <a:pt x="2187138" y="1787998"/>
                </a:cubicBezTo>
                <a:lnTo>
                  <a:pt x="2187138" y="1060831"/>
                </a:lnTo>
                <a:moveTo>
                  <a:pt x="2956729" y="1060831"/>
                </a:moveTo>
                <a:lnTo>
                  <a:pt x="2296854" y="1060831"/>
                </a:lnTo>
                <a:lnTo>
                  <a:pt x="2296854" y="1149890"/>
                </a:lnTo>
                <a:lnTo>
                  <a:pt x="2574300" y="1149890"/>
                </a:lnTo>
                <a:lnTo>
                  <a:pt x="2574300" y="1914850"/>
                </a:lnTo>
                <a:lnTo>
                  <a:pt x="2680686" y="1914850"/>
                </a:lnTo>
                <a:lnTo>
                  <a:pt x="2680686" y="1149890"/>
                </a:lnTo>
                <a:lnTo>
                  <a:pt x="2956904" y="1149890"/>
                </a:lnTo>
                <a:lnTo>
                  <a:pt x="2956904" y="1060831"/>
                </a:lnTo>
                <a:moveTo>
                  <a:pt x="4229682" y="1060831"/>
                </a:moveTo>
                <a:lnTo>
                  <a:pt x="4128203" y="1060831"/>
                </a:lnTo>
                <a:lnTo>
                  <a:pt x="4128203" y="1914675"/>
                </a:lnTo>
                <a:lnTo>
                  <a:pt x="4229682" y="1914675"/>
                </a:lnTo>
                <a:lnTo>
                  <a:pt x="4229682" y="1513473"/>
                </a:lnTo>
                <a:cubicBezTo>
                  <a:pt x="4229682" y="1428089"/>
                  <a:pt x="4272447" y="1370699"/>
                  <a:pt x="4362884" y="1370699"/>
                </a:cubicBezTo>
                <a:cubicBezTo>
                  <a:pt x="4452094" y="1370699"/>
                  <a:pt x="4494859" y="1428089"/>
                  <a:pt x="4494859" y="1513473"/>
                </a:cubicBezTo>
                <a:lnTo>
                  <a:pt x="4494859" y="1914850"/>
                </a:lnTo>
                <a:lnTo>
                  <a:pt x="4596338" y="1914850"/>
                </a:lnTo>
                <a:lnTo>
                  <a:pt x="4596338" y="1492827"/>
                </a:lnTo>
                <a:cubicBezTo>
                  <a:pt x="4596338" y="1378223"/>
                  <a:pt x="4525530" y="1292839"/>
                  <a:pt x="4399515" y="1292839"/>
                </a:cubicBezTo>
                <a:cubicBezTo>
                  <a:pt x="4315212" y="1292839"/>
                  <a:pt x="4252817" y="1330632"/>
                  <a:pt x="4229682" y="1399044"/>
                </a:cubicBezTo>
                <a:lnTo>
                  <a:pt x="4229682" y="1060831"/>
                </a:lnTo>
              </a:path>
            </a:pathLst>
          </a:custGeom>
          <a:solidFill>
            <a:schemeClr val="accent1"/>
          </a:solidFill>
          <a:ln w="17520" cap="flat">
            <a:noFill/>
            <a:prstDash val="solid"/>
            <a:miter/>
          </a:ln>
        </p:spPr>
        <p:txBody>
          <a:bodyPr rtlCol="0" anchor="ctr"/>
          <a:lstStyle/>
          <a:p>
            <a:endParaRPr lang="en-GB" sz="1350"/>
          </a:p>
        </p:txBody>
      </p:sp>
      <p:grpSp>
        <p:nvGrpSpPr>
          <p:cNvPr id="4" name="Group 3">
            <a:extLst>
              <a:ext uri="{FF2B5EF4-FFF2-40B4-BE49-F238E27FC236}">
                <a16:creationId xmlns:a16="http://schemas.microsoft.com/office/drawing/2014/main" id="{14BA7954-2B5F-D719-0016-03B5F07BAA1F}"/>
              </a:ext>
            </a:extLst>
          </p:cNvPr>
          <p:cNvGrpSpPr/>
          <p:nvPr userDrawn="1"/>
        </p:nvGrpSpPr>
        <p:grpSpPr>
          <a:xfrm>
            <a:off x="7911838" y="6162338"/>
            <a:ext cx="1055433" cy="393192"/>
            <a:chOff x="10373732" y="6162338"/>
            <a:chExt cx="1407244" cy="393192"/>
          </a:xfrm>
        </p:grpSpPr>
        <p:sp>
          <p:nvSpPr>
            <p:cNvPr id="9" name="TextBox 8">
              <a:extLst>
                <a:ext uri="{FF2B5EF4-FFF2-40B4-BE49-F238E27FC236}">
                  <a16:creationId xmlns:a16="http://schemas.microsoft.com/office/drawing/2014/main" id="{72CC8BA7-557B-EB34-0C1B-AB502771195B}"/>
                </a:ext>
              </a:extLst>
            </p:cNvPr>
            <p:cNvSpPr txBox="1"/>
            <p:nvPr userDrawn="1"/>
          </p:nvSpPr>
          <p:spPr>
            <a:xfrm>
              <a:off x="10500816" y="6254750"/>
              <a:ext cx="1280160" cy="184666"/>
            </a:xfrm>
            <a:prstGeom prst="rect">
              <a:avLst/>
            </a:prstGeom>
            <a:noFill/>
          </p:spPr>
          <p:txBody>
            <a:bodyPr wrap="square" lIns="0" tIns="0" rIns="0" bIns="0" rtlCol="0">
              <a:spAutoFit/>
            </a:bodyPr>
            <a:lstStyle/>
            <a:p>
              <a:pPr marL="0" lvl="0" indent="0" algn="l" defTabSz="685800" rtl="0" eaLnBrk="1" latinLnBrk="0" hangingPunct="1">
                <a:lnSpc>
                  <a:spcPct val="100000"/>
                </a:lnSpc>
                <a:spcBef>
                  <a:spcPts val="0"/>
                </a:spcBef>
                <a:spcAft>
                  <a:spcPts val="0"/>
                </a:spcAft>
                <a:buFont typeface="Arial" panose="020B0604020202020204" pitchFamily="34" charset="0"/>
                <a:buNone/>
                <a:tabLst/>
              </a:pPr>
              <a:r>
                <a:rPr lang="en-US" sz="1200" b="0" i="0" kern="1200">
                  <a:solidFill>
                    <a:schemeClr val="accent1"/>
                  </a:solidFill>
                  <a:latin typeface="+mn-lt"/>
                  <a:ea typeface="+mn-ea"/>
                  <a:cs typeface="+mn-cs"/>
                </a:rPr>
                <a:t>Orthopaedics</a:t>
              </a:r>
            </a:p>
          </p:txBody>
        </p:sp>
        <p:sp>
          <p:nvSpPr>
            <p:cNvPr id="10" name="Rectangle 9">
              <a:extLst>
                <a:ext uri="{FF2B5EF4-FFF2-40B4-BE49-F238E27FC236}">
                  <a16:creationId xmlns:a16="http://schemas.microsoft.com/office/drawing/2014/main" id="{2F7E3E2F-2291-4F9A-66E4-E8AD89D60C07}"/>
                </a:ext>
              </a:extLst>
            </p:cNvPr>
            <p:cNvSpPr/>
            <p:nvPr userDrawn="1"/>
          </p:nvSpPr>
          <p:spPr>
            <a:xfrm>
              <a:off x="10373732" y="6162338"/>
              <a:ext cx="18288" cy="393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grpSp>
    </p:spTree>
    <p:extLst>
      <p:ext uri="{BB962C8B-B14F-4D97-AF65-F5344CB8AC3E}">
        <p14:creationId xmlns:p14="http://schemas.microsoft.com/office/powerpoint/2010/main" val="4276942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Image - Long titles ">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F71E3-AC39-2207-0CC4-1E2486610795}"/>
              </a:ext>
            </a:extLst>
          </p:cNvPr>
          <p:cNvSpPr>
            <a:spLocks noGrp="1"/>
          </p:cNvSpPr>
          <p:nvPr>
            <p:ph type="ctrTitle" hasCustomPrompt="1"/>
          </p:nvPr>
        </p:nvSpPr>
        <p:spPr>
          <a:xfrm>
            <a:off x="214485" y="266955"/>
            <a:ext cx="4300538" cy="3482172"/>
          </a:xfrm>
        </p:spPr>
        <p:txBody>
          <a:bodyPr wrap="square" anchor="t">
            <a:normAutofit/>
          </a:bodyPr>
          <a:lstStyle>
            <a:lvl1pPr algn="l">
              <a:lnSpc>
                <a:spcPct val="80000"/>
              </a:lnSpc>
              <a:defRPr sz="5250" b="0" i="0" spc="0" baseline="0">
                <a:solidFill>
                  <a:schemeClr val="bg1"/>
                </a:solidFill>
                <a:latin typeface="+mj-lt"/>
              </a:defRPr>
            </a:lvl1pPr>
          </a:lstStyle>
          <a:p>
            <a:r>
              <a:rPr lang="en-GB"/>
              <a:t>Longer titles will shrink automatically</a:t>
            </a:r>
            <a:br>
              <a:rPr lang="en-GB"/>
            </a:br>
            <a:endParaRPr lang="en-GB"/>
          </a:p>
        </p:txBody>
      </p:sp>
      <p:sp>
        <p:nvSpPr>
          <p:cNvPr id="9" name="Subtitle 2">
            <a:extLst>
              <a:ext uri="{FF2B5EF4-FFF2-40B4-BE49-F238E27FC236}">
                <a16:creationId xmlns:a16="http://schemas.microsoft.com/office/drawing/2014/main" id="{52CA5BFA-B5A6-B786-4C05-6FD9C9E49AB2}"/>
              </a:ext>
            </a:extLst>
          </p:cNvPr>
          <p:cNvSpPr>
            <a:spLocks noGrp="1"/>
          </p:cNvSpPr>
          <p:nvPr>
            <p:ph type="subTitle" idx="1" hasCustomPrompt="1"/>
          </p:nvPr>
        </p:nvSpPr>
        <p:spPr>
          <a:xfrm>
            <a:off x="213605" y="4889500"/>
            <a:ext cx="2096690" cy="865834"/>
          </a:xfrm>
        </p:spPr>
        <p:txBody>
          <a:bodyPr anchor="b"/>
          <a:lstStyle>
            <a:lvl1pPr marL="0" indent="0" algn="l">
              <a:lnSpc>
                <a:spcPct val="100000"/>
              </a:lnSpc>
              <a:spcBef>
                <a:spcPts val="0"/>
              </a:spcBef>
              <a:spcAft>
                <a:spcPts val="0"/>
              </a:spcAft>
              <a:buNone/>
              <a:defRPr sz="105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Supporting details. Delete if not required.</a:t>
            </a:r>
          </a:p>
        </p:txBody>
      </p:sp>
      <p:sp>
        <p:nvSpPr>
          <p:cNvPr id="4" name="Graphic 6">
            <a:extLst>
              <a:ext uri="{FF2B5EF4-FFF2-40B4-BE49-F238E27FC236}">
                <a16:creationId xmlns:a16="http://schemas.microsoft.com/office/drawing/2014/main" id="{AB69AD5F-A895-4683-A45E-35ACF9591B0A}"/>
              </a:ext>
            </a:extLst>
          </p:cNvPr>
          <p:cNvSpPr>
            <a:spLocks noChangeAspect="1"/>
          </p:cNvSpPr>
          <p:nvPr userDrawn="1"/>
        </p:nvSpPr>
        <p:spPr>
          <a:xfrm>
            <a:off x="221260" y="6157305"/>
            <a:ext cx="1521740" cy="406800"/>
          </a:xfrm>
          <a:custGeom>
            <a:avLst/>
            <a:gdLst>
              <a:gd name="connsiteX0" fmla="*/ 950465 w 9611734"/>
              <a:gd name="connsiteY0" fmla="*/ 818675 h 1927097"/>
              <a:gd name="connsiteX1" fmla="*/ 803768 w 9611734"/>
              <a:gd name="connsiteY1" fmla="*/ 568646 h 1927097"/>
              <a:gd name="connsiteX2" fmla="*/ 950465 w 9611734"/>
              <a:gd name="connsiteY2" fmla="*/ 318617 h 1927097"/>
              <a:gd name="connsiteX3" fmla="*/ 1097162 w 9611734"/>
              <a:gd name="connsiteY3" fmla="*/ 568646 h 1927097"/>
              <a:gd name="connsiteX4" fmla="*/ 950465 w 9611734"/>
              <a:gd name="connsiteY4" fmla="*/ 818675 h 1927097"/>
              <a:gd name="connsiteX5" fmla="*/ 950465 w 9611734"/>
              <a:gd name="connsiteY5" fmla="*/ 251429 h 1927097"/>
              <a:gd name="connsiteX6" fmla="*/ 652338 w 9611734"/>
              <a:gd name="connsiteY6" fmla="*/ 568646 h 1927097"/>
              <a:gd name="connsiteX7" fmla="*/ 950465 w 9611734"/>
              <a:gd name="connsiteY7" fmla="*/ 885863 h 1927097"/>
              <a:gd name="connsiteX8" fmla="*/ 1248591 w 9611734"/>
              <a:gd name="connsiteY8" fmla="*/ 568646 h 1927097"/>
              <a:gd name="connsiteX9" fmla="*/ 950465 w 9611734"/>
              <a:gd name="connsiteY9" fmla="*/ 251429 h 1927097"/>
              <a:gd name="connsiteX10" fmla="*/ 2283534 w 9611734"/>
              <a:gd name="connsiteY10" fmla="*/ 251429 h 1927097"/>
              <a:gd name="connsiteX11" fmla="*/ 2114929 w 9611734"/>
              <a:gd name="connsiteY11" fmla="*/ 340488 h 1927097"/>
              <a:gd name="connsiteX12" fmla="*/ 2107568 w 9611734"/>
              <a:gd name="connsiteY12" fmla="*/ 340488 h 1927097"/>
              <a:gd name="connsiteX13" fmla="*/ 2107568 w 9611734"/>
              <a:gd name="connsiteY13" fmla="*/ 263677 h 1927097"/>
              <a:gd name="connsiteX14" fmla="*/ 1963324 w 9611734"/>
              <a:gd name="connsiteY14" fmla="*/ 263677 h 1927097"/>
              <a:gd name="connsiteX15" fmla="*/ 1963324 w 9611734"/>
              <a:gd name="connsiteY15" fmla="*/ 873615 h 1927097"/>
              <a:gd name="connsiteX16" fmla="*/ 2107568 w 9611734"/>
              <a:gd name="connsiteY16" fmla="*/ 873615 h 1927097"/>
              <a:gd name="connsiteX17" fmla="*/ 2107568 w 9611734"/>
              <a:gd name="connsiteY17" fmla="*/ 479412 h 1927097"/>
              <a:gd name="connsiteX18" fmla="*/ 2228501 w 9611734"/>
              <a:gd name="connsiteY18" fmla="*/ 336638 h 1927097"/>
              <a:gd name="connsiteX19" fmla="*/ 2332433 w 9611734"/>
              <a:gd name="connsiteY19" fmla="*/ 456142 h 1927097"/>
              <a:gd name="connsiteX20" fmla="*/ 2332433 w 9611734"/>
              <a:gd name="connsiteY20" fmla="*/ 873265 h 1927097"/>
              <a:gd name="connsiteX21" fmla="*/ 2476677 w 9611734"/>
              <a:gd name="connsiteY21" fmla="*/ 873265 h 1927097"/>
              <a:gd name="connsiteX22" fmla="*/ 2476677 w 9611734"/>
              <a:gd name="connsiteY22" fmla="*/ 455092 h 1927097"/>
              <a:gd name="connsiteX23" fmla="*/ 2283534 w 9611734"/>
              <a:gd name="connsiteY23" fmla="*/ 251429 h 1927097"/>
              <a:gd name="connsiteX24" fmla="*/ 2803897 w 9611734"/>
              <a:gd name="connsiteY24" fmla="*/ 251429 h 1927097"/>
              <a:gd name="connsiteX25" fmla="*/ 2570444 w 9611734"/>
              <a:gd name="connsiteY25" fmla="*/ 427097 h 1927097"/>
              <a:gd name="connsiteX26" fmla="*/ 2718368 w 9611734"/>
              <a:gd name="connsiteY26" fmla="*/ 602765 h 1927097"/>
              <a:gd name="connsiteX27" fmla="*/ 2840528 w 9611734"/>
              <a:gd name="connsiteY27" fmla="*/ 633209 h 1927097"/>
              <a:gd name="connsiteX28" fmla="*/ 2934645 w 9611734"/>
              <a:gd name="connsiteY28" fmla="*/ 723493 h 1927097"/>
              <a:gd name="connsiteX29" fmla="*/ 2813712 w 9611734"/>
              <a:gd name="connsiteY29" fmla="*/ 821125 h 1927097"/>
              <a:gd name="connsiteX30" fmla="*/ 2674376 w 9611734"/>
              <a:gd name="connsiteY30" fmla="*/ 679576 h 1927097"/>
              <a:gd name="connsiteX31" fmla="*/ 2544855 w 9611734"/>
              <a:gd name="connsiteY31" fmla="*/ 716144 h 1927097"/>
              <a:gd name="connsiteX32" fmla="*/ 2797763 w 9611734"/>
              <a:gd name="connsiteY32" fmla="*/ 885688 h 1927097"/>
              <a:gd name="connsiteX33" fmla="*/ 3051898 w 9611734"/>
              <a:gd name="connsiteY33" fmla="*/ 686924 h 1927097"/>
              <a:gd name="connsiteX34" fmla="*/ 2889427 w 9611734"/>
              <a:gd name="connsiteY34" fmla="*/ 503908 h 1927097"/>
              <a:gd name="connsiteX35" fmla="*/ 2772174 w 9611734"/>
              <a:gd name="connsiteY35" fmla="*/ 474688 h 1927097"/>
              <a:gd name="connsiteX36" fmla="*/ 2687872 w 9611734"/>
              <a:gd name="connsiteY36" fmla="*/ 394203 h 1927097"/>
              <a:gd name="connsiteX37" fmla="*/ 2791804 w 9611734"/>
              <a:gd name="connsiteY37" fmla="*/ 316167 h 1927097"/>
              <a:gd name="connsiteX38" fmla="*/ 2916418 w 9611734"/>
              <a:gd name="connsiteY38" fmla="*/ 433221 h 1927097"/>
              <a:gd name="connsiteX39" fmla="*/ 3038578 w 9611734"/>
              <a:gd name="connsiteY39" fmla="*/ 396652 h 1927097"/>
              <a:gd name="connsiteX40" fmla="*/ 2803897 w 9611734"/>
              <a:gd name="connsiteY40" fmla="*/ 251429 h 1927097"/>
              <a:gd name="connsiteX41" fmla="*/ 3409965 w 9611734"/>
              <a:gd name="connsiteY41" fmla="*/ 818675 h 1927097"/>
              <a:gd name="connsiteX42" fmla="*/ 3263268 w 9611734"/>
              <a:gd name="connsiteY42" fmla="*/ 568646 h 1927097"/>
              <a:gd name="connsiteX43" fmla="*/ 3409965 w 9611734"/>
              <a:gd name="connsiteY43" fmla="*/ 318617 h 1927097"/>
              <a:gd name="connsiteX44" fmla="*/ 3556663 w 9611734"/>
              <a:gd name="connsiteY44" fmla="*/ 568646 h 1927097"/>
              <a:gd name="connsiteX45" fmla="*/ 3409965 w 9611734"/>
              <a:gd name="connsiteY45" fmla="*/ 818675 h 1927097"/>
              <a:gd name="connsiteX46" fmla="*/ 3409965 w 9611734"/>
              <a:gd name="connsiteY46" fmla="*/ 251429 h 1927097"/>
              <a:gd name="connsiteX47" fmla="*/ 3111839 w 9611734"/>
              <a:gd name="connsiteY47" fmla="*/ 568646 h 1927097"/>
              <a:gd name="connsiteX48" fmla="*/ 3409965 w 9611734"/>
              <a:gd name="connsiteY48" fmla="*/ 885863 h 1927097"/>
              <a:gd name="connsiteX49" fmla="*/ 3708092 w 9611734"/>
              <a:gd name="connsiteY49" fmla="*/ 568646 h 1927097"/>
              <a:gd name="connsiteX50" fmla="*/ 3409965 w 9611734"/>
              <a:gd name="connsiteY50" fmla="*/ 251429 h 1927097"/>
              <a:gd name="connsiteX51" fmla="*/ 4113656 w 9611734"/>
              <a:gd name="connsiteY51" fmla="*/ 251429 h 1927097"/>
              <a:gd name="connsiteX52" fmla="*/ 3945051 w 9611734"/>
              <a:gd name="connsiteY52" fmla="*/ 340488 h 1927097"/>
              <a:gd name="connsiteX53" fmla="*/ 3937690 w 9611734"/>
              <a:gd name="connsiteY53" fmla="*/ 340488 h 1927097"/>
              <a:gd name="connsiteX54" fmla="*/ 3937690 w 9611734"/>
              <a:gd name="connsiteY54" fmla="*/ 263677 h 1927097"/>
              <a:gd name="connsiteX55" fmla="*/ 3793446 w 9611734"/>
              <a:gd name="connsiteY55" fmla="*/ 263677 h 1927097"/>
              <a:gd name="connsiteX56" fmla="*/ 3793446 w 9611734"/>
              <a:gd name="connsiteY56" fmla="*/ 873615 h 1927097"/>
              <a:gd name="connsiteX57" fmla="*/ 3937690 w 9611734"/>
              <a:gd name="connsiteY57" fmla="*/ 873615 h 1927097"/>
              <a:gd name="connsiteX58" fmla="*/ 3937690 w 9611734"/>
              <a:gd name="connsiteY58" fmla="*/ 479412 h 1927097"/>
              <a:gd name="connsiteX59" fmla="*/ 4058623 w 9611734"/>
              <a:gd name="connsiteY59" fmla="*/ 336638 h 1927097"/>
              <a:gd name="connsiteX60" fmla="*/ 4162555 w 9611734"/>
              <a:gd name="connsiteY60" fmla="*/ 456142 h 1927097"/>
              <a:gd name="connsiteX61" fmla="*/ 4162555 w 9611734"/>
              <a:gd name="connsiteY61" fmla="*/ 873265 h 1927097"/>
              <a:gd name="connsiteX62" fmla="*/ 4306799 w 9611734"/>
              <a:gd name="connsiteY62" fmla="*/ 873265 h 1927097"/>
              <a:gd name="connsiteX63" fmla="*/ 4306799 w 9611734"/>
              <a:gd name="connsiteY63" fmla="*/ 455092 h 1927097"/>
              <a:gd name="connsiteX64" fmla="*/ 4113656 w 9611734"/>
              <a:gd name="connsiteY64" fmla="*/ 251429 h 1927097"/>
              <a:gd name="connsiteX65" fmla="*/ 6255401 w 9611734"/>
              <a:gd name="connsiteY65" fmla="*/ 818675 h 1927097"/>
              <a:gd name="connsiteX66" fmla="*/ 6108704 w 9611734"/>
              <a:gd name="connsiteY66" fmla="*/ 568646 h 1927097"/>
              <a:gd name="connsiteX67" fmla="*/ 6255401 w 9611734"/>
              <a:gd name="connsiteY67" fmla="*/ 318617 h 1927097"/>
              <a:gd name="connsiteX68" fmla="*/ 6402098 w 9611734"/>
              <a:gd name="connsiteY68" fmla="*/ 568646 h 1927097"/>
              <a:gd name="connsiteX69" fmla="*/ 6255401 w 9611734"/>
              <a:gd name="connsiteY69" fmla="*/ 818675 h 1927097"/>
              <a:gd name="connsiteX70" fmla="*/ 6255401 w 9611734"/>
              <a:gd name="connsiteY70" fmla="*/ 251429 h 1927097"/>
              <a:gd name="connsiteX71" fmla="*/ 5957274 w 9611734"/>
              <a:gd name="connsiteY71" fmla="*/ 568646 h 1927097"/>
              <a:gd name="connsiteX72" fmla="*/ 6255401 w 9611734"/>
              <a:gd name="connsiteY72" fmla="*/ 885863 h 1927097"/>
              <a:gd name="connsiteX73" fmla="*/ 6553528 w 9611734"/>
              <a:gd name="connsiteY73" fmla="*/ 568646 h 1927097"/>
              <a:gd name="connsiteX74" fmla="*/ 6255401 w 9611734"/>
              <a:gd name="connsiteY74" fmla="*/ 251429 h 1927097"/>
              <a:gd name="connsiteX75" fmla="*/ 7588295 w 9611734"/>
              <a:gd name="connsiteY75" fmla="*/ 251429 h 1927097"/>
              <a:gd name="connsiteX76" fmla="*/ 7419689 w 9611734"/>
              <a:gd name="connsiteY76" fmla="*/ 340488 h 1927097"/>
              <a:gd name="connsiteX77" fmla="*/ 7412328 w 9611734"/>
              <a:gd name="connsiteY77" fmla="*/ 340488 h 1927097"/>
              <a:gd name="connsiteX78" fmla="*/ 7412328 w 9611734"/>
              <a:gd name="connsiteY78" fmla="*/ 263677 h 1927097"/>
              <a:gd name="connsiteX79" fmla="*/ 7268085 w 9611734"/>
              <a:gd name="connsiteY79" fmla="*/ 263677 h 1927097"/>
              <a:gd name="connsiteX80" fmla="*/ 7268085 w 9611734"/>
              <a:gd name="connsiteY80" fmla="*/ 873615 h 1927097"/>
              <a:gd name="connsiteX81" fmla="*/ 7412328 w 9611734"/>
              <a:gd name="connsiteY81" fmla="*/ 873615 h 1927097"/>
              <a:gd name="connsiteX82" fmla="*/ 7412328 w 9611734"/>
              <a:gd name="connsiteY82" fmla="*/ 479412 h 1927097"/>
              <a:gd name="connsiteX83" fmla="*/ 7533262 w 9611734"/>
              <a:gd name="connsiteY83" fmla="*/ 336638 h 1927097"/>
              <a:gd name="connsiteX84" fmla="*/ 7637194 w 9611734"/>
              <a:gd name="connsiteY84" fmla="*/ 456142 h 1927097"/>
              <a:gd name="connsiteX85" fmla="*/ 7637194 w 9611734"/>
              <a:gd name="connsiteY85" fmla="*/ 873265 h 1927097"/>
              <a:gd name="connsiteX86" fmla="*/ 7781438 w 9611734"/>
              <a:gd name="connsiteY86" fmla="*/ 873265 h 1927097"/>
              <a:gd name="connsiteX87" fmla="*/ 7781438 w 9611734"/>
              <a:gd name="connsiteY87" fmla="*/ 455092 h 1927097"/>
              <a:gd name="connsiteX88" fmla="*/ 7588295 w 9611734"/>
              <a:gd name="connsiteY88" fmla="*/ 251429 h 1927097"/>
              <a:gd name="connsiteX89" fmla="*/ 8108833 w 9611734"/>
              <a:gd name="connsiteY89" fmla="*/ 251429 h 1927097"/>
              <a:gd name="connsiteX90" fmla="*/ 7875380 w 9611734"/>
              <a:gd name="connsiteY90" fmla="*/ 427097 h 1927097"/>
              <a:gd name="connsiteX91" fmla="*/ 8023304 w 9611734"/>
              <a:gd name="connsiteY91" fmla="*/ 602765 h 1927097"/>
              <a:gd name="connsiteX92" fmla="*/ 8145464 w 9611734"/>
              <a:gd name="connsiteY92" fmla="*/ 633209 h 1927097"/>
              <a:gd name="connsiteX93" fmla="*/ 8239581 w 9611734"/>
              <a:gd name="connsiteY93" fmla="*/ 723493 h 1927097"/>
              <a:gd name="connsiteX94" fmla="*/ 8118648 w 9611734"/>
              <a:gd name="connsiteY94" fmla="*/ 821125 h 1927097"/>
              <a:gd name="connsiteX95" fmla="*/ 7979312 w 9611734"/>
              <a:gd name="connsiteY95" fmla="*/ 679576 h 1927097"/>
              <a:gd name="connsiteX96" fmla="*/ 7849791 w 9611734"/>
              <a:gd name="connsiteY96" fmla="*/ 716144 h 1927097"/>
              <a:gd name="connsiteX97" fmla="*/ 8102699 w 9611734"/>
              <a:gd name="connsiteY97" fmla="*/ 885688 h 1927097"/>
              <a:gd name="connsiteX98" fmla="*/ 8356834 w 9611734"/>
              <a:gd name="connsiteY98" fmla="*/ 686924 h 1927097"/>
              <a:gd name="connsiteX99" fmla="*/ 8194363 w 9611734"/>
              <a:gd name="connsiteY99" fmla="*/ 503908 h 1927097"/>
              <a:gd name="connsiteX100" fmla="*/ 8077110 w 9611734"/>
              <a:gd name="connsiteY100" fmla="*/ 474688 h 1927097"/>
              <a:gd name="connsiteX101" fmla="*/ 7992808 w 9611734"/>
              <a:gd name="connsiteY101" fmla="*/ 394203 h 1927097"/>
              <a:gd name="connsiteX102" fmla="*/ 8096740 w 9611734"/>
              <a:gd name="connsiteY102" fmla="*/ 316167 h 1927097"/>
              <a:gd name="connsiteX103" fmla="*/ 8221353 w 9611734"/>
              <a:gd name="connsiteY103" fmla="*/ 433221 h 1927097"/>
              <a:gd name="connsiteX104" fmla="*/ 8343514 w 9611734"/>
              <a:gd name="connsiteY104" fmla="*/ 396652 h 1927097"/>
              <a:gd name="connsiteX105" fmla="*/ 8108833 w 9611734"/>
              <a:gd name="connsiteY105" fmla="*/ 251429 h 1927097"/>
              <a:gd name="connsiteX106" fmla="*/ 8714726 w 9611734"/>
              <a:gd name="connsiteY106" fmla="*/ 818675 h 1927097"/>
              <a:gd name="connsiteX107" fmla="*/ 8568028 w 9611734"/>
              <a:gd name="connsiteY107" fmla="*/ 568646 h 1927097"/>
              <a:gd name="connsiteX108" fmla="*/ 8714726 w 9611734"/>
              <a:gd name="connsiteY108" fmla="*/ 318617 h 1927097"/>
              <a:gd name="connsiteX109" fmla="*/ 8861423 w 9611734"/>
              <a:gd name="connsiteY109" fmla="*/ 568646 h 1927097"/>
              <a:gd name="connsiteX110" fmla="*/ 8714726 w 9611734"/>
              <a:gd name="connsiteY110" fmla="*/ 818675 h 1927097"/>
              <a:gd name="connsiteX111" fmla="*/ 8714726 w 9611734"/>
              <a:gd name="connsiteY111" fmla="*/ 251429 h 1927097"/>
              <a:gd name="connsiteX112" fmla="*/ 8416599 w 9611734"/>
              <a:gd name="connsiteY112" fmla="*/ 568646 h 1927097"/>
              <a:gd name="connsiteX113" fmla="*/ 8714726 w 9611734"/>
              <a:gd name="connsiteY113" fmla="*/ 885863 h 1927097"/>
              <a:gd name="connsiteX114" fmla="*/ 9012852 w 9611734"/>
              <a:gd name="connsiteY114" fmla="*/ 568646 h 1927097"/>
              <a:gd name="connsiteX115" fmla="*/ 8714726 w 9611734"/>
              <a:gd name="connsiteY115" fmla="*/ 251429 h 1927097"/>
              <a:gd name="connsiteX116" fmla="*/ 9418592 w 9611734"/>
              <a:gd name="connsiteY116" fmla="*/ 251429 h 1927097"/>
              <a:gd name="connsiteX117" fmla="*/ 9249987 w 9611734"/>
              <a:gd name="connsiteY117" fmla="*/ 340488 h 1927097"/>
              <a:gd name="connsiteX118" fmla="*/ 9242625 w 9611734"/>
              <a:gd name="connsiteY118" fmla="*/ 340488 h 1927097"/>
              <a:gd name="connsiteX119" fmla="*/ 9242625 w 9611734"/>
              <a:gd name="connsiteY119" fmla="*/ 263677 h 1927097"/>
              <a:gd name="connsiteX120" fmla="*/ 9098382 w 9611734"/>
              <a:gd name="connsiteY120" fmla="*/ 263677 h 1927097"/>
              <a:gd name="connsiteX121" fmla="*/ 9098382 w 9611734"/>
              <a:gd name="connsiteY121" fmla="*/ 873615 h 1927097"/>
              <a:gd name="connsiteX122" fmla="*/ 9242625 w 9611734"/>
              <a:gd name="connsiteY122" fmla="*/ 873615 h 1927097"/>
              <a:gd name="connsiteX123" fmla="*/ 9242625 w 9611734"/>
              <a:gd name="connsiteY123" fmla="*/ 479412 h 1927097"/>
              <a:gd name="connsiteX124" fmla="*/ 9363559 w 9611734"/>
              <a:gd name="connsiteY124" fmla="*/ 336638 h 1927097"/>
              <a:gd name="connsiteX125" fmla="*/ 9467491 w 9611734"/>
              <a:gd name="connsiteY125" fmla="*/ 456142 h 1927097"/>
              <a:gd name="connsiteX126" fmla="*/ 9467491 w 9611734"/>
              <a:gd name="connsiteY126" fmla="*/ 873265 h 1927097"/>
              <a:gd name="connsiteX127" fmla="*/ 9611734 w 9611734"/>
              <a:gd name="connsiteY127" fmla="*/ 873265 h 1927097"/>
              <a:gd name="connsiteX128" fmla="*/ 9611734 w 9611734"/>
              <a:gd name="connsiteY128" fmla="*/ 455092 h 1927097"/>
              <a:gd name="connsiteX129" fmla="*/ 9418592 w 9611734"/>
              <a:gd name="connsiteY129" fmla="*/ 251429 h 1927097"/>
              <a:gd name="connsiteX130" fmla="*/ 566984 w 9611734"/>
              <a:gd name="connsiteY130" fmla="*/ 19596 h 1927097"/>
              <a:gd name="connsiteX131" fmla="*/ 415379 w 9611734"/>
              <a:gd name="connsiteY131" fmla="*/ 19596 h 1927097"/>
              <a:gd name="connsiteX132" fmla="*/ 415379 w 9611734"/>
              <a:gd name="connsiteY132" fmla="*/ 650356 h 1927097"/>
              <a:gd name="connsiteX133" fmla="*/ 283404 w 9611734"/>
              <a:gd name="connsiteY133" fmla="*/ 813776 h 1927097"/>
              <a:gd name="connsiteX134" fmla="*/ 151429 w 9611734"/>
              <a:gd name="connsiteY134" fmla="*/ 638108 h 1927097"/>
              <a:gd name="connsiteX135" fmla="*/ 151429 w 9611734"/>
              <a:gd name="connsiteY135" fmla="*/ 521055 h 1927097"/>
              <a:gd name="connsiteX136" fmla="*/ 0 w 9611734"/>
              <a:gd name="connsiteY136" fmla="*/ 558848 h 1927097"/>
              <a:gd name="connsiteX137" fmla="*/ 0 w 9611734"/>
              <a:gd name="connsiteY137" fmla="*/ 611338 h 1927097"/>
              <a:gd name="connsiteX138" fmla="*/ 283580 w 9611734"/>
              <a:gd name="connsiteY138" fmla="*/ 893212 h 1927097"/>
              <a:gd name="connsiteX139" fmla="*/ 566984 w 9611734"/>
              <a:gd name="connsiteY139" fmla="*/ 611338 h 1927097"/>
              <a:gd name="connsiteX140" fmla="*/ 566984 w 9611734"/>
              <a:gd name="connsiteY140" fmla="*/ 19596 h 1927097"/>
              <a:gd name="connsiteX141" fmla="*/ 1478364 w 9611734"/>
              <a:gd name="connsiteY141" fmla="*/ 19596 h 1927097"/>
              <a:gd name="connsiteX142" fmla="*/ 1334121 w 9611734"/>
              <a:gd name="connsiteY142" fmla="*/ 19596 h 1927097"/>
              <a:gd name="connsiteX143" fmla="*/ 1334121 w 9611734"/>
              <a:gd name="connsiteY143" fmla="*/ 873440 h 1927097"/>
              <a:gd name="connsiteX144" fmla="*/ 1478364 w 9611734"/>
              <a:gd name="connsiteY144" fmla="*/ 873440 h 1927097"/>
              <a:gd name="connsiteX145" fmla="*/ 1478364 w 9611734"/>
              <a:gd name="connsiteY145" fmla="*/ 479412 h 1927097"/>
              <a:gd name="connsiteX146" fmla="*/ 1599298 w 9611734"/>
              <a:gd name="connsiteY146" fmla="*/ 336638 h 1927097"/>
              <a:gd name="connsiteX147" fmla="*/ 1703230 w 9611734"/>
              <a:gd name="connsiteY147" fmla="*/ 456142 h 1927097"/>
              <a:gd name="connsiteX148" fmla="*/ 1703230 w 9611734"/>
              <a:gd name="connsiteY148" fmla="*/ 873265 h 1927097"/>
              <a:gd name="connsiteX149" fmla="*/ 1847474 w 9611734"/>
              <a:gd name="connsiteY149" fmla="*/ 873265 h 1927097"/>
              <a:gd name="connsiteX150" fmla="*/ 1847474 w 9611734"/>
              <a:gd name="connsiteY150" fmla="*/ 455092 h 1927097"/>
              <a:gd name="connsiteX151" fmla="*/ 1654331 w 9611734"/>
              <a:gd name="connsiteY151" fmla="*/ 251429 h 1927097"/>
              <a:gd name="connsiteX152" fmla="*/ 1485726 w 9611734"/>
              <a:gd name="connsiteY152" fmla="*/ 340488 h 1927097"/>
              <a:gd name="connsiteX153" fmla="*/ 1478364 w 9611734"/>
              <a:gd name="connsiteY153" fmla="*/ 340488 h 1927097"/>
              <a:gd name="connsiteX154" fmla="*/ 1478364 w 9611734"/>
              <a:gd name="connsiteY154" fmla="*/ 19596 h 1927097"/>
              <a:gd name="connsiteX155" fmla="*/ 5871744 w 9611734"/>
              <a:gd name="connsiteY155" fmla="*/ 19596 h 1927097"/>
              <a:gd name="connsiteX156" fmla="*/ 5720315 w 9611734"/>
              <a:gd name="connsiteY156" fmla="*/ 19596 h 1927097"/>
              <a:gd name="connsiteX157" fmla="*/ 5720315 w 9611734"/>
              <a:gd name="connsiteY157" fmla="*/ 650356 h 1927097"/>
              <a:gd name="connsiteX158" fmla="*/ 5588340 w 9611734"/>
              <a:gd name="connsiteY158" fmla="*/ 813776 h 1927097"/>
              <a:gd name="connsiteX159" fmla="*/ 5456366 w 9611734"/>
              <a:gd name="connsiteY159" fmla="*/ 638108 h 1927097"/>
              <a:gd name="connsiteX160" fmla="*/ 5456366 w 9611734"/>
              <a:gd name="connsiteY160" fmla="*/ 521055 h 1927097"/>
              <a:gd name="connsiteX161" fmla="*/ 5304936 w 9611734"/>
              <a:gd name="connsiteY161" fmla="*/ 558848 h 1927097"/>
              <a:gd name="connsiteX162" fmla="*/ 5304936 w 9611734"/>
              <a:gd name="connsiteY162" fmla="*/ 611338 h 1927097"/>
              <a:gd name="connsiteX163" fmla="*/ 5588515 w 9611734"/>
              <a:gd name="connsiteY163" fmla="*/ 893212 h 1927097"/>
              <a:gd name="connsiteX164" fmla="*/ 5871920 w 9611734"/>
              <a:gd name="connsiteY164" fmla="*/ 611338 h 1927097"/>
              <a:gd name="connsiteX165" fmla="*/ 5871920 w 9611734"/>
              <a:gd name="connsiteY165" fmla="*/ 19596 h 1927097"/>
              <a:gd name="connsiteX166" fmla="*/ 6783125 w 9611734"/>
              <a:gd name="connsiteY166" fmla="*/ 19596 h 1927097"/>
              <a:gd name="connsiteX167" fmla="*/ 6638882 w 9611734"/>
              <a:gd name="connsiteY167" fmla="*/ 19596 h 1927097"/>
              <a:gd name="connsiteX168" fmla="*/ 6638882 w 9611734"/>
              <a:gd name="connsiteY168" fmla="*/ 873440 h 1927097"/>
              <a:gd name="connsiteX169" fmla="*/ 6783125 w 9611734"/>
              <a:gd name="connsiteY169" fmla="*/ 873440 h 1927097"/>
              <a:gd name="connsiteX170" fmla="*/ 6783125 w 9611734"/>
              <a:gd name="connsiteY170" fmla="*/ 479412 h 1927097"/>
              <a:gd name="connsiteX171" fmla="*/ 6904059 w 9611734"/>
              <a:gd name="connsiteY171" fmla="*/ 336638 h 1927097"/>
              <a:gd name="connsiteX172" fmla="*/ 7007991 w 9611734"/>
              <a:gd name="connsiteY172" fmla="*/ 456142 h 1927097"/>
              <a:gd name="connsiteX173" fmla="*/ 7007991 w 9611734"/>
              <a:gd name="connsiteY173" fmla="*/ 873265 h 1927097"/>
              <a:gd name="connsiteX174" fmla="*/ 7152234 w 9611734"/>
              <a:gd name="connsiteY174" fmla="*/ 873265 h 1927097"/>
              <a:gd name="connsiteX175" fmla="*/ 7152234 w 9611734"/>
              <a:gd name="connsiteY175" fmla="*/ 455092 h 1927097"/>
              <a:gd name="connsiteX176" fmla="*/ 6959092 w 9611734"/>
              <a:gd name="connsiteY176" fmla="*/ 251429 h 1927097"/>
              <a:gd name="connsiteX177" fmla="*/ 6790486 w 9611734"/>
              <a:gd name="connsiteY177" fmla="*/ 340488 h 1927097"/>
              <a:gd name="connsiteX178" fmla="*/ 6783125 w 9611734"/>
              <a:gd name="connsiteY178" fmla="*/ 340488 h 1927097"/>
              <a:gd name="connsiteX179" fmla="*/ 6783125 w 9611734"/>
              <a:gd name="connsiteY179" fmla="*/ 19596 h 1927097"/>
              <a:gd name="connsiteX180" fmla="*/ 4781944 w 9611734"/>
              <a:gd name="connsiteY180" fmla="*/ 803978 h 1927097"/>
              <a:gd name="connsiteX181" fmla="*/ 4592482 w 9611734"/>
              <a:gd name="connsiteY181" fmla="*/ 607489 h 1927097"/>
              <a:gd name="connsiteX182" fmla="*/ 4666970 w 9611734"/>
              <a:gd name="connsiteY182" fmla="*/ 452642 h 1927097"/>
              <a:gd name="connsiteX183" fmla="*/ 4943188 w 9611734"/>
              <a:gd name="connsiteY183" fmla="*/ 753937 h 1927097"/>
              <a:gd name="connsiteX184" fmla="*/ 4781944 w 9611734"/>
              <a:gd name="connsiteY184" fmla="*/ 803978 h 1927097"/>
              <a:gd name="connsiteX185" fmla="*/ 5050801 w 9611734"/>
              <a:gd name="connsiteY185" fmla="*/ 653855 h 1927097"/>
              <a:gd name="connsiteX186" fmla="*/ 4811388 w 9611734"/>
              <a:gd name="connsiteY186" fmla="*/ 390354 h 1927097"/>
              <a:gd name="connsiteX187" fmla="*/ 4929868 w 9611734"/>
              <a:gd name="connsiteY187" fmla="*/ 367083 h 1927097"/>
              <a:gd name="connsiteX188" fmla="*/ 5089885 w 9611734"/>
              <a:gd name="connsiteY188" fmla="*/ 523154 h 1927097"/>
              <a:gd name="connsiteX189" fmla="*/ 5050801 w 9611734"/>
              <a:gd name="connsiteY189" fmla="*/ 653855 h 1927097"/>
              <a:gd name="connsiteX190" fmla="*/ 4778263 w 9611734"/>
              <a:gd name="connsiteY190" fmla="*/ 355010 h 1927097"/>
              <a:gd name="connsiteX191" fmla="*/ 4725684 w 9611734"/>
              <a:gd name="connsiteY191" fmla="*/ 296396 h 1927097"/>
              <a:gd name="connsiteX192" fmla="*/ 4665743 w 9611734"/>
              <a:gd name="connsiteY192" fmla="*/ 175668 h 1927097"/>
              <a:gd name="connsiteX193" fmla="*/ 4781768 w 9611734"/>
              <a:gd name="connsiteY193" fmla="*/ 64738 h 1927097"/>
              <a:gd name="connsiteX194" fmla="*/ 4896568 w 9611734"/>
              <a:gd name="connsiteY194" fmla="*/ 181792 h 1927097"/>
              <a:gd name="connsiteX195" fmla="*/ 4778263 w 9611734"/>
              <a:gd name="connsiteY195" fmla="*/ 355010 h 1927097"/>
              <a:gd name="connsiteX196" fmla="*/ 4785624 w 9611734"/>
              <a:gd name="connsiteY196" fmla="*/ 0 h 1927097"/>
              <a:gd name="connsiteX197" fmla="*/ 4533943 w 9611734"/>
              <a:gd name="connsiteY197" fmla="*/ 211011 h 1927097"/>
              <a:gd name="connsiteX198" fmla="*/ 4631741 w 9611734"/>
              <a:gd name="connsiteY198" fmla="*/ 414674 h 1927097"/>
              <a:gd name="connsiteX199" fmla="*/ 4632968 w 9611734"/>
              <a:gd name="connsiteY199" fmla="*/ 417124 h 1927097"/>
              <a:gd name="connsiteX200" fmla="*/ 4458228 w 9611734"/>
              <a:gd name="connsiteY200" fmla="*/ 662254 h 1927097"/>
              <a:gd name="connsiteX201" fmla="*/ 4703775 w 9611734"/>
              <a:gd name="connsiteY201" fmla="*/ 892862 h 1927097"/>
              <a:gd name="connsiteX202" fmla="*/ 4979994 w 9611734"/>
              <a:gd name="connsiteY202" fmla="*/ 794005 h 1927097"/>
              <a:gd name="connsiteX203" fmla="*/ 5053255 w 9611734"/>
              <a:gd name="connsiteY203" fmla="*/ 873265 h 1927097"/>
              <a:gd name="connsiteX204" fmla="*/ 5245170 w 9611734"/>
              <a:gd name="connsiteY204" fmla="*/ 873265 h 1927097"/>
              <a:gd name="connsiteX205" fmla="*/ 5245170 w 9611734"/>
              <a:gd name="connsiteY205" fmla="*/ 867141 h 1927097"/>
              <a:gd name="connsiteX206" fmla="*/ 5088834 w 9611734"/>
              <a:gd name="connsiteY206" fmla="*/ 695148 h 1927097"/>
              <a:gd name="connsiteX207" fmla="*/ 5192766 w 9611734"/>
              <a:gd name="connsiteY207" fmla="*/ 457191 h 1927097"/>
              <a:gd name="connsiteX208" fmla="*/ 5032749 w 9611734"/>
              <a:gd name="connsiteY208" fmla="*/ 302345 h 1927097"/>
              <a:gd name="connsiteX209" fmla="*/ 4886051 w 9611734"/>
              <a:gd name="connsiteY209" fmla="*/ 331564 h 1927097"/>
              <a:gd name="connsiteX210" fmla="*/ 4883598 w 9611734"/>
              <a:gd name="connsiteY210" fmla="*/ 326665 h 1927097"/>
              <a:gd name="connsiteX211" fmla="*/ 5015573 w 9611734"/>
              <a:gd name="connsiteY211" fmla="*/ 165695 h 1927097"/>
              <a:gd name="connsiteX212" fmla="*/ 4785624 w 9611734"/>
              <a:gd name="connsiteY212" fmla="*/ 0 h 1927097"/>
              <a:gd name="connsiteX213" fmla="*/ 1128885 w 9611734"/>
              <a:gd name="connsiteY213" fmla="*/ 1543918 h 1927097"/>
              <a:gd name="connsiteX214" fmla="*/ 1293810 w 9611734"/>
              <a:gd name="connsiteY214" fmla="*/ 1375599 h 1927097"/>
              <a:gd name="connsiteX215" fmla="*/ 1441734 w 9611734"/>
              <a:gd name="connsiteY215" fmla="*/ 1543918 h 1927097"/>
              <a:gd name="connsiteX216" fmla="*/ 1128885 w 9611734"/>
              <a:gd name="connsiteY216" fmla="*/ 1543918 h 1927097"/>
              <a:gd name="connsiteX217" fmla="*/ 1293810 w 9611734"/>
              <a:gd name="connsiteY217" fmla="*/ 1292664 h 1927097"/>
              <a:gd name="connsiteX218" fmla="*/ 1020045 w 9611734"/>
              <a:gd name="connsiteY218" fmla="*/ 1614780 h 1927097"/>
              <a:gd name="connsiteX219" fmla="*/ 1293810 w 9611734"/>
              <a:gd name="connsiteY219" fmla="*/ 1927098 h 1927097"/>
              <a:gd name="connsiteX220" fmla="*/ 1543037 w 9611734"/>
              <a:gd name="connsiteY220" fmla="*/ 1728334 h 1927097"/>
              <a:gd name="connsiteX221" fmla="*/ 1450147 w 9611734"/>
              <a:gd name="connsiteY221" fmla="*/ 1704013 h 1927097"/>
              <a:gd name="connsiteX222" fmla="*/ 1303450 w 9611734"/>
              <a:gd name="connsiteY222" fmla="*/ 1841888 h 1927097"/>
              <a:gd name="connsiteX223" fmla="*/ 1125029 w 9611734"/>
              <a:gd name="connsiteY223" fmla="*/ 1616180 h 1927097"/>
              <a:gd name="connsiteX224" fmla="*/ 1544089 w 9611734"/>
              <a:gd name="connsiteY224" fmla="*/ 1616180 h 1927097"/>
              <a:gd name="connsiteX225" fmla="*/ 1544089 w 9611734"/>
              <a:gd name="connsiteY225" fmla="*/ 1582061 h 1927097"/>
              <a:gd name="connsiteX226" fmla="*/ 1293810 w 9611734"/>
              <a:gd name="connsiteY226" fmla="*/ 1292664 h 1927097"/>
              <a:gd name="connsiteX227" fmla="*/ 2967595 w 9611734"/>
              <a:gd name="connsiteY227" fmla="*/ 1543918 h 1927097"/>
              <a:gd name="connsiteX228" fmla="*/ 3132520 w 9611734"/>
              <a:gd name="connsiteY228" fmla="*/ 1375599 h 1927097"/>
              <a:gd name="connsiteX229" fmla="*/ 3280444 w 9611734"/>
              <a:gd name="connsiteY229" fmla="*/ 1543918 h 1927097"/>
              <a:gd name="connsiteX230" fmla="*/ 2967595 w 9611734"/>
              <a:gd name="connsiteY230" fmla="*/ 1543918 h 1927097"/>
              <a:gd name="connsiteX231" fmla="*/ 3132520 w 9611734"/>
              <a:gd name="connsiteY231" fmla="*/ 1292664 h 1927097"/>
              <a:gd name="connsiteX232" fmla="*/ 2858756 w 9611734"/>
              <a:gd name="connsiteY232" fmla="*/ 1614780 h 1927097"/>
              <a:gd name="connsiteX233" fmla="*/ 3132520 w 9611734"/>
              <a:gd name="connsiteY233" fmla="*/ 1927098 h 1927097"/>
              <a:gd name="connsiteX234" fmla="*/ 3381748 w 9611734"/>
              <a:gd name="connsiteY234" fmla="*/ 1728334 h 1927097"/>
              <a:gd name="connsiteX235" fmla="*/ 3288857 w 9611734"/>
              <a:gd name="connsiteY235" fmla="*/ 1704013 h 1927097"/>
              <a:gd name="connsiteX236" fmla="*/ 3142160 w 9611734"/>
              <a:gd name="connsiteY236" fmla="*/ 1841888 h 1927097"/>
              <a:gd name="connsiteX237" fmla="*/ 2963740 w 9611734"/>
              <a:gd name="connsiteY237" fmla="*/ 1616180 h 1927097"/>
              <a:gd name="connsiteX238" fmla="*/ 3382799 w 9611734"/>
              <a:gd name="connsiteY238" fmla="*/ 1616180 h 1927097"/>
              <a:gd name="connsiteX239" fmla="*/ 3382799 w 9611734"/>
              <a:gd name="connsiteY239" fmla="*/ 1582061 h 1927097"/>
              <a:gd name="connsiteX240" fmla="*/ 3132520 w 9611734"/>
              <a:gd name="connsiteY240" fmla="*/ 1292664 h 1927097"/>
              <a:gd name="connsiteX241" fmla="*/ 3766631 w 9611734"/>
              <a:gd name="connsiteY241" fmla="*/ 1292664 h 1927097"/>
              <a:gd name="connsiteX242" fmla="*/ 3485505 w 9611734"/>
              <a:gd name="connsiteY242" fmla="*/ 1616005 h 1927097"/>
              <a:gd name="connsiteX243" fmla="*/ 3761723 w 9611734"/>
              <a:gd name="connsiteY243" fmla="*/ 1927098 h 1927097"/>
              <a:gd name="connsiteX244" fmla="*/ 4012178 w 9611734"/>
              <a:gd name="connsiteY244" fmla="*/ 1709962 h 1927097"/>
              <a:gd name="connsiteX245" fmla="*/ 3915606 w 9611734"/>
              <a:gd name="connsiteY245" fmla="*/ 1686692 h 1927097"/>
              <a:gd name="connsiteX246" fmla="*/ 3768909 w 9611734"/>
              <a:gd name="connsiteY246" fmla="*/ 1840313 h 1927097"/>
              <a:gd name="connsiteX247" fmla="*/ 3591716 w 9611734"/>
              <a:gd name="connsiteY247" fmla="*/ 1608481 h 1927097"/>
              <a:gd name="connsiteX248" fmla="*/ 3764002 w 9611734"/>
              <a:gd name="connsiteY248" fmla="*/ 1379098 h 1927097"/>
              <a:gd name="connsiteX249" fmla="*/ 3915606 w 9611734"/>
              <a:gd name="connsiteY249" fmla="*/ 1525546 h 1927097"/>
              <a:gd name="connsiteX250" fmla="*/ 4012178 w 9611734"/>
              <a:gd name="connsiteY250" fmla="*/ 1502275 h 1927097"/>
              <a:gd name="connsiteX251" fmla="*/ 3766631 w 9611734"/>
              <a:gd name="connsiteY251" fmla="*/ 1292664 h 1927097"/>
              <a:gd name="connsiteX252" fmla="*/ 879833 w 9611734"/>
              <a:gd name="connsiteY252" fmla="*/ 1060831 h 1927097"/>
              <a:gd name="connsiteX253" fmla="*/ 718589 w 9611734"/>
              <a:gd name="connsiteY253" fmla="*/ 1060831 h 1927097"/>
              <a:gd name="connsiteX254" fmla="*/ 465680 w 9611734"/>
              <a:gd name="connsiteY254" fmla="*/ 1748805 h 1927097"/>
              <a:gd name="connsiteX255" fmla="*/ 211545 w 9611734"/>
              <a:gd name="connsiteY255" fmla="*/ 1060831 h 1927097"/>
              <a:gd name="connsiteX256" fmla="*/ 42765 w 9611734"/>
              <a:gd name="connsiteY256" fmla="*/ 1060831 h 1927097"/>
              <a:gd name="connsiteX257" fmla="*/ 42765 w 9611734"/>
              <a:gd name="connsiteY257" fmla="*/ 1914675 h 1927097"/>
              <a:gd name="connsiteX258" fmla="*/ 148976 w 9611734"/>
              <a:gd name="connsiteY258" fmla="*/ 1914675 h 1927097"/>
              <a:gd name="connsiteX259" fmla="*/ 148976 w 9611734"/>
              <a:gd name="connsiteY259" fmla="*/ 1179284 h 1927097"/>
              <a:gd name="connsiteX260" fmla="*/ 421513 w 9611734"/>
              <a:gd name="connsiteY260" fmla="*/ 1914850 h 1927097"/>
              <a:gd name="connsiteX261" fmla="*/ 503362 w 9611734"/>
              <a:gd name="connsiteY261" fmla="*/ 1914850 h 1927097"/>
              <a:gd name="connsiteX262" fmla="*/ 773447 w 9611734"/>
              <a:gd name="connsiteY262" fmla="*/ 1178060 h 1927097"/>
              <a:gd name="connsiteX263" fmla="*/ 773447 w 9611734"/>
              <a:gd name="connsiteY263" fmla="*/ 1914850 h 1927097"/>
              <a:gd name="connsiteX264" fmla="*/ 879833 w 9611734"/>
              <a:gd name="connsiteY264" fmla="*/ 1914850 h 1927097"/>
              <a:gd name="connsiteX265" fmla="*/ 879833 w 9611734"/>
              <a:gd name="connsiteY265" fmla="*/ 1060831 h 1927097"/>
              <a:gd name="connsiteX266" fmla="*/ 1920559 w 9611734"/>
              <a:gd name="connsiteY266" fmla="*/ 1840488 h 1927097"/>
              <a:gd name="connsiteX267" fmla="*/ 1753181 w 9611734"/>
              <a:gd name="connsiteY267" fmla="*/ 1609881 h 1927097"/>
              <a:gd name="connsiteX268" fmla="*/ 1920559 w 9611734"/>
              <a:gd name="connsiteY268" fmla="*/ 1379273 h 1927097"/>
              <a:gd name="connsiteX269" fmla="*/ 2087938 w 9611734"/>
              <a:gd name="connsiteY269" fmla="*/ 1609881 h 1927097"/>
              <a:gd name="connsiteX270" fmla="*/ 1920559 w 9611734"/>
              <a:gd name="connsiteY270" fmla="*/ 1840488 h 1927097"/>
              <a:gd name="connsiteX271" fmla="*/ 2186963 w 9611734"/>
              <a:gd name="connsiteY271" fmla="*/ 1060831 h 1927097"/>
              <a:gd name="connsiteX272" fmla="*/ 2085659 w 9611734"/>
              <a:gd name="connsiteY272" fmla="*/ 1060831 h 1927097"/>
              <a:gd name="connsiteX273" fmla="*/ 2085659 w 9611734"/>
              <a:gd name="connsiteY273" fmla="*/ 1421965 h 1927097"/>
              <a:gd name="connsiteX274" fmla="*/ 1903559 w 9611734"/>
              <a:gd name="connsiteY274" fmla="*/ 1292664 h 1927097"/>
              <a:gd name="connsiteX275" fmla="*/ 1646970 w 9611734"/>
              <a:gd name="connsiteY275" fmla="*/ 1613555 h 1927097"/>
              <a:gd name="connsiteX276" fmla="*/ 1894971 w 9611734"/>
              <a:gd name="connsiteY276" fmla="*/ 1927098 h 1927097"/>
              <a:gd name="connsiteX277" fmla="*/ 2085659 w 9611734"/>
              <a:gd name="connsiteY277" fmla="*/ 1791672 h 1927097"/>
              <a:gd name="connsiteX278" fmla="*/ 2085659 w 9611734"/>
              <a:gd name="connsiteY278" fmla="*/ 1838039 h 1927097"/>
              <a:gd name="connsiteX279" fmla="*/ 2091794 w 9611734"/>
              <a:gd name="connsiteY279" fmla="*/ 1914850 h 1927097"/>
              <a:gd name="connsiteX280" fmla="*/ 2194499 w 9611734"/>
              <a:gd name="connsiteY280" fmla="*/ 1914850 h 1927097"/>
              <a:gd name="connsiteX281" fmla="*/ 2187138 w 9611734"/>
              <a:gd name="connsiteY281" fmla="*/ 1787998 h 1927097"/>
              <a:gd name="connsiteX282" fmla="*/ 2187138 w 9611734"/>
              <a:gd name="connsiteY282" fmla="*/ 1060831 h 1927097"/>
              <a:gd name="connsiteX283" fmla="*/ 2956729 w 9611734"/>
              <a:gd name="connsiteY283" fmla="*/ 1060831 h 1927097"/>
              <a:gd name="connsiteX284" fmla="*/ 2296854 w 9611734"/>
              <a:gd name="connsiteY284" fmla="*/ 1060831 h 1927097"/>
              <a:gd name="connsiteX285" fmla="*/ 2296854 w 9611734"/>
              <a:gd name="connsiteY285" fmla="*/ 1149890 h 1927097"/>
              <a:gd name="connsiteX286" fmla="*/ 2574300 w 9611734"/>
              <a:gd name="connsiteY286" fmla="*/ 1149890 h 1927097"/>
              <a:gd name="connsiteX287" fmla="*/ 2574300 w 9611734"/>
              <a:gd name="connsiteY287" fmla="*/ 1914850 h 1927097"/>
              <a:gd name="connsiteX288" fmla="*/ 2680686 w 9611734"/>
              <a:gd name="connsiteY288" fmla="*/ 1914850 h 1927097"/>
              <a:gd name="connsiteX289" fmla="*/ 2680686 w 9611734"/>
              <a:gd name="connsiteY289" fmla="*/ 1149890 h 1927097"/>
              <a:gd name="connsiteX290" fmla="*/ 2956904 w 9611734"/>
              <a:gd name="connsiteY290" fmla="*/ 1149890 h 1927097"/>
              <a:gd name="connsiteX291" fmla="*/ 2956904 w 9611734"/>
              <a:gd name="connsiteY291" fmla="*/ 1060831 h 1927097"/>
              <a:gd name="connsiteX292" fmla="*/ 4229682 w 9611734"/>
              <a:gd name="connsiteY292" fmla="*/ 1060831 h 1927097"/>
              <a:gd name="connsiteX293" fmla="*/ 4128203 w 9611734"/>
              <a:gd name="connsiteY293" fmla="*/ 1060831 h 1927097"/>
              <a:gd name="connsiteX294" fmla="*/ 4128203 w 9611734"/>
              <a:gd name="connsiteY294" fmla="*/ 1914675 h 1927097"/>
              <a:gd name="connsiteX295" fmla="*/ 4229682 w 9611734"/>
              <a:gd name="connsiteY295" fmla="*/ 1914675 h 1927097"/>
              <a:gd name="connsiteX296" fmla="*/ 4229682 w 9611734"/>
              <a:gd name="connsiteY296" fmla="*/ 1513473 h 1927097"/>
              <a:gd name="connsiteX297" fmla="*/ 4362884 w 9611734"/>
              <a:gd name="connsiteY297" fmla="*/ 1370699 h 1927097"/>
              <a:gd name="connsiteX298" fmla="*/ 4494859 w 9611734"/>
              <a:gd name="connsiteY298" fmla="*/ 1513473 h 1927097"/>
              <a:gd name="connsiteX299" fmla="*/ 4494859 w 9611734"/>
              <a:gd name="connsiteY299" fmla="*/ 1914850 h 1927097"/>
              <a:gd name="connsiteX300" fmla="*/ 4596338 w 9611734"/>
              <a:gd name="connsiteY300" fmla="*/ 1914850 h 1927097"/>
              <a:gd name="connsiteX301" fmla="*/ 4596338 w 9611734"/>
              <a:gd name="connsiteY301" fmla="*/ 1492827 h 1927097"/>
              <a:gd name="connsiteX302" fmla="*/ 4399515 w 9611734"/>
              <a:gd name="connsiteY302" fmla="*/ 1292839 h 1927097"/>
              <a:gd name="connsiteX303" fmla="*/ 4229682 w 9611734"/>
              <a:gd name="connsiteY303" fmla="*/ 1399044 h 1927097"/>
              <a:gd name="connsiteX304" fmla="*/ 4229682 w 9611734"/>
              <a:gd name="connsiteY304" fmla="*/ 1060831 h 1927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Lst>
            <a:rect l="l" t="t" r="r" b="b"/>
            <a:pathLst>
              <a:path w="9611734" h="1927097">
                <a:moveTo>
                  <a:pt x="950465" y="818675"/>
                </a:moveTo>
                <a:cubicBezTo>
                  <a:pt x="856347" y="818675"/>
                  <a:pt x="803768" y="729617"/>
                  <a:pt x="803768" y="568646"/>
                </a:cubicBezTo>
                <a:cubicBezTo>
                  <a:pt x="803768" y="405226"/>
                  <a:pt x="856347" y="318617"/>
                  <a:pt x="950465" y="318617"/>
                </a:cubicBezTo>
                <a:cubicBezTo>
                  <a:pt x="1044582" y="318617"/>
                  <a:pt x="1097162" y="406451"/>
                  <a:pt x="1097162" y="568646"/>
                </a:cubicBezTo>
                <a:cubicBezTo>
                  <a:pt x="1097162" y="732066"/>
                  <a:pt x="1044582" y="818675"/>
                  <a:pt x="950465" y="818675"/>
                </a:cubicBezTo>
                <a:moveTo>
                  <a:pt x="950465" y="251429"/>
                </a:moveTo>
                <a:cubicBezTo>
                  <a:pt x="758549" y="251429"/>
                  <a:pt x="652338" y="394203"/>
                  <a:pt x="652338" y="568646"/>
                </a:cubicBezTo>
                <a:cubicBezTo>
                  <a:pt x="652338" y="743089"/>
                  <a:pt x="758724" y="885863"/>
                  <a:pt x="950465" y="885863"/>
                </a:cubicBezTo>
                <a:cubicBezTo>
                  <a:pt x="1142381" y="885863"/>
                  <a:pt x="1248591" y="743089"/>
                  <a:pt x="1248591" y="568646"/>
                </a:cubicBezTo>
                <a:cubicBezTo>
                  <a:pt x="1248767" y="394028"/>
                  <a:pt x="1142381" y="251429"/>
                  <a:pt x="950465" y="251429"/>
                </a:cubicBezTo>
                <a:moveTo>
                  <a:pt x="2283534" y="251429"/>
                </a:moveTo>
                <a:cubicBezTo>
                  <a:pt x="2193097" y="251429"/>
                  <a:pt x="2142971" y="290447"/>
                  <a:pt x="2114929" y="340488"/>
                </a:cubicBezTo>
                <a:lnTo>
                  <a:pt x="2107568" y="340488"/>
                </a:lnTo>
                <a:lnTo>
                  <a:pt x="2107568" y="263677"/>
                </a:lnTo>
                <a:lnTo>
                  <a:pt x="1963324" y="263677"/>
                </a:lnTo>
                <a:lnTo>
                  <a:pt x="1963324" y="873615"/>
                </a:lnTo>
                <a:lnTo>
                  <a:pt x="2107568" y="873615"/>
                </a:lnTo>
                <a:lnTo>
                  <a:pt x="2107568" y="479412"/>
                </a:lnTo>
                <a:cubicBezTo>
                  <a:pt x="2107568" y="389129"/>
                  <a:pt x="2154013" y="336638"/>
                  <a:pt x="2228501" y="336638"/>
                </a:cubicBezTo>
                <a:cubicBezTo>
                  <a:pt x="2300535" y="336638"/>
                  <a:pt x="2332433" y="384230"/>
                  <a:pt x="2332433" y="456142"/>
                </a:cubicBezTo>
                <a:lnTo>
                  <a:pt x="2332433" y="873265"/>
                </a:lnTo>
                <a:lnTo>
                  <a:pt x="2476677" y="873265"/>
                </a:lnTo>
                <a:lnTo>
                  <a:pt x="2476677" y="455092"/>
                </a:lnTo>
                <a:cubicBezTo>
                  <a:pt x="2476502" y="329465"/>
                  <a:pt x="2410602" y="251429"/>
                  <a:pt x="2283534" y="251429"/>
                </a:cubicBezTo>
                <a:moveTo>
                  <a:pt x="2803897" y="251429"/>
                </a:moveTo>
                <a:cubicBezTo>
                  <a:pt x="2670696" y="251429"/>
                  <a:pt x="2570444" y="307594"/>
                  <a:pt x="2570444" y="427097"/>
                </a:cubicBezTo>
                <a:cubicBezTo>
                  <a:pt x="2570444" y="528403"/>
                  <a:pt x="2640024" y="583168"/>
                  <a:pt x="2718368" y="602765"/>
                </a:cubicBezTo>
                <a:lnTo>
                  <a:pt x="2840528" y="633209"/>
                </a:lnTo>
                <a:cubicBezTo>
                  <a:pt x="2905201" y="649131"/>
                  <a:pt x="2934645" y="672227"/>
                  <a:pt x="2934645" y="723493"/>
                </a:cubicBezTo>
                <a:cubicBezTo>
                  <a:pt x="2934645" y="785781"/>
                  <a:pt x="2890654" y="821125"/>
                  <a:pt x="2813712" y="821125"/>
                </a:cubicBezTo>
                <a:cubicBezTo>
                  <a:pt x="2730636" y="821125"/>
                  <a:pt x="2687872" y="780882"/>
                  <a:pt x="2674376" y="679576"/>
                </a:cubicBezTo>
                <a:lnTo>
                  <a:pt x="2544855" y="716144"/>
                </a:lnTo>
                <a:cubicBezTo>
                  <a:pt x="2552216" y="821125"/>
                  <a:pt x="2650014" y="885688"/>
                  <a:pt x="2797763" y="885688"/>
                </a:cubicBezTo>
                <a:cubicBezTo>
                  <a:pt x="2962688" y="885688"/>
                  <a:pt x="3051898" y="808877"/>
                  <a:pt x="3051898" y="686924"/>
                </a:cubicBezTo>
                <a:cubicBezTo>
                  <a:pt x="3051898" y="572320"/>
                  <a:pt x="2972503" y="524729"/>
                  <a:pt x="2889427" y="503908"/>
                </a:cubicBezTo>
                <a:lnTo>
                  <a:pt x="2772174" y="474688"/>
                </a:lnTo>
                <a:cubicBezTo>
                  <a:pt x="2713461" y="459991"/>
                  <a:pt x="2687872" y="433221"/>
                  <a:pt x="2687872" y="394203"/>
                </a:cubicBezTo>
                <a:cubicBezTo>
                  <a:pt x="2687872" y="345387"/>
                  <a:pt x="2729409" y="316167"/>
                  <a:pt x="2791804" y="316167"/>
                </a:cubicBezTo>
                <a:cubicBezTo>
                  <a:pt x="2865065" y="316167"/>
                  <a:pt x="2910284" y="356410"/>
                  <a:pt x="2916418" y="433221"/>
                </a:cubicBezTo>
                <a:lnTo>
                  <a:pt x="3038578" y="396652"/>
                </a:lnTo>
                <a:cubicBezTo>
                  <a:pt x="3023856" y="311093"/>
                  <a:pt x="2939553" y="251429"/>
                  <a:pt x="2803897" y="251429"/>
                </a:cubicBezTo>
                <a:moveTo>
                  <a:pt x="3409965" y="818675"/>
                </a:moveTo>
                <a:cubicBezTo>
                  <a:pt x="3315848" y="818675"/>
                  <a:pt x="3263268" y="729617"/>
                  <a:pt x="3263268" y="568646"/>
                </a:cubicBezTo>
                <a:cubicBezTo>
                  <a:pt x="3263268" y="405226"/>
                  <a:pt x="3315848" y="318617"/>
                  <a:pt x="3409965" y="318617"/>
                </a:cubicBezTo>
                <a:cubicBezTo>
                  <a:pt x="3504083" y="318617"/>
                  <a:pt x="3556663" y="406451"/>
                  <a:pt x="3556663" y="568646"/>
                </a:cubicBezTo>
                <a:cubicBezTo>
                  <a:pt x="3556487" y="732066"/>
                  <a:pt x="3504083" y="818675"/>
                  <a:pt x="3409965" y="818675"/>
                </a:cubicBezTo>
                <a:moveTo>
                  <a:pt x="3409965" y="251429"/>
                </a:moveTo>
                <a:cubicBezTo>
                  <a:pt x="3218050" y="251429"/>
                  <a:pt x="3111839" y="394203"/>
                  <a:pt x="3111839" y="568646"/>
                </a:cubicBezTo>
                <a:cubicBezTo>
                  <a:pt x="3111839" y="743089"/>
                  <a:pt x="3218225" y="885863"/>
                  <a:pt x="3409965" y="885863"/>
                </a:cubicBezTo>
                <a:cubicBezTo>
                  <a:pt x="3601881" y="885863"/>
                  <a:pt x="3708092" y="743089"/>
                  <a:pt x="3708092" y="568646"/>
                </a:cubicBezTo>
                <a:cubicBezTo>
                  <a:pt x="3708092" y="394028"/>
                  <a:pt x="3601706" y="251429"/>
                  <a:pt x="3409965" y="251429"/>
                </a:cubicBezTo>
                <a:moveTo>
                  <a:pt x="4113656" y="251429"/>
                </a:moveTo>
                <a:cubicBezTo>
                  <a:pt x="4023219" y="251429"/>
                  <a:pt x="3973094" y="290447"/>
                  <a:pt x="3945051" y="340488"/>
                </a:cubicBezTo>
                <a:lnTo>
                  <a:pt x="3937690" y="340488"/>
                </a:lnTo>
                <a:lnTo>
                  <a:pt x="3937690" y="263677"/>
                </a:lnTo>
                <a:lnTo>
                  <a:pt x="3793446" y="263677"/>
                </a:lnTo>
                <a:lnTo>
                  <a:pt x="3793446" y="873615"/>
                </a:lnTo>
                <a:lnTo>
                  <a:pt x="3937690" y="873615"/>
                </a:lnTo>
                <a:lnTo>
                  <a:pt x="3937690" y="479412"/>
                </a:lnTo>
                <a:cubicBezTo>
                  <a:pt x="3937690" y="389129"/>
                  <a:pt x="3984135" y="336638"/>
                  <a:pt x="4058623" y="336638"/>
                </a:cubicBezTo>
                <a:cubicBezTo>
                  <a:pt x="4130657" y="336638"/>
                  <a:pt x="4162555" y="384230"/>
                  <a:pt x="4162555" y="456142"/>
                </a:cubicBezTo>
                <a:lnTo>
                  <a:pt x="4162555" y="873265"/>
                </a:lnTo>
                <a:lnTo>
                  <a:pt x="4306799" y="873265"/>
                </a:lnTo>
                <a:lnTo>
                  <a:pt x="4306799" y="455092"/>
                </a:lnTo>
                <a:cubicBezTo>
                  <a:pt x="4306799" y="329465"/>
                  <a:pt x="4240724" y="251429"/>
                  <a:pt x="4113656" y="251429"/>
                </a:cubicBezTo>
                <a:moveTo>
                  <a:pt x="6255401" y="818675"/>
                </a:moveTo>
                <a:cubicBezTo>
                  <a:pt x="6161283" y="818675"/>
                  <a:pt x="6108704" y="729617"/>
                  <a:pt x="6108704" y="568646"/>
                </a:cubicBezTo>
                <a:cubicBezTo>
                  <a:pt x="6108704" y="405226"/>
                  <a:pt x="6161283" y="318617"/>
                  <a:pt x="6255401" y="318617"/>
                </a:cubicBezTo>
                <a:cubicBezTo>
                  <a:pt x="6349518" y="318617"/>
                  <a:pt x="6402098" y="406451"/>
                  <a:pt x="6402098" y="568646"/>
                </a:cubicBezTo>
                <a:cubicBezTo>
                  <a:pt x="6402098" y="732066"/>
                  <a:pt x="6349518" y="818675"/>
                  <a:pt x="6255401" y="818675"/>
                </a:cubicBezTo>
                <a:moveTo>
                  <a:pt x="6255401" y="251429"/>
                </a:moveTo>
                <a:cubicBezTo>
                  <a:pt x="6063485" y="251429"/>
                  <a:pt x="5957274" y="394203"/>
                  <a:pt x="5957274" y="568646"/>
                </a:cubicBezTo>
                <a:cubicBezTo>
                  <a:pt x="5957274" y="743089"/>
                  <a:pt x="6063660" y="885863"/>
                  <a:pt x="6255401" y="885863"/>
                </a:cubicBezTo>
                <a:cubicBezTo>
                  <a:pt x="6447316" y="885863"/>
                  <a:pt x="6553528" y="743089"/>
                  <a:pt x="6553528" y="568646"/>
                </a:cubicBezTo>
                <a:cubicBezTo>
                  <a:pt x="6553528" y="394028"/>
                  <a:pt x="6447316" y="251429"/>
                  <a:pt x="6255401" y="251429"/>
                </a:cubicBezTo>
                <a:moveTo>
                  <a:pt x="7588295" y="251429"/>
                </a:moveTo>
                <a:cubicBezTo>
                  <a:pt x="7497858" y="251429"/>
                  <a:pt x="7447732" y="290447"/>
                  <a:pt x="7419689" y="340488"/>
                </a:cubicBezTo>
                <a:lnTo>
                  <a:pt x="7412328" y="340488"/>
                </a:lnTo>
                <a:lnTo>
                  <a:pt x="7412328" y="263677"/>
                </a:lnTo>
                <a:lnTo>
                  <a:pt x="7268085" y="263677"/>
                </a:lnTo>
                <a:lnTo>
                  <a:pt x="7268085" y="873615"/>
                </a:lnTo>
                <a:lnTo>
                  <a:pt x="7412328" y="873615"/>
                </a:lnTo>
                <a:lnTo>
                  <a:pt x="7412328" y="479412"/>
                </a:lnTo>
                <a:cubicBezTo>
                  <a:pt x="7412328" y="389129"/>
                  <a:pt x="7458774" y="336638"/>
                  <a:pt x="7533262" y="336638"/>
                </a:cubicBezTo>
                <a:cubicBezTo>
                  <a:pt x="7605295" y="336638"/>
                  <a:pt x="7637194" y="384230"/>
                  <a:pt x="7637194" y="456142"/>
                </a:cubicBezTo>
                <a:lnTo>
                  <a:pt x="7637194" y="873265"/>
                </a:lnTo>
                <a:lnTo>
                  <a:pt x="7781438" y="873265"/>
                </a:lnTo>
                <a:lnTo>
                  <a:pt x="7781438" y="455092"/>
                </a:lnTo>
                <a:cubicBezTo>
                  <a:pt x="7781438" y="329465"/>
                  <a:pt x="7715362" y="251429"/>
                  <a:pt x="7588295" y="251429"/>
                </a:cubicBezTo>
                <a:moveTo>
                  <a:pt x="8108833" y="251429"/>
                </a:moveTo>
                <a:cubicBezTo>
                  <a:pt x="7975631" y="251429"/>
                  <a:pt x="7875380" y="307594"/>
                  <a:pt x="7875380" y="427097"/>
                </a:cubicBezTo>
                <a:cubicBezTo>
                  <a:pt x="7875380" y="528403"/>
                  <a:pt x="7944960" y="583168"/>
                  <a:pt x="8023304" y="602765"/>
                </a:cubicBezTo>
                <a:lnTo>
                  <a:pt x="8145464" y="633209"/>
                </a:lnTo>
                <a:cubicBezTo>
                  <a:pt x="8210137" y="649131"/>
                  <a:pt x="8239581" y="672227"/>
                  <a:pt x="8239581" y="723493"/>
                </a:cubicBezTo>
                <a:cubicBezTo>
                  <a:pt x="8239581" y="785781"/>
                  <a:pt x="8195589" y="821125"/>
                  <a:pt x="8118648" y="821125"/>
                </a:cubicBezTo>
                <a:cubicBezTo>
                  <a:pt x="8035573" y="821125"/>
                  <a:pt x="7992808" y="780882"/>
                  <a:pt x="7979312" y="679576"/>
                </a:cubicBezTo>
                <a:lnTo>
                  <a:pt x="7849791" y="716144"/>
                </a:lnTo>
                <a:cubicBezTo>
                  <a:pt x="7857152" y="821125"/>
                  <a:pt x="7954950" y="885688"/>
                  <a:pt x="8102699" y="885688"/>
                </a:cubicBezTo>
                <a:cubicBezTo>
                  <a:pt x="8267624" y="885688"/>
                  <a:pt x="8356834" y="808877"/>
                  <a:pt x="8356834" y="686924"/>
                </a:cubicBezTo>
                <a:cubicBezTo>
                  <a:pt x="8356834" y="572320"/>
                  <a:pt x="8277439" y="524729"/>
                  <a:pt x="8194363" y="503908"/>
                </a:cubicBezTo>
                <a:lnTo>
                  <a:pt x="8077110" y="474688"/>
                </a:lnTo>
                <a:cubicBezTo>
                  <a:pt x="8018396" y="459991"/>
                  <a:pt x="7992808" y="433221"/>
                  <a:pt x="7992808" y="394203"/>
                </a:cubicBezTo>
                <a:cubicBezTo>
                  <a:pt x="7992808" y="345387"/>
                  <a:pt x="8034346" y="316167"/>
                  <a:pt x="8096740" y="316167"/>
                </a:cubicBezTo>
                <a:cubicBezTo>
                  <a:pt x="8170001" y="316167"/>
                  <a:pt x="8215220" y="356410"/>
                  <a:pt x="8221353" y="433221"/>
                </a:cubicBezTo>
                <a:lnTo>
                  <a:pt x="8343514" y="396652"/>
                </a:lnTo>
                <a:cubicBezTo>
                  <a:pt x="8328791" y="311093"/>
                  <a:pt x="8244489" y="251429"/>
                  <a:pt x="8108833" y="251429"/>
                </a:cubicBezTo>
                <a:moveTo>
                  <a:pt x="8714726" y="818675"/>
                </a:moveTo>
                <a:cubicBezTo>
                  <a:pt x="8620608" y="818675"/>
                  <a:pt x="8568028" y="729617"/>
                  <a:pt x="8568028" y="568646"/>
                </a:cubicBezTo>
                <a:cubicBezTo>
                  <a:pt x="8568028" y="405226"/>
                  <a:pt x="8620608" y="318617"/>
                  <a:pt x="8714726" y="318617"/>
                </a:cubicBezTo>
                <a:cubicBezTo>
                  <a:pt x="8808844" y="318617"/>
                  <a:pt x="8861423" y="406451"/>
                  <a:pt x="8861423" y="568646"/>
                </a:cubicBezTo>
                <a:cubicBezTo>
                  <a:pt x="8861423" y="732066"/>
                  <a:pt x="8808844" y="818675"/>
                  <a:pt x="8714726" y="818675"/>
                </a:cubicBezTo>
                <a:moveTo>
                  <a:pt x="8714726" y="251429"/>
                </a:moveTo>
                <a:cubicBezTo>
                  <a:pt x="8522810" y="251429"/>
                  <a:pt x="8416599" y="394203"/>
                  <a:pt x="8416599" y="568646"/>
                </a:cubicBezTo>
                <a:cubicBezTo>
                  <a:pt x="8416599" y="743089"/>
                  <a:pt x="8522810" y="885863"/>
                  <a:pt x="8714726" y="885863"/>
                </a:cubicBezTo>
                <a:cubicBezTo>
                  <a:pt x="8906641" y="885863"/>
                  <a:pt x="9012852" y="743089"/>
                  <a:pt x="9012852" y="568646"/>
                </a:cubicBezTo>
                <a:cubicBezTo>
                  <a:pt x="9012852" y="394028"/>
                  <a:pt x="8906641" y="251429"/>
                  <a:pt x="8714726" y="251429"/>
                </a:cubicBezTo>
                <a:moveTo>
                  <a:pt x="9418592" y="251429"/>
                </a:moveTo>
                <a:cubicBezTo>
                  <a:pt x="9328155" y="251429"/>
                  <a:pt x="9278029" y="290447"/>
                  <a:pt x="9249987" y="340488"/>
                </a:cubicBezTo>
                <a:lnTo>
                  <a:pt x="9242625" y="340488"/>
                </a:lnTo>
                <a:lnTo>
                  <a:pt x="9242625" y="263677"/>
                </a:lnTo>
                <a:lnTo>
                  <a:pt x="9098382" y="263677"/>
                </a:lnTo>
                <a:lnTo>
                  <a:pt x="9098382" y="873615"/>
                </a:lnTo>
                <a:lnTo>
                  <a:pt x="9242625" y="873615"/>
                </a:lnTo>
                <a:lnTo>
                  <a:pt x="9242625" y="479412"/>
                </a:lnTo>
                <a:cubicBezTo>
                  <a:pt x="9242625" y="389129"/>
                  <a:pt x="9289071" y="336638"/>
                  <a:pt x="9363559" y="336638"/>
                </a:cubicBezTo>
                <a:cubicBezTo>
                  <a:pt x="9435593" y="336638"/>
                  <a:pt x="9467491" y="384230"/>
                  <a:pt x="9467491" y="456142"/>
                </a:cubicBezTo>
                <a:lnTo>
                  <a:pt x="9467491" y="873265"/>
                </a:lnTo>
                <a:lnTo>
                  <a:pt x="9611734" y="873265"/>
                </a:lnTo>
                <a:lnTo>
                  <a:pt x="9611734" y="455092"/>
                </a:lnTo>
                <a:cubicBezTo>
                  <a:pt x="9611560" y="329465"/>
                  <a:pt x="9545660" y="251429"/>
                  <a:pt x="9418592" y="251429"/>
                </a:cubicBezTo>
                <a:moveTo>
                  <a:pt x="566984" y="19596"/>
                </a:moveTo>
                <a:lnTo>
                  <a:pt x="415379" y="19596"/>
                </a:lnTo>
                <a:lnTo>
                  <a:pt x="415379" y="650356"/>
                </a:lnTo>
                <a:cubicBezTo>
                  <a:pt x="415379" y="752887"/>
                  <a:pt x="376295" y="813776"/>
                  <a:pt x="283404" y="813776"/>
                </a:cubicBezTo>
                <a:cubicBezTo>
                  <a:pt x="191740" y="813776"/>
                  <a:pt x="151429" y="749213"/>
                  <a:pt x="151429" y="638108"/>
                </a:cubicBezTo>
                <a:lnTo>
                  <a:pt x="151429" y="521055"/>
                </a:lnTo>
                <a:lnTo>
                  <a:pt x="0" y="558848"/>
                </a:lnTo>
                <a:lnTo>
                  <a:pt x="0" y="611338"/>
                </a:lnTo>
                <a:cubicBezTo>
                  <a:pt x="0" y="771084"/>
                  <a:pt x="79395" y="893212"/>
                  <a:pt x="283580" y="893212"/>
                </a:cubicBezTo>
                <a:cubicBezTo>
                  <a:pt x="487589" y="893212"/>
                  <a:pt x="566984" y="771259"/>
                  <a:pt x="566984" y="611338"/>
                </a:cubicBezTo>
                <a:lnTo>
                  <a:pt x="566984" y="19596"/>
                </a:lnTo>
                <a:moveTo>
                  <a:pt x="1478364" y="19596"/>
                </a:moveTo>
                <a:lnTo>
                  <a:pt x="1334121" y="19596"/>
                </a:lnTo>
                <a:lnTo>
                  <a:pt x="1334121" y="873440"/>
                </a:lnTo>
                <a:lnTo>
                  <a:pt x="1478364" y="873440"/>
                </a:lnTo>
                <a:lnTo>
                  <a:pt x="1478364" y="479412"/>
                </a:lnTo>
                <a:cubicBezTo>
                  <a:pt x="1478364" y="389129"/>
                  <a:pt x="1524810" y="336638"/>
                  <a:pt x="1599298" y="336638"/>
                </a:cubicBezTo>
                <a:cubicBezTo>
                  <a:pt x="1671332" y="336638"/>
                  <a:pt x="1703230" y="384230"/>
                  <a:pt x="1703230" y="456142"/>
                </a:cubicBezTo>
                <a:lnTo>
                  <a:pt x="1703230" y="873265"/>
                </a:lnTo>
                <a:lnTo>
                  <a:pt x="1847474" y="873265"/>
                </a:lnTo>
                <a:lnTo>
                  <a:pt x="1847474" y="455092"/>
                </a:lnTo>
                <a:cubicBezTo>
                  <a:pt x="1847474" y="329465"/>
                  <a:pt x="1781398" y="251429"/>
                  <a:pt x="1654331" y="251429"/>
                </a:cubicBezTo>
                <a:cubicBezTo>
                  <a:pt x="1563894" y="251429"/>
                  <a:pt x="1513768" y="290447"/>
                  <a:pt x="1485726" y="340488"/>
                </a:cubicBezTo>
                <a:lnTo>
                  <a:pt x="1478364" y="340488"/>
                </a:lnTo>
                <a:lnTo>
                  <a:pt x="1478364" y="19596"/>
                </a:lnTo>
                <a:moveTo>
                  <a:pt x="5871744" y="19596"/>
                </a:moveTo>
                <a:lnTo>
                  <a:pt x="5720315" y="19596"/>
                </a:lnTo>
                <a:lnTo>
                  <a:pt x="5720315" y="650356"/>
                </a:lnTo>
                <a:cubicBezTo>
                  <a:pt x="5720315" y="752887"/>
                  <a:pt x="5681231" y="813776"/>
                  <a:pt x="5588340" y="813776"/>
                </a:cubicBezTo>
                <a:cubicBezTo>
                  <a:pt x="5496676" y="813776"/>
                  <a:pt x="5456366" y="749213"/>
                  <a:pt x="5456366" y="638108"/>
                </a:cubicBezTo>
                <a:lnTo>
                  <a:pt x="5456366" y="521055"/>
                </a:lnTo>
                <a:lnTo>
                  <a:pt x="5304936" y="558848"/>
                </a:lnTo>
                <a:lnTo>
                  <a:pt x="5304936" y="611338"/>
                </a:lnTo>
                <a:cubicBezTo>
                  <a:pt x="5304936" y="771084"/>
                  <a:pt x="5384331" y="893212"/>
                  <a:pt x="5588515" y="893212"/>
                </a:cubicBezTo>
                <a:cubicBezTo>
                  <a:pt x="5792700" y="893212"/>
                  <a:pt x="5871920" y="771259"/>
                  <a:pt x="5871920" y="611338"/>
                </a:cubicBezTo>
                <a:lnTo>
                  <a:pt x="5871920" y="19596"/>
                </a:lnTo>
                <a:moveTo>
                  <a:pt x="6783125" y="19596"/>
                </a:moveTo>
                <a:lnTo>
                  <a:pt x="6638882" y="19596"/>
                </a:lnTo>
                <a:lnTo>
                  <a:pt x="6638882" y="873440"/>
                </a:lnTo>
                <a:lnTo>
                  <a:pt x="6783125" y="873440"/>
                </a:lnTo>
                <a:lnTo>
                  <a:pt x="6783125" y="479412"/>
                </a:lnTo>
                <a:cubicBezTo>
                  <a:pt x="6783125" y="389129"/>
                  <a:pt x="6829571" y="336638"/>
                  <a:pt x="6904059" y="336638"/>
                </a:cubicBezTo>
                <a:cubicBezTo>
                  <a:pt x="6976092" y="336638"/>
                  <a:pt x="7007991" y="384230"/>
                  <a:pt x="7007991" y="456142"/>
                </a:cubicBezTo>
                <a:lnTo>
                  <a:pt x="7007991" y="873265"/>
                </a:lnTo>
                <a:lnTo>
                  <a:pt x="7152234" y="873265"/>
                </a:lnTo>
                <a:lnTo>
                  <a:pt x="7152234" y="455092"/>
                </a:lnTo>
                <a:cubicBezTo>
                  <a:pt x="7152234" y="329465"/>
                  <a:pt x="7086335" y="251429"/>
                  <a:pt x="6959092" y="251429"/>
                </a:cubicBezTo>
                <a:cubicBezTo>
                  <a:pt x="6868655" y="251429"/>
                  <a:pt x="6818529" y="290447"/>
                  <a:pt x="6790486" y="340488"/>
                </a:cubicBezTo>
                <a:lnTo>
                  <a:pt x="6783125" y="340488"/>
                </a:lnTo>
                <a:lnTo>
                  <a:pt x="6783125" y="19596"/>
                </a:lnTo>
                <a:moveTo>
                  <a:pt x="4781944" y="803978"/>
                </a:moveTo>
                <a:cubicBezTo>
                  <a:pt x="4664691" y="803978"/>
                  <a:pt x="4592482" y="708795"/>
                  <a:pt x="4592482" y="607489"/>
                </a:cubicBezTo>
                <a:cubicBezTo>
                  <a:pt x="4592482" y="543976"/>
                  <a:pt x="4620524" y="485536"/>
                  <a:pt x="4666970" y="452642"/>
                </a:cubicBezTo>
                <a:lnTo>
                  <a:pt x="4943188" y="753937"/>
                </a:lnTo>
                <a:cubicBezTo>
                  <a:pt x="4892010" y="784382"/>
                  <a:pt x="4834523" y="803978"/>
                  <a:pt x="4781944" y="803978"/>
                </a:cubicBezTo>
                <a:moveTo>
                  <a:pt x="5050801" y="653855"/>
                </a:moveTo>
                <a:lnTo>
                  <a:pt x="4811388" y="390354"/>
                </a:lnTo>
                <a:cubicBezTo>
                  <a:pt x="4854153" y="373207"/>
                  <a:pt x="4895691" y="367083"/>
                  <a:pt x="4929868" y="367083"/>
                </a:cubicBezTo>
                <a:cubicBezTo>
                  <a:pt x="5028893" y="367083"/>
                  <a:pt x="5089885" y="424472"/>
                  <a:pt x="5089885" y="523154"/>
                </a:cubicBezTo>
                <a:cubicBezTo>
                  <a:pt x="5089885" y="567246"/>
                  <a:pt x="5077617" y="612388"/>
                  <a:pt x="5050801" y="653855"/>
                </a:cubicBezTo>
                <a:moveTo>
                  <a:pt x="4778263" y="355010"/>
                </a:moveTo>
                <a:lnTo>
                  <a:pt x="4725684" y="296396"/>
                </a:lnTo>
                <a:cubicBezTo>
                  <a:pt x="4679238" y="245130"/>
                  <a:pt x="4665743" y="213461"/>
                  <a:pt x="4665743" y="175668"/>
                </a:cubicBezTo>
                <a:cubicBezTo>
                  <a:pt x="4665743" y="104981"/>
                  <a:pt x="4710961" y="64738"/>
                  <a:pt x="4781768" y="64738"/>
                </a:cubicBezTo>
                <a:cubicBezTo>
                  <a:pt x="4853803" y="64738"/>
                  <a:pt x="4896568" y="106206"/>
                  <a:pt x="4896568" y="181792"/>
                </a:cubicBezTo>
                <a:cubicBezTo>
                  <a:pt x="4896743" y="251429"/>
                  <a:pt x="4862566" y="317217"/>
                  <a:pt x="4778263" y="355010"/>
                </a:cubicBezTo>
                <a:moveTo>
                  <a:pt x="4785624" y="0"/>
                </a:moveTo>
                <a:cubicBezTo>
                  <a:pt x="4617019" y="0"/>
                  <a:pt x="4533943" y="93958"/>
                  <a:pt x="4533943" y="211011"/>
                </a:cubicBezTo>
                <a:cubicBezTo>
                  <a:pt x="4533943" y="274350"/>
                  <a:pt x="4560759" y="337863"/>
                  <a:pt x="4631741" y="414674"/>
                </a:cubicBezTo>
                <a:lnTo>
                  <a:pt x="4632968" y="417124"/>
                </a:lnTo>
                <a:cubicBezTo>
                  <a:pt x="4513262" y="474513"/>
                  <a:pt x="4458228" y="567246"/>
                  <a:pt x="4458228" y="662254"/>
                </a:cubicBezTo>
                <a:cubicBezTo>
                  <a:pt x="4458228" y="787881"/>
                  <a:pt x="4554800" y="892862"/>
                  <a:pt x="4703775" y="892862"/>
                </a:cubicBezTo>
                <a:cubicBezTo>
                  <a:pt x="4789305" y="892862"/>
                  <a:pt x="4889557" y="857518"/>
                  <a:pt x="4979994" y="794005"/>
                </a:cubicBezTo>
                <a:lnTo>
                  <a:pt x="5053255" y="873265"/>
                </a:lnTo>
                <a:lnTo>
                  <a:pt x="5245170" y="873265"/>
                </a:lnTo>
                <a:lnTo>
                  <a:pt x="5245170" y="867141"/>
                </a:lnTo>
                <a:lnTo>
                  <a:pt x="5088834" y="695148"/>
                </a:lnTo>
                <a:cubicBezTo>
                  <a:pt x="5154909" y="617112"/>
                  <a:pt x="5192766" y="531728"/>
                  <a:pt x="5192766" y="457191"/>
                </a:cubicBezTo>
                <a:cubicBezTo>
                  <a:pt x="5192766" y="364458"/>
                  <a:pt x="5130372" y="302345"/>
                  <a:pt x="5032749" y="302345"/>
                </a:cubicBezTo>
                <a:cubicBezTo>
                  <a:pt x="4981396" y="302345"/>
                  <a:pt x="4923909" y="317042"/>
                  <a:pt x="4886051" y="331564"/>
                </a:cubicBezTo>
                <a:lnTo>
                  <a:pt x="4883598" y="326665"/>
                </a:lnTo>
                <a:cubicBezTo>
                  <a:pt x="4976489" y="276624"/>
                  <a:pt x="5015573" y="230258"/>
                  <a:pt x="5015573" y="165695"/>
                </a:cubicBezTo>
                <a:cubicBezTo>
                  <a:pt x="5015398" y="73312"/>
                  <a:pt x="4932322" y="0"/>
                  <a:pt x="4785624" y="0"/>
                </a:cubicBezTo>
                <a:moveTo>
                  <a:pt x="1128885" y="1543918"/>
                </a:moveTo>
                <a:cubicBezTo>
                  <a:pt x="1142381" y="1436662"/>
                  <a:pt x="1197239" y="1375599"/>
                  <a:pt x="1293810" y="1375599"/>
                </a:cubicBezTo>
                <a:cubicBezTo>
                  <a:pt x="1385474" y="1375599"/>
                  <a:pt x="1439280" y="1430538"/>
                  <a:pt x="1441734" y="1543918"/>
                </a:cubicBezTo>
                <a:lnTo>
                  <a:pt x="1128885" y="1543918"/>
                </a:lnTo>
                <a:moveTo>
                  <a:pt x="1293810" y="1292664"/>
                </a:moveTo>
                <a:cubicBezTo>
                  <a:pt x="1132566" y="1292664"/>
                  <a:pt x="1020045" y="1406043"/>
                  <a:pt x="1020045" y="1614780"/>
                </a:cubicBezTo>
                <a:cubicBezTo>
                  <a:pt x="1020045" y="1814768"/>
                  <a:pt x="1123978" y="1927098"/>
                  <a:pt x="1293810" y="1927098"/>
                </a:cubicBezTo>
                <a:cubicBezTo>
                  <a:pt x="1433146" y="1927098"/>
                  <a:pt x="1521129" y="1847837"/>
                  <a:pt x="1543037" y="1728334"/>
                </a:cubicBezTo>
                <a:lnTo>
                  <a:pt x="1450147" y="1704013"/>
                </a:lnTo>
                <a:cubicBezTo>
                  <a:pt x="1434198" y="1806545"/>
                  <a:pt x="1379339" y="1841888"/>
                  <a:pt x="1303450" y="1841888"/>
                </a:cubicBezTo>
                <a:cubicBezTo>
                  <a:pt x="1182516" y="1841888"/>
                  <a:pt x="1128710" y="1752829"/>
                  <a:pt x="1125029" y="1616180"/>
                </a:cubicBezTo>
                <a:lnTo>
                  <a:pt x="1544089" y="1616180"/>
                </a:lnTo>
                <a:lnTo>
                  <a:pt x="1544089" y="1582061"/>
                </a:lnTo>
                <a:cubicBezTo>
                  <a:pt x="1544440" y="1368250"/>
                  <a:pt x="1428238" y="1292664"/>
                  <a:pt x="1293810" y="1292664"/>
                </a:cubicBezTo>
                <a:moveTo>
                  <a:pt x="2967595" y="1543918"/>
                </a:moveTo>
                <a:cubicBezTo>
                  <a:pt x="2981091" y="1436662"/>
                  <a:pt x="3035949" y="1375599"/>
                  <a:pt x="3132520" y="1375599"/>
                </a:cubicBezTo>
                <a:cubicBezTo>
                  <a:pt x="3224184" y="1375599"/>
                  <a:pt x="3277991" y="1430538"/>
                  <a:pt x="3280444" y="1543918"/>
                </a:cubicBezTo>
                <a:lnTo>
                  <a:pt x="2967595" y="1543918"/>
                </a:lnTo>
                <a:moveTo>
                  <a:pt x="3132520" y="1292664"/>
                </a:moveTo>
                <a:cubicBezTo>
                  <a:pt x="2971276" y="1292664"/>
                  <a:pt x="2858756" y="1406043"/>
                  <a:pt x="2858756" y="1614780"/>
                </a:cubicBezTo>
                <a:cubicBezTo>
                  <a:pt x="2858756" y="1814768"/>
                  <a:pt x="2962688" y="1927098"/>
                  <a:pt x="3132520" y="1927098"/>
                </a:cubicBezTo>
                <a:cubicBezTo>
                  <a:pt x="3271856" y="1927098"/>
                  <a:pt x="3359839" y="1847837"/>
                  <a:pt x="3381748" y="1728334"/>
                </a:cubicBezTo>
                <a:lnTo>
                  <a:pt x="3288857" y="1704013"/>
                </a:lnTo>
                <a:cubicBezTo>
                  <a:pt x="3272908" y="1806545"/>
                  <a:pt x="3218050" y="1841888"/>
                  <a:pt x="3142160" y="1841888"/>
                </a:cubicBezTo>
                <a:cubicBezTo>
                  <a:pt x="3021227" y="1841888"/>
                  <a:pt x="2967420" y="1752829"/>
                  <a:pt x="2963740" y="1616180"/>
                </a:cubicBezTo>
                <a:lnTo>
                  <a:pt x="3382799" y="1616180"/>
                </a:lnTo>
                <a:lnTo>
                  <a:pt x="3382799" y="1582061"/>
                </a:lnTo>
                <a:cubicBezTo>
                  <a:pt x="3383150" y="1368250"/>
                  <a:pt x="3266949" y="1292664"/>
                  <a:pt x="3132520" y="1292664"/>
                </a:cubicBezTo>
                <a:moveTo>
                  <a:pt x="3766631" y="1292664"/>
                </a:moveTo>
                <a:cubicBezTo>
                  <a:pt x="3599252" y="1292664"/>
                  <a:pt x="3485505" y="1409717"/>
                  <a:pt x="3485505" y="1616005"/>
                </a:cubicBezTo>
                <a:cubicBezTo>
                  <a:pt x="3485505" y="1818442"/>
                  <a:pt x="3596623" y="1927098"/>
                  <a:pt x="3761723" y="1927098"/>
                </a:cubicBezTo>
                <a:cubicBezTo>
                  <a:pt x="3910874" y="1927098"/>
                  <a:pt x="3995177" y="1835589"/>
                  <a:pt x="4012178" y="1709962"/>
                </a:cubicBezTo>
                <a:lnTo>
                  <a:pt x="3915606" y="1686692"/>
                </a:lnTo>
                <a:cubicBezTo>
                  <a:pt x="3898430" y="1801296"/>
                  <a:pt x="3849531" y="1840313"/>
                  <a:pt x="3768909" y="1840313"/>
                </a:cubicBezTo>
                <a:cubicBezTo>
                  <a:pt x="3651657" y="1840313"/>
                  <a:pt x="3591716" y="1754929"/>
                  <a:pt x="3591716" y="1608481"/>
                </a:cubicBezTo>
                <a:cubicBezTo>
                  <a:pt x="3591716" y="1455909"/>
                  <a:pt x="3655337" y="1379098"/>
                  <a:pt x="3764002" y="1379098"/>
                </a:cubicBezTo>
                <a:cubicBezTo>
                  <a:pt x="3840943" y="1379098"/>
                  <a:pt x="3897204" y="1416891"/>
                  <a:pt x="3915606" y="1525546"/>
                </a:cubicBezTo>
                <a:lnTo>
                  <a:pt x="4012178" y="1502275"/>
                </a:lnTo>
                <a:cubicBezTo>
                  <a:pt x="3995177" y="1378048"/>
                  <a:pt x="3910874" y="1292664"/>
                  <a:pt x="3766631" y="1292664"/>
                </a:cubicBezTo>
                <a:moveTo>
                  <a:pt x="879833" y="1060831"/>
                </a:moveTo>
                <a:lnTo>
                  <a:pt x="718589" y="1060831"/>
                </a:lnTo>
                <a:lnTo>
                  <a:pt x="465680" y="1748805"/>
                </a:lnTo>
                <a:lnTo>
                  <a:pt x="211545" y="1060831"/>
                </a:lnTo>
                <a:lnTo>
                  <a:pt x="42765" y="1060831"/>
                </a:lnTo>
                <a:lnTo>
                  <a:pt x="42765" y="1914675"/>
                </a:lnTo>
                <a:lnTo>
                  <a:pt x="148976" y="1914675"/>
                </a:lnTo>
                <a:lnTo>
                  <a:pt x="148976" y="1179284"/>
                </a:lnTo>
                <a:lnTo>
                  <a:pt x="421513" y="1914850"/>
                </a:lnTo>
                <a:lnTo>
                  <a:pt x="503362" y="1914850"/>
                </a:lnTo>
                <a:lnTo>
                  <a:pt x="773447" y="1178060"/>
                </a:lnTo>
                <a:lnTo>
                  <a:pt x="773447" y="1914850"/>
                </a:lnTo>
                <a:lnTo>
                  <a:pt x="879833" y="1914850"/>
                </a:lnTo>
                <a:lnTo>
                  <a:pt x="879833" y="1060831"/>
                </a:lnTo>
                <a:moveTo>
                  <a:pt x="1920559" y="1840488"/>
                </a:moveTo>
                <a:cubicBezTo>
                  <a:pt x="1820307" y="1840488"/>
                  <a:pt x="1753181" y="1768577"/>
                  <a:pt x="1753181" y="1609881"/>
                </a:cubicBezTo>
                <a:cubicBezTo>
                  <a:pt x="1753181" y="1450135"/>
                  <a:pt x="1820307" y="1379273"/>
                  <a:pt x="1920559" y="1379273"/>
                </a:cubicBezTo>
                <a:cubicBezTo>
                  <a:pt x="2020811" y="1379273"/>
                  <a:pt x="2087938" y="1449960"/>
                  <a:pt x="2087938" y="1609881"/>
                </a:cubicBezTo>
                <a:cubicBezTo>
                  <a:pt x="2087938" y="1768402"/>
                  <a:pt x="2020811" y="1840488"/>
                  <a:pt x="1920559" y="1840488"/>
                </a:cubicBezTo>
                <a:moveTo>
                  <a:pt x="2186963" y="1060831"/>
                </a:moveTo>
                <a:lnTo>
                  <a:pt x="2085659" y="1060831"/>
                </a:lnTo>
                <a:lnTo>
                  <a:pt x="2085659" y="1421965"/>
                </a:lnTo>
                <a:cubicBezTo>
                  <a:pt x="2063576" y="1354777"/>
                  <a:pt x="2009945" y="1292664"/>
                  <a:pt x="1903559" y="1292664"/>
                </a:cubicBezTo>
                <a:cubicBezTo>
                  <a:pt x="1766676" y="1292664"/>
                  <a:pt x="1646970" y="1400094"/>
                  <a:pt x="1646970" y="1613555"/>
                </a:cubicBezTo>
                <a:cubicBezTo>
                  <a:pt x="1646970" y="1829465"/>
                  <a:pt x="1766676" y="1927098"/>
                  <a:pt x="1894971" y="1927098"/>
                </a:cubicBezTo>
                <a:cubicBezTo>
                  <a:pt x="1991542" y="1927098"/>
                  <a:pt x="2062349" y="1870933"/>
                  <a:pt x="2085659" y="1791672"/>
                </a:cubicBezTo>
                <a:lnTo>
                  <a:pt x="2085659" y="1838039"/>
                </a:lnTo>
                <a:cubicBezTo>
                  <a:pt x="2085659" y="1866034"/>
                  <a:pt x="2088113" y="1896653"/>
                  <a:pt x="2091794" y="1914850"/>
                </a:cubicBezTo>
                <a:lnTo>
                  <a:pt x="2194499" y="1914850"/>
                </a:lnTo>
                <a:cubicBezTo>
                  <a:pt x="2189592" y="1885630"/>
                  <a:pt x="2187138" y="1842938"/>
                  <a:pt x="2187138" y="1787998"/>
                </a:cubicBezTo>
                <a:lnTo>
                  <a:pt x="2187138" y="1060831"/>
                </a:lnTo>
                <a:moveTo>
                  <a:pt x="2956729" y="1060831"/>
                </a:moveTo>
                <a:lnTo>
                  <a:pt x="2296854" y="1060831"/>
                </a:lnTo>
                <a:lnTo>
                  <a:pt x="2296854" y="1149890"/>
                </a:lnTo>
                <a:lnTo>
                  <a:pt x="2574300" y="1149890"/>
                </a:lnTo>
                <a:lnTo>
                  <a:pt x="2574300" y="1914850"/>
                </a:lnTo>
                <a:lnTo>
                  <a:pt x="2680686" y="1914850"/>
                </a:lnTo>
                <a:lnTo>
                  <a:pt x="2680686" y="1149890"/>
                </a:lnTo>
                <a:lnTo>
                  <a:pt x="2956904" y="1149890"/>
                </a:lnTo>
                <a:lnTo>
                  <a:pt x="2956904" y="1060831"/>
                </a:lnTo>
                <a:moveTo>
                  <a:pt x="4229682" y="1060831"/>
                </a:moveTo>
                <a:lnTo>
                  <a:pt x="4128203" y="1060831"/>
                </a:lnTo>
                <a:lnTo>
                  <a:pt x="4128203" y="1914675"/>
                </a:lnTo>
                <a:lnTo>
                  <a:pt x="4229682" y="1914675"/>
                </a:lnTo>
                <a:lnTo>
                  <a:pt x="4229682" y="1513473"/>
                </a:lnTo>
                <a:cubicBezTo>
                  <a:pt x="4229682" y="1428089"/>
                  <a:pt x="4272447" y="1370699"/>
                  <a:pt x="4362884" y="1370699"/>
                </a:cubicBezTo>
                <a:cubicBezTo>
                  <a:pt x="4452094" y="1370699"/>
                  <a:pt x="4494859" y="1428089"/>
                  <a:pt x="4494859" y="1513473"/>
                </a:cubicBezTo>
                <a:lnTo>
                  <a:pt x="4494859" y="1914850"/>
                </a:lnTo>
                <a:lnTo>
                  <a:pt x="4596338" y="1914850"/>
                </a:lnTo>
                <a:lnTo>
                  <a:pt x="4596338" y="1492827"/>
                </a:lnTo>
                <a:cubicBezTo>
                  <a:pt x="4596338" y="1378223"/>
                  <a:pt x="4525530" y="1292839"/>
                  <a:pt x="4399515" y="1292839"/>
                </a:cubicBezTo>
                <a:cubicBezTo>
                  <a:pt x="4315212" y="1292839"/>
                  <a:pt x="4252817" y="1330632"/>
                  <a:pt x="4229682" y="1399044"/>
                </a:cubicBezTo>
                <a:lnTo>
                  <a:pt x="4229682" y="1060831"/>
                </a:lnTo>
              </a:path>
            </a:pathLst>
          </a:custGeom>
          <a:solidFill>
            <a:schemeClr val="bg1"/>
          </a:solidFill>
          <a:ln w="17520" cap="flat">
            <a:noFill/>
            <a:prstDash val="solid"/>
            <a:miter/>
          </a:ln>
        </p:spPr>
        <p:txBody>
          <a:bodyPr rtlCol="0" anchor="ctr"/>
          <a:lstStyle/>
          <a:p>
            <a:endParaRPr lang="en-GB" sz="1350"/>
          </a:p>
        </p:txBody>
      </p:sp>
      <p:sp>
        <p:nvSpPr>
          <p:cNvPr id="6" name="Picture Placeholder 3">
            <a:extLst>
              <a:ext uri="{FF2B5EF4-FFF2-40B4-BE49-F238E27FC236}">
                <a16:creationId xmlns:a16="http://schemas.microsoft.com/office/drawing/2014/main" id="{288489FD-CC20-30A8-A0D8-4CDFE74D2901}"/>
              </a:ext>
            </a:extLst>
          </p:cNvPr>
          <p:cNvSpPr>
            <a:spLocks noGrp="1"/>
          </p:cNvSpPr>
          <p:nvPr>
            <p:ph type="pic" sz="quarter" idx="11" hasCustomPrompt="1"/>
          </p:nvPr>
        </p:nvSpPr>
        <p:spPr>
          <a:xfrm>
            <a:off x="4921786" y="0"/>
            <a:ext cx="4222214" cy="6858000"/>
          </a:xfrm>
          <a:solidFill>
            <a:srgbClr val="F6F3F2"/>
          </a:solidFill>
        </p:spPr>
        <p:txBody>
          <a:bodyPr/>
          <a:lstStyle>
            <a:lvl1pPr>
              <a:defRPr lang="en-US" dirty="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grpSp>
        <p:nvGrpSpPr>
          <p:cNvPr id="7" name="Group 6">
            <a:extLst>
              <a:ext uri="{FF2B5EF4-FFF2-40B4-BE49-F238E27FC236}">
                <a16:creationId xmlns:a16="http://schemas.microsoft.com/office/drawing/2014/main" id="{198DBD4A-08A0-B4FA-EB44-F3124E188FF2}"/>
              </a:ext>
            </a:extLst>
          </p:cNvPr>
          <p:cNvGrpSpPr/>
          <p:nvPr userDrawn="1"/>
        </p:nvGrpSpPr>
        <p:grpSpPr>
          <a:xfrm>
            <a:off x="3680784" y="6162338"/>
            <a:ext cx="1055433" cy="393192"/>
            <a:chOff x="10373732" y="6162338"/>
            <a:chExt cx="1407244" cy="393192"/>
          </a:xfrm>
        </p:grpSpPr>
        <p:sp>
          <p:nvSpPr>
            <p:cNvPr id="8" name="TextBox 7">
              <a:extLst>
                <a:ext uri="{FF2B5EF4-FFF2-40B4-BE49-F238E27FC236}">
                  <a16:creationId xmlns:a16="http://schemas.microsoft.com/office/drawing/2014/main" id="{453C292C-ED42-9440-BEE2-C6A368433573}"/>
                </a:ext>
              </a:extLst>
            </p:cNvPr>
            <p:cNvSpPr txBox="1"/>
            <p:nvPr userDrawn="1"/>
          </p:nvSpPr>
          <p:spPr>
            <a:xfrm>
              <a:off x="10500816" y="6254750"/>
              <a:ext cx="1280160" cy="184666"/>
            </a:xfrm>
            <a:prstGeom prst="rect">
              <a:avLst/>
            </a:prstGeom>
            <a:noFill/>
          </p:spPr>
          <p:txBody>
            <a:bodyPr wrap="square" lIns="0" tIns="0" rIns="0" bIns="0" rtlCol="0">
              <a:spAutoFit/>
            </a:bodyPr>
            <a:lstStyle/>
            <a:p>
              <a:pPr marL="0" lvl="0" indent="0" algn="l" defTabSz="685800" rtl="0" eaLnBrk="1" latinLnBrk="0" hangingPunct="1">
                <a:lnSpc>
                  <a:spcPct val="100000"/>
                </a:lnSpc>
                <a:spcBef>
                  <a:spcPts val="0"/>
                </a:spcBef>
                <a:spcAft>
                  <a:spcPts val="0"/>
                </a:spcAft>
                <a:buFont typeface="Arial" panose="020B0604020202020204" pitchFamily="34" charset="0"/>
                <a:buNone/>
                <a:tabLst/>
              </a:pPr>
              <a:r>
                <a:rPr lang="en-US" sz="1200" b="0" i="0" kern="1200">
                  <a:solidFill>
                    <a:schemeClr val="bg1"/>
                  </a:solidFill>
                  <a:latin typeface="+mn-lt"/>
                  <a:ea typeface="+mn-ea"/>
                  <a:cs typeface="+mn-cs"/>
                </a:rPr>
                <a:t>Orthopaedics</a:t>
              </a:r>
            </a:p>
          </p:txBody>
        </p:sp>
        <p:sp>
          <p:nvSpPr>
            <p:cNvPr id="10" name="Rectangle 9">
              <a:extLst>
                <a:ext uri="{FF2B5EF4-FFF2-40B4-BE49-F238E27FC236}">
                  <a16:creationId xmlns:a16="http://schemas.microsoft.com/office/drawing/2014/main" id="{3219098B-1840-66AB-5BC5-F4B4EBCA4C19}"/>
                </a:ext>
              </a:extLst>
            </p:cNvPr>
            <p:cNvSpPr/>
            <p:nvPr userDrawn="1"/>
          </p:nvSpPr>
          <p:spPr>
            <a:xfrm>
              <a:off x="10373732" y="6162338"/>
              <a:ext cx="18288" cy="3931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grpSp>
    </p:spTree>
    <p:extLst>
      <p:ext uri="{BB962C8B-B14F-4D97-AF65-F5344CB8AC3E}">
        <p14:creationId xmlns:p14="http://schemas.microsoft.com/office/powerpoint/2010/main" val="41356097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Title Slide with Panel Images - Long titles ">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F71E3-AC39-2207-0CC4-1E2486610795}"/>
              </a:ext>
            </a:extLst>
          </p:cNvPr>
          <p:cNvSpPr>
            <a:spLocks noGrp="1"/>
          </p:cNvSpPr>
          <p:nvPr>
            <p:ph type="ctrTitle" hasCustomPrompt="1"/>
          </p:nvPr>
        </p:nvSpPr>
        <p:spPr>
          <a:xfrm>
            <a:off x="214485" y="266956"/>
            <a:ext cx="6388616" cy="2946145"/>
          </a:xfrm>
        </p:spPr>
        <p:txBody>
          <a:bodyPr wrap="square" anchor="t">
            <a:normAutofit/>
          </a:bodyPr>
          <a:lstStyle>
            <a:lvl1pPr algn="l">
              <a:lnSpc>
                <a:spcPct val="80000"/>
              </a:lnSpc>
              <a:defRPr sz="5250" b="0" i="0" spc="0" baseline="0">
                <a:solidFill>
                  <a:schemeClr val="bg1"/>
                </a:solidFill>
                <a:latin typeface="+mj-lt"/>
              </a:defRPr>
            </a:lvl1pPr>
          </a:lstStyle>
          <a:p>
            <a:r>
              <a:rPr lang="en-GB"/>
              <a:t>Longer titles will shrink automatically</a:t>
            </a:r>
            <a:br>
              <a:rPr lang="en-GB"/>
            </a:br>
            <a:endParaRPr lang="en-GB"/>
          </a:p>
        </p:txBody>
      </p:sp>
      <p:sp>
        <p:nvSpPr>
          <p:cNvPr id="9" name="Subtitle 2">
            <a:extLst>
              <a:ext uri="{FF2B5EF4-FFF2-40B4-BE49-F238E27FC236}">
                <a16:creationId xmlns:a16="http://schemas.microsoft.com/office/drawing/2014/main" id="{52CA5BFA-B5A6-B786-4C05-6FD9C9E49AB2}"/>
              </a:ext>
            </a:extLst>
          </p:cNvPr>
          <p:cNvSpPr>
            <a:spLocks noGrp="1"/>
          </p:cNvSpPr>
          <p:nvPr>
            <p:ph type="subTitle" idx="1" hasCustomPrompt="1"/>
          </p:nvPr>
        </p:nvSpPr>
        <p:spPr>
          <a:xfrm>
            <a:off x="213605" y="4889500"/>
            <a:ext cx="2096690" cy="865834"/>
          </a:xfrm>
        </p:spPr>
        <p:txBody>
          <a:bodyPr anchor="b"/>
          <a:lstStyle>
            <a:lvl1pPr marL="0" indent="0" algn="l">
              <a:lnSpc>
                <a:spcPct val="100000"/>
              </a:lnSpc>
              <a:spcBef>
                <a:spcPts val="0"/>
              </a:spcBef>
              <a:spcAft>
                <a:spcPts val="0"/>
              </a:spcAft>
              <a:buNone/>
              <a:defRPr sz="105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Supporting details. Delete if not required.</a:t>
            </a:r>
          </a:p>
        </p:txBody>
      </p:sp>
      <p:sp>
        <p:nvSpPr>
          <p:cNvPr id="11" name="Graphic 6">
            <a:extLst>
              <a:ext uri="{FF2B5EF4-FFF2-40B4-BE49-F238E27FC236}">
                <a16:creationId xmlns:a16="http://schemas.microsoft.com/office/drawing/2014/main" id="{30DC1D94-164E-8774-5397-3A34FE515104}"/>
              </a:ext>
            </a:extLst>
          </p:cNvPr>
          <p:cNvSpPr>
            <a:spLocks noChangeAspect="1"/>
          </p:cNvSpPr>
          <p:nvPr userDrawn="1"/>
        </p:nvSpPr>
        <p:spPr>
          <a:xfrm>
            <a:off x="221260" y="6157305"/>
            <a:ext cx="1521740" cy="406800"/>
          </a:xfrm>
          <a:custGeom>
            <a:avLst/>
            <a:gdLst>
              <a:gd name="connsiteX0" fmla="*/ 950465 w 9611734"/>
              <a:gd name="connsiteY0" fmla="*/ 818675 h 1927097"/>
              <a:gd name="connsiteX1" fmla="*/ 803768 w 9611734"/>
              <a:gd name="connsiteY1" fmla="*/ 568646 h 1927097"/>
              <a:gd name="connsiteX2" fmla="*/ 950465 w 9611734"/>
              <a:gd name="connsiteY2" fmla="*/ 318617 h 1927097"/>
              <a:gd name="connsiteX3" fmla="*/ 1097162 w 9611734"/>
              <a:gd name="connsiteY3" fmla="*/ 568646 h 1927097"/>
              <a:gd name="connsiteX4" fmla="*/ 950465 w 9611734"/>
              <a:gd name="connsiteY4" fmla="*/ 818675 h 1927097"/>
              <a:gd name="connsiteX5" fmla="*/ 950465 w 9611734"/>
              <a:gd name="connsiteY5" fmla="*/ 251429 h 1927097"/>
              <a:gd name="connsiteX6" fmla="*/ 652338 w 9611734"/>
              <a:gd name="connsiteY6" fmla="*/ 568646 h 1927097"/>
              <a:gd name="connsiteX7" fmla="*/ 950465 w 9611734"/>
              <a:gd name="connsiteY7" fmla="*/ 885863 h 1927097"/>
              <a:gd name="connsiteX8" fmla="*/ 1248591 w 9611734"/>
              <a:gd name="connsiteY8" fmla="*/ 568646 h 1927097"/>
              <a:gd name="connsiteX9" fmla="*/ 950465 w 9611734"/>
              <a:gd name="connsiteY9" fmla="*/ 251429 h 1927097"/>
              <a:gd name="connsiteX10" fmla="*/ 2283534 w 9611734"/>
              <a:gd name="connsiteY10" fmla="*/ 251429 h 1927097"/>
              <a:gd name="connsiteX11" fmla="*/ 2114929 w 9611734"/>
              <a:gd name="connsiteY11" fmla="*/ 340488 h 1927097"/>
              <a:gd name="connsiteX12" fmla="*/ 2107568 w 9611734"/>
              <a:gd name="connsiteY12" fmla="*/ 340488 h 1927097"/>
              <a:gd name="connsiteX13" fmla="*/ 2107568 w 9611734"/>
              <a:gd name="connsiteY13" fmla="*/ 263677 h 1927097"/>
              <a:gd name="connsiteX14" fmla="*/ 1963324 w 9611734"/>
              <a:gd name="connsiteY14" fmla="*/ 263677 h 1927097"/>
              <a:gd name="connsiteX15" fmla="*/ 1963324 w 9611734"/>
              <a:gd name="connsiteY15" fmla="*/ 873615 h 1927097"/>
              <a:gd name="connsiteX16" fmla="*/ 2107568 w 9611734"/>
              <a:gd name="connsiteY16" fmla="*/ 873615 h 1927097"/>
              <a:gd name="connsiteX17" fmla="*/ 2107568 w 9611734"/>
              <a:gd name="connsiteY17" fmla="*/ 479412 h 1927097"/>
              <a:gd name="connsiteX18" fmla="*/ 2228501 w 9611734"/>
              <a:gd name="connsiteY18" fmla="*/ 336638 h 1927097"/>
              <a:gd name="connsiteX19" fmla="*/ 2332433 w 9611734"/>
              <a:gd name="connsiteY19" fmla="*/ 456142 h 1927097"/>
              <a:gd name="connsiteX20" fmla="*/ 2332433 w 9611734"/>
              <a:gd name="connsiteY20" fmla="*/ 873265 h 1927097"/>
              <a:gd name="connsiteX21" fmla="*/ 2476677 w 9611734"/>
              <a:gd name="connsiteY21" fmla="*/ 873265 h 1927097"/>
              <a:gd name="connsiteX22" fmla="*/ 2476677 w 9611734"/>
              <a:gd name="connsiteY22" fmla="*/ 455092 h 1927097"/>
              <a:gd name="connsiteX23" fmla="*/ 2283534 w 9611734"/>
              <a:gd name="connsiteY23" fmla="*/ 251429 h 1927097"/>
              <a:gd name="connsiteX24" fmla="*/ 2803897 w 9611734"/>
              <a:gd name="connsiteY24" fmla="*/ 251429 h 1927097"/>
              <a:gd name="connsiteX25" fmla="*/ 2570444 w 9611734"/>
              <a:gd name="connsiteY25" fmla="*/ 427097 h 1927097"/>
              <a:gd name="connsiteX26" fmla="*/ 2718368 w 9611734"/>
              <a:gd name="connsiteY26" fmla="*/ 602765 h 1927097"/>
              <a:gd name="connsiteX27" fmla="*/ 2840528 w 9611734"/>
              <a:gd name="connsiteY27" fmla="*/ 633209 h 1927097"/>
              <a:gd name="connsiteX28" fmla="*/ 2934645 w 9611734"/>
              <a:gd name="connsiteY28" fmla="*/ 723493 h 1927097"/>
              <a:gd name="connsiteX29" fmla="*/ 2813712 w 9611734"/>
              <a:gd name="connsiteY29" fmla="*/ 821125 h 1927097"/>
              <a:gd name="connsiteX30" fmla="*/ 2674376 w 9611734"/>
              <a:gd name="connsiteY30" fmla="*/ 679576 h 1927097"/>
              <a:gd name="connsiteX31" fmla="*/ 2544855 w 9611734"/>
              <a:gd name="connsiteY31" fmla="*/ 716144 h 1927097"/>
              <a:gd name="connsiteX32" fmla="*/ 2797763 w 9611734"/>
              <a:gd name="connsiteY32" fmla="*/ 885688 h 1927097"/>
              <a:gd name="connsiteX33" fmla="*/ 3051898 w 9611734"/>
              <a:gd name="connsiteY33" fmla="*/ 686924 h 1927097"/>
              <a:gd name="connsiteX34" fmla="*/ 2889427 w 9611734"/>
              <a:gd name="connsiteY34" fmla="*/ 503908 h 1927097"/>
              <a:gd name="connsiteX35" fmla="*/ 2772174 w 9611734"/>
              <a:gd name="connsiteY35" fmla="*/ 474688 h 1927097"/>
              <a:gd name="connsiteX36" fmla="*/ 2687872 w 9611734"/>
              <a:gd name="connsiteY36" fmla="*/ 394203 h 1927097"/>
              <a:gd name="connsiteX37" fmla="*/ 2791804 w 9611734"/>
              <a:gd name="connsiteY37" fmla="*/ 316167 h 1927097"/>
              <a:gd name="connsiteX38" fmla="*/ 2916418 w 9611734"/>
              <a:gd name="connsiteY38" fmla="*/ 433221 h 1927097"/>
              <a:gd name="connsiteX39" fmla="*/ 3038578 w 9611734"/>
              <a:gd name="connsiteY39" fmla="*/ 396652 h 1927097"/>
              <a:gd name="connsiteX40" fmla="*/ 2803897 w 9611734"/>
              <a:gd name="connsiteY40" fmla="*/ 251429 h 1927097"/>
              <a:gd name="connsiteX41" fmla="*/ 3409965 w 9611734"/>
              <a:gd name="connsiteY41" fmla="*/ 818675 h 1927097"/>
              <a:gd name="connsiteX42" fmla="*/ 3263268 w 9611734"/>
              <a:gd name="connsiteY42" fmla="*/ 568646 h 1927097"/>
              <a:gd name="connsiteX43" fmla="*/ 3409965 w 9611734"/>
              <a:gd name="connsiteY43" fmla="*/ 318617 h 1927097"/>
              <a:gd name="connsiteX44" fmla="*/ 3556663 w 9611734"/>
              <a:gd name="connsiteY44" fmla="*/ 568646 h 1927097"/>
              <a:gd name="connsiteX45" fmla="*/ 3409965 w 9611734"/>
              <a:gd name="connsiteY45" fmla="*/ 818675 h 1927097"/>
              <a:gd name="connsiteX46" fmla="*/ 3409965 w 9611734"/>
              <a:gd name="connsiteY46" fmla="*/ 251429 h 1927097"/>
              <a:gd name="connsiteX47" fmla="*/ 3111839 w 9611734"/>
              <a:gd name="connsiteY47" fmla="*/ 568646 h 1927097"/>
              <a:gd name="connsiteX48" fmla="*/ 3409965 w 9611734"/>
              <a:gd name="connsiteY48" fmla="*/ 885863 h 1927097"/>
              <a:gd name="connsiteX49" fmla="*/ 3708092 w 9611734"/>
              <a:gd name="connsiteY49" fmla="*/ 568646 h 1927097"/>
              <a:gd name="connsiteX50" fmla="*/ 3409965 w 9611734"/>
              <a:gd name="connsiteY50" fmla="*/ 251429 h 1927097"/>
              <a:gd name="connsiteX51" fmla="*/ 4113656 w 9611734"/>
              <a:gd name="connsiteY51" fmla="*/ 251429 h 1927097"/>
              <a:gd name="connsiteX52" fmla="*/ 3945051 w 9611734"/>
              <a:gd name="connsiteY52" fmla="*/ 340488 h 1927097"/>
              <a:gd name="connsiteX53" fmla="*/ 3937690 w 9611734"/>
              <a:gd name="connsiteY53" fmla="*/ 340488 h 1927097"/>
              <a:gd name="connsiteX54" fmla="*/ 3937690 w 9611734"/>
              <a:gd name="connsiteY54" fmla="*/ 263677 h 1927097"/>
              <a:gd name="connsiteX55" fmla="*/ 3793446 w 9611734"/>
              <a:gd name="connsiteY55" fmla="*/ 263677 h 1927097"/>
              <a:gd name="connsiteX56" fmla="*/ 3793446 w 9611734"/>
              <a:gd name="connsiteY56" fmla="*/ 873615 h 1927097"/>
              <a:gd name="connsiteX57" fmla="*/ 3937690 w 9611734"/>
              <a:gd name="connsiteY57" fmla="*/ 873615 h 1927097"/>
              <a:gd name="connsiteX58" fmla="*/ 3937690 w 9611734"/>
              <a:gd name="connsiteY58" fmla="*/ 479412 h 1927097"/>
              <a:gd name="connsiteX59" fmla="*/ 4058623 w 9611734"/>
              <a:gd name="connsiteY59" fmla="*/ 336638 h 1927097"/>
              <a:gd name="connsiteX60" fmla="*/ 4162555 w 9611734"/>
              <a:gd name="connsiteY60" fmla="*/ 456142 h 1927097"/>
              <a:gd name="connsiteX61" fmla="*/ 4162555 w 9611734"/>
              <a:gd name="connsiteY61" fmla="*/ 873265 h 1927097"/>
              <a:gd name="connsiteX62" fmla="*/ 4306799 w 9611734"/>
              <a:gd name="connsiteY62" fmla="*/ 873265 h 1927097"/>
              <a:gd name="connsiteX63" fmla="*/ 4306799 w 9611734"/>
              <a:gd name="connsiteY63" fmla="*/ 455092 h 1927097"/>
              <a:gd name="connsiteX64" fmla="*/ 4113656 w 9611734"/>
              <a:gd name="connsiteY64" fmla="*/ 251429 h 1927097"/>
              <a:gd name="connsiteX65" fmla="*/ 6255401 w 9611734"/>
              <a:gd name="connsiteY65" fmla="*/ 818675 h 1927097"/>
              <a:gd name="connsiteX66" fmla="*/ 6108704 w 9611734"/>
              <a:gd name="connsiteY66" fmla="*/ 568646 h 1927097"/>
              <a:gd name="connsiteX67" fmla="*/ 6255401 w 9611734"/>
              <a:gd name="connsiteY67" fmla="*/ 318617 h 1927097"/>
              <a:gd name="connsiteX68" fmla="*/ 6402098 w 9611734"/>
              <a:gd name="connsiteY68" fmla="*/ 568646 h 1927097"/>
              <a:gd name="connsiteX69" fmla="*/ 6255401 w 9611734"/>
              <a:gd name="connsiteY69" fmla="*/ 818675 h 1927097"/>
              <a:gd name="connsiteX70" fmla="*/ 6255401 w 9611734"/>
              <a:gd name="connsiteY70" fmla="*/ 251429 h 1927097"/>
              <a:gd name="connsiteX71" fmla="*/ 5957274 w 9611734"/>
              <a:gd name="connsiteY71" fmla="*/ 568646 h 1927097"/>
              <a:gd name="connsiteX72" fmla="*/ 6255401 w 9611734"/>
              <a:gd name="connsiteY72" fmla="*/ 885863 h 1927097"/>
              <a:gd name="connsiteX73" fmla="*/ 6553528 w 9611734"/>
              <a:gd name="connsiteY73" fmla="*/ 568646 h 1927097"/>
              <a:gd name="connsiteX74" fmla="*/ 6255401 w 9611734"/>
              <a:gd name="connsiteY74" fmla="*/ 251429 h 1927097"/>
              <a:gd name="connsiteX75" fmla="*/ 7588295 w 9611734"/>
              <a:gd name="connsiteY75" fmla="*/ 251429 h 1927097"/>
              <a:gd name="connsiteX76" fmla="*/ 7419689 w 9611734"/>
              <a:gd name="connsiteY76" fmla="*/ 340488 h 1927097"/>
              <a:gd name="connsiteX77" fmla="*/ 7412328 w 9611734"/>
              <a:gd name="connsiteY77" fmla="*/ 340488 h 1927097"/>
              <a:gd name="connsiteX78" fmla="*/ 7412328 w 9611734"/>
              <a:gd name="connsiteY78" fmla="*/ 263677 h 1927097"/>
              <a:gd name="connsiteX79" fmla="*/ 7268085 w 9611734"/>
              <a:gd name="connsiteY79" fmla="*/ 263677 h 1927097"/>
              <a:gd name="connsiteX80" fmla="*/ 7268085 w 9611734"/>
              <a:gd name="connsiteY80" fmla="*/ 873615 h 1927097"/>
              <a:gd name="connsiteX81" fmla="*/ 7412328 w 9611734"/>
              <a:gd name="connsiteY81" fmla="*/ 873615 h 1927097"/>
              <a:gd name="connsiteX82" fmla="*/ 7412328 w 9611734"/>
              <a:gd name="connsiteY82" fmla="*/ 479412 h 1927097"/>
              <a:gd name="connsiteX83" fmla="*/ 7533262 w 9611734"/>
              <a:gd name="connsiteY83" fmla="*/ 336638 h 1927097"/>
              <a:gd name="connsiteX84" fmla="*/ 7637194 w 9611734"/>
              <a:gd name="connsiteY84" fmla="*/ 456142 h 1927097"/>
              <a:gd name="connsiteX85" fmla="*/ 7637194 w 9611734"/>
              <a:gd name="connsiteY85" fmla="*/ 873265 h 1927097"/>
              <a:gd name="connsiteX86" fmla="*/ 7781438 w 9611734"/>
              <a:gd name="connsiteY86" fmla="*/ 873265 h 1927097"/>
              <a:gd name="connsiteX87" fmla="*/ 7781438 w 9611734"/>
              <a:gd name="connsiteY87" fmla="*/ 455092 h 1927097"/>
              <a:gd name="connsiteX88" fmla="*/ 7588295 w 9611734"/>
              <a:gd name="connsiteY88" fmla="*/ 251429 h 1927097"/>
              <a:gd name="connsiteX89" fmla="*/ 8108833 w 9611734"/>
              <a:gd name="connsiteY89" fmla="*/ 251429 h 1927097"/>
              <a:gd name="connsiteX90" fmla="*/ 7875380 w 9611734"/>
              <a:gd name="connsiteY90" fmla="*/ 427097 h 1927097"/>
              <a:gd name="connsiteX91" fmla="*/ 8023304 w 9611734"/>
              <a:gd name="connsiteY91" fmla="*/ 602765 h 1927097"/>
              <a:gd name="connsiteX92" fmla="*/ 8145464 w 9611734"/>
              <a:gd name="connsiteY92" fmla="*/ 633209 h 1927097"/>
              <a:gd name="connsiteX93" fmla="*/ 8239581 w 9611734"/>
              <a:gd name="connsiteY93" fmla="*/ 723493 h 1927097"/>
              <a:gd name="connsiteX94" fmla="*/ 8118648 w 9611734"/>
              <a:gd name="connsiteY94" fmla="*/ 821125 h 1927097"/>
              <a:gd name="connsiteX95" fmla="*/ 7979312 w 9611734"/>
              <a:gd name="connsiteY95" fmla="*/ 679576 h 1927097"/>
              <a:gd name="connsiteX96" fmla="*/ 7849791 w 9611734"/>
              <a:gd name="connsiteY96" fmla="*/ 716144 h 1927097"/>
              <a:gd name="connsiteX97" fmla="*/ 8102699 w 9611734"/>
              <a:gd name="connsiteY97" fmla="*/ 885688 h 1927097"/>
              <a:gd name="connsiteX98" fmla="*/ 8356834 w 9611734"/>
              <a:gd name="connsiteY98" fmla="*/ 686924 h 1927097"/>
              <a:gd name="connsiteX99" fmla="*/ 8194363 w 9611734"/>
              <a:gd name="connsiteY99" fmla="*/ 503908 h 1927097"/>
              <a:gd name="connsiteX100" fmla="*/ 8077110 w 9611734"/>
              <a:gd name="connsiteY100" fmla="*/ 474688 h 1927097"/>
              <a:gd name="connsiteX101" fmla="*/ 7992808 w 9611734"/>
              <a:gd name="connsiteY101" fmla="*/ 394203 h 1927097"/>
              <a:gd name="connsiteX102" fmla="*/ 8096740 w 9611734"/>
              <a:gd name="connsiteY102" fmla="*/ 316167 h 1927097"/>
              <a:gd name="connsiteX103" fmla="*/ 8221353 w 9611734"/>
              <a:gd name="connsiteY103" fmla="*/ 433221 h 1927097"/>
              <a:gd name="connsiteX104" fmla="*/ 8343514 w 9611734"/>
              <a:gd name="connsiteY104" fmla="*/ 396652 h 1927097"/>
              <a:gd name="connsiteX105" fmla="*/ 8108833 w 9611734"/>
              <a:gd name="connsiteY105" fmla="*/ 251429 h 1927097"/>
              <a:gd name="connsiteX106" fmla="*/ 8714726 w 9611734"/>
              <a:gd name="connsiteY106" fmla="*/ 818675 h 1927097"/>
              <a:gd name="connsiteX107" fmla="*/ 8568028 w 9611734"/>
              <a:gd name="connsiteY107" fmla="*/ 568646 h 1927097"/>
              <a:gd name="connsiteX108" fmla="*/ 8714726 w 9611734"/>
              <a:gd name="connsiteY108" fmla="*/ 318617 h 1927097"/>
              <a:gd name="connsiteX109" fmla="*/ 8861423 w 9611734"/>
              <a:gd name="connsiteY109" fmla="*/ 568646 h 1927097"/>
              <a:gd name="connsiteX110" fmla="*/ 8714726 w 9611734"/>
              <a:gd name="connsiteY110" fmla="*/ 818675 h 1927097"/>
              <a:gd name="connsiteX111" fmla="*/ 8714726 w 9611734"/>
              <a:gd name="connsiteY111" fmla="*/ 251429 h 1927097"/>
              <a:gd name="connsiteX112" fmla="*/ 8416599 w 9611734"/>
              <a:gd name="connsiteY112" fmla="*/ 568646 h 1927097"/>
              <a:gd name="connsiteX113" fmla="*/ 8714726 w 9611734"/>
              <a:gd name="connsiteY113" fmla="*/ 885863 h 1927097"/>
              <a:gd name="connsiteX114" fmla="*/ 9012852 w 9611734"/>
              <a:gd name="connsiteY114" fmla="*/ 568646 h 1927097"/>
              <a:gd name="connsiteX115" fmla="*/ 8714726 w 9611734"/>
              <a:gd name="connsiteY115" fmla="*/ 251429 h 1927097"/>
              <a:gd name="connsiteX116" fmla="*/ 9418592 w 9611734"/>
              <a:gd name="connsiteY116" fmla="*/ 251429 h 1927097"/>
              <a:gd name="connsiteX117" fmla="*/ 9249987 w 9611734"/>
              <a:gd name="connsiteY117" fmla="*/ 340488 h 1927097"/>
              <a:gd name="connsiteX118" fmla="*/ 9242625 w 9611734"/>
              <a:gd name="connsiteY118" fmla="*/ 340488 h 1927097"/>
              <a:gd name="connsiteX119" fmla="*/ 9242625 w 9611734"/>
              <a:gd name="connsiteY119" fmla="*/ 263677 h 1927097"/>
              <a:gd name="connsiteX120" fmla="*/ 9098382 w 9611734"/>
              <a:gd name="connsiteY120" fmla="*/ 263677 h 1927097"/>
              <a:gd name="connsiteX121" fmla="*/ 9098382 w 9611734"/>
              <a:gd name="connsiteY121" fmla="*/ 873615 h 1927097"/>
              <a:gd name="connsiteX122" fmla="*/ 9242625 w 9611734"/>
              <a:gd name="connsiteY122" fmla="*/ 873615 h 1927097"/>
              <a:gd name="connsiteX123" fmla="*/ 9242625 w 9611734"/>
              <a:gd name="connsiteY123" fmla="*/ 479412 h 1927097"/>
              <a:gd name="connsiteX124" fmla="*/ 9363559 w 9611734"/>
              <a:gd name="connsiteY124" fmla="*/ 336638 h 1927097"/>
              <a:gd name="connsiteX125" fmla="*/ 9467491 w 9611734"/>
              <a:gd name="connsiteY125" fmla="*/ 456142 h 1927097"/>
              <a:gd name="connsiteX126" fmla="*/ 9467491 w 9611734"/>
              <a:gd name="connsiteY126" fmla="*/ 873265 h 1927097"/>
              <a:gd name="connsiteX127" fmla="*/ 9611734 w 9611734"/>
              <a:gd name="connsiteY127" fmla="*/ 873265 h 1927097"/>
              <a:gd name="connsiteX128" fmla="*/ 9611734 w 9611734"/>
              <a:gd name="connsiteY128" fmla="*/ 455092 h 1927097"/>
              <a:gd name="connsiteX129" fmla="*/ 9418592 w 9611734"/>
              <a:gd name="connsiteY129" fmla="*/ 251429 h 1927097"/>
              <a:gd name="connsiteX130" fmla="*/ 566984 w 9611734"/>
              <a:gd name="connsiteY130" fmla="*/ 19596 h 1927097"/>
              <a:gd name="connsiteX131" fmla="*/ 415379 w 9611734"/>
              <a:gd name="connsiteY131" fmla="*/ 19596 h 1927097"/>
              <a:gd name="connsiteX132" fmla="*/ 415379 w 9611734"/>
              <a:gd name="connsiteY132" fmla="*/ 650356 h 1927097"/>
              <a:gd name="connsiteX133" fmla="*/ 283404 w 9611734"/>
              <a:gd name="connsiteY133" fmla="*/ 813776 h 1927097"/>
              <a:gd name="connsiteX134" fmla="*/ 151429 w 9611734"/>
              <a:gd name="connsiteY134" fmla="*/ 638108 h 1927097"/>
              <a:gd name="connsiteX135" fmla="*/ 151429 w 9611734"/>
              <a:gd name="connsiteY135" fmla="*/ 521055 h 1927097"/>
              <a:gd name="connsiteX136" fmla="*/ 0 w 9611734"/>
              <a:gd name="connsiteY136" fmla="*/ 558848 h 1927097"/>
              <a:gd name="connsiteX137" fmla="*/ 0 w 9611734"/>
              <a:gd name="connsiteY137" fmla="*/ 611338 h 1927097"/>
              <a:gd name="connsiteX138" fmla="*/ 283580 w 9611734"/>
              <a:gd name="connsiteY138" fmla="*/ 893212 h 1927097"/>
              <a:gd name="connsiteX139" fmla="*/ 566984 w 9611734"/>
              <a:gd name="connsiteY139" fmla="*/ 611338 h 1927097"/>
              <a:gd name="connsiteX140" fmla="*/ 566984 w 9611734"/>
              <a:gd name="connsiteY140" fmla="*/ 19596 h 1927097"/>
              <a:gd name="connsiteX141" fmla="*/ 1478364 w 9611734"/>
              <a:gd name="connsiteY141" fmla="*/ 19596 h 1927097"/>
              <a:gd name="connsiteX142" fmla="*/ 1334121 w 9611734"/>
              <a:gd name="connsiteY142" fmla="*/ 19596 h 1927097"/>
              <a:gd name="connsiteX143" fmla="*/ 1334121 w 9611734"/>
              <a:gd name="connsiteY143" fmla="*/ 873440 h 1927097"/>
              <a:gd name="connsiteX144" fmla="*/ 1478364 w 9611734"/>
              <a:gd name="connsiteY144" fmla="*/ 873440 h 1927097"/>
              <a:gd name="connsiteX145" fmla="*/ 1478364 w 9611734"/>
              <a:gd name="connsiteY145" fmla="*/ 479412 h 1927097"/>
              <a:gd name="connsiteX146" fmla="*/ 1599298 w 9611734"/>
              <a:gd name="connsiteY146" fmla="*/ 336638 h 1927097"/>
              <a:gd name="connsiteX147" fmla="*/ 1703230 w 9611734"/>
              <a:gd name="connsiteY147" fmla="*/ 456142 h 1927097"/>
              <a:gd name="connsiteX148" fmla="*/ 1703230 w 9611734"/>
              <a:gd name="connsiteY148" fmla="*/ 873265 h 1927097"/>
              <a:gd name="connsiteX149" fmla="*/ 1847474 w 9611734"/>
              <a:gd name="connsiteY149" fmla="*/ 873265 h 1927097"/>
              <a:gd name="connsiteX150" fmla="*/ 1847474 w 9611734"/>
              <a:gd name="connsiteY150" fmla="*/ 455092 h 1927097"/>
              <a:gd name="connsiteX151" fmla="*/ 1654331 w 9611734"/>
              <a:gd name="connsiteY151" fmla="*/ 251429 h 1927097"/>
              <a:gd name="connsiteX152" fmla="*/ 1485726 w 9611734"/>
              <a:gd name="connsiteY152" fmla="*/ 340488 h 1927097"/>
              <a:gd name="connsiteX153" fmla="*/ 1478364 w 9611734"/>
              <a:gd name="connsiteY153" fmla="*/ 340488 h 1927097"/>
              <a:gd name="connsiteX154" fmla="*/ 1478364 w 9611734"/>
              <a:gd name="connsiteY154" fmla="*/ 19596 h 1927097"/>
              <a:gd name="connsiteX155" fmla="*/ 5871744 w 9611734"/>
              <a:gd name="connsiteY155" fmla="*/ 19596 h 1927097"/>
              <a:gd name="connsiteX156" fmla="*/ 5720315 w 9611734"/>
              <a:gd name="connsiteY156" fmla="*/ 19596 h 1927097"/>
              <a:gd name="connsiteX157" fmla="*/ 5720315 w 9611734"/>
              <a:gd name="connsiteY157" fmla="*/ 650356 h 1927097"/>
              <a:gd name="connsiteX158" fmla="*/ 5588340 w 9611734"/>
              <a:gd name="connsiteY158" fmla="*/ 813776 h 1927097"/>
              <a:gd name="connsiteX159" fmla="*/ 5456366 w 9611734"/>
              <a:gd name="connsiteY159" fmla="*/ 638108 h 1927097"/>
              <a:gd name="connsiteX160" fmla="*/ 5456366 w 9611734"/>
              <a:gd name="connsiteY160" fmla="*/ 521055 h 1927097"/>
              <a:gd name="connsiteX161" fmla="*/ 5304936 w 9611734"/>
              <a:gd name="connsiteY161" fmla="*/ 558848 h 1927097"/>
              <a:gd name="connsiteX162" fmla="*/ 5304936 w 9611734"/>
              <a:gd name="connsiteY162" fmla="*/ 611338 h 1927097"/>
              <a:gd name="connsiteX163" fmla="*/ 5588515 w 9611734"/>
              <a:gd name="connsiteY163" fmla="*/ 893212 h 1927097"/>
              <a:gd name="connsiteX164" fmla="*/ 5871920 w 9611734"/>
              <a:gd name="connsiteY164" fmla="*/ 611338 h 1927097"/>
              <a:gd name="connsiteX165" fmla="*/ 5871920 w 9611734"/>
              <a:gd name="connsiteY165" fmla="*/ 19596 h 1927097"/>
              <a:gd name="connsiteX166" fmla="*/ 6783125 w 9611734"/>
              <a:gd name="connsiteY166" fmla="*/ 19596 h 1927097"/>
              <a:gd name="connsiteX167" fmla="*/ 6638882 w 9611734"/>
              <a:gd name="connsiteY167" fmla="*/ 19596 h 1927097"/>
              <a:gd name="connsiteX168" fmla="*/ 6638882 w 9611734"/>
              <a:gd name="connsiteY168" fmla="*/ 873440 h 1927097"/>
              <a:gd name="connsiteX169" fmla="*/ 6783125 w 9611734"/>
              <a:gd name="connsiteY169" fmla="*/ 873440 h 1927097"/>
              <a:gd name="connsiteX170" fmla="*/ 6783125 w 9611734"/>
              <a:gd name="connsiteY170" fmla="*/ 479412 h 1927097"/>
              <a:gd name="connsiteX171" fmla="*/ 6904059 w 9611734"/>
              <a:gd name="connsiteY171" fmla="*/ 336638 h 1927097"/>
              <a:gd name="connsiteX172" fmla="*/ 7007991 w 9611734"/>
              <a:gd name="connsiteY172" fmla="*/ 456142 h 1927097"/>
              <a:gd name="connsiteX173" fmla="*/ 7007991 w 9611734"/>
              <a:gd name="connsiteY173" fmla="*/ 873265 h 1927097"/>
              <a:gd name="connsiteX174" fmla="*/ 7152234 w 9611734"/>
              <a:gd name="connsiteY174" fmla="*/ 873265 h 1927097"/>
              <a:gd name="connsiteX175" fmla="*/ 7152234 w 9611734"/>
              <a:gd name="connsiteY175" fmla="*/ 455092 h 1927097"/>
              <a:gd name="connsiteX176" fmla="*/ 6959092 w 9611734"/>
              <a:gd name="connsiteY176" fmla="*/ 251429 h 1927097"/>
              <a:gd name="connsiteX177" fmla="*/ 6790486 w 9611734"/>
              <a:gd name="connsiteY177" fmla="*/ 340488 h 1927097"/>
              <a:gd name="connsiteX178" fmla="*/ 6783125 w 9611734"/>
              <a:gd name="connsiteY178" fmla="*/ 340488 h 1927097"/>
              <a:gd name="connsiteX179" fmla="*/ 6783125 w 9611734"/>
              <a:gd name="connsiteY179" fmla="*/ 19596 h 1927097"/>
              <a:gd name="connsiteX180" fmla="*/ 4781944 w 9611734"/>
              <a:gd name="connsiteY180" fmla="*/ 803978 h 1927097"/>
              <a:gd name="connsiteX181" fmla="*/ 4592482 w 9611734"/>
              <a:gd name="connsiteY181" fmla="*/ 607489 h 1927097"/>
              <a:gd name="connsiteX182" fmla="*/ 4666970 w 9611734"/>
              <a:gd name="connsiteY182" fmla="*/ 452642 h 1927097"/>
              <a:gd name="connsiteX183" fmla="*/ 4943188 w 9611734"/>
              <a:gd name="connsiteY183" fmla="*/ 753937 h 1927097"/>
              <a:gd name="connsiteX184" fmla="*/ 4781944 w 9611734"/>
              <a:gd name="connsiteY184" fmla="*/ 803978 h 1927097"/>
              <a:gd name="connsiteX185" fmla="*/ 5050801 w 9611734"/>
              <a:gd name="connsiteY185" fmla="*/ 653855 h 1927097"/>
              <a:gd name="connsiteX186" fmla="*/ 4811388 w 9611734"/>
              <a:gd name="connsiteY186" fmla="*/ 390354 h 1927097"/>
              <a:gd name="connsiteX187" fmla="*/ 4929868 w 9611734"/>
              <a:gd name="connsiteY187" fmla="*/ 367083 h 1927097"/>
              <a:gd name="connsiteX188" fmla="*/ 5089885 w 9611734"/>
              <a:gd name="connsiteY188" fmla="*/ 523154 h 1927097"/>
              <a:gd name="connsiteX189" fmla="*/ 5050801 w 9611734"/>
              <a:gd name="connsiteY189" fmla="*/ 653855 h 1927097"/>
              <a:gd name="connsiteX190" fmla="*/ 4778263 w 9611734"/>
              <a:gd name="connsiteY190" fmla="*/ 355010 h 1927097"/>
              <a:gd name="connsiteX191" fmla="*/ 4725684 w 9611734"/>
              <a:gd name="connsiteY191" fmla="*/ 296396 h 1927097"/>
              <a:gd name="connsiteX192" fmla="*/ 4665743 w 9611734"/>
              <a:gd name="connsiteY192" fmla="*/ 175668 h 1927097"/>
              <a:gd name="connsiteX193" fmla="*/ 4781768 w 9611734"/>
              <a:gd name="connsiteY193" fmla="*/ 64738 h 1927097"/>
              <a:gd name="connsiteX194" fmla="*/ 4896568 w 9611734"/>
              <a:gd name="connsiteY194" fmla="*/ 181792 h 1927097"/>
              <a:gd name="connsiteX195" fmla="*/ 4778263 w 9611734"/>
              <a:gd name="connsiteY195" fmla="*/ 355010 h 1927097"/>
              <a:gd name="connsiteX196" fmla="*/ 4785624 w 9611734"/>
              <a:gd name="connsiteY196" fmla="*/ 0 h 1927097"/>
              <a:gd name="connsiteX197" fmla="*/ 4533943 w 9611734"/>
              <a:gd name="connsiteY197" fmla="*/ 211011 h 1927097"/>
              <a:gd name="connsiteX198" fmla="*/ 4631741 w 9611734"/>
              <a:gd name="connsiteY198" fmla="*/ 414674 h 1927097"/>
              <a:gd name="connsiteX199" fmla="*/ 4632968 w 9611734"/>
              <a:gd name="connsiteY199" fmla="*/ 417124 h 1927097"/>
              <a:gd name="connsiteX200" fmla="*/ 4458228 w 9611734"/>
              <a:gd name="connsiteY200" fmla="*/ 662254 h 1927097"/>
              <a:gd name="connsiteX201" fmla="*/ 4703775 w 9611734"/>
              <a:gd name="connsiteY201" fmla="*/ 892862 h 1927097"/>
              <a:gd name="connsiteX202" fmla="*/ 4979994 w 9611734"/>
              <a:gd name="connsiteY202" fmla="*/ 794005 h 1927097"/>
              <a:gd name="connsiteX203" fmla="*/ 5053255 w 9611734"/>
              <a:gd name="connsiteY203" fmla="*/ 873265 h 1927097"/>
              <a:gd name="connsiteX204" fmla="*/ 5245170 w 9611734"/>
              <a:gd name="connsiteY204" fmla="*/ 873265 h 1927097"/>
              <a:gd name="connsiteX205" fmla="*/ 5245170 w 9611734"/>
              <a:gd name="connsiteY205" fmla="*/ 867141 h 1927097"/>
              <a:gd name="connsiteX206" fmla="*/ 5088834 w 9611734"/>
              <a:gd name="connsiteY206" fmla="*/ 695148 h 1927097"/>
              <a:gd name="connsiteX207" fmla="*/ 5192766 w 9611734"/>
              <a:gd name="connsiteY207" fmla="*/ 457191 h 1927097"/>
              <a:gd name="connsiteX208" fmla="*/ 5032749 w 9611734"/>
              <a:gd name="connsiteY208" fmla="*/ 302345 h 1927097"/>
              <a:gd name="connsiteX209" fmla="*/ 4886051 w 9611734"/>
              <a:gd name="connsiteY209" fmla="*/ 331564 h 1927097"/>
              <a:gd name="connsiteX210" fmla="*/ 4883598 w 9611734"/>
              <a:gd name="connsiteY210" fmla="*/ 326665 h 1927097"/>
              <a:gd name="connsiteX211" fmla="*/ 5015573 w 9611734"/>
              <a:gd name="connsiteY211" fmla="*/ 165695 h 1927097"/>
              <a:gd name="connsiteX212" fmla="*/ 4785624 w 9611734"/>
              <a:gd name="connsiteY212" fmla="*/ 0 h 1927097"/>
              <a:gd name="connsiteX213" fmla="*/ 1128885 w 9611734"/>
              <a:gd name="connsiteY213" fmla="*/ 1543918 h 1927097"/>
              <a:gd name="connsiteX214" fmla="*/ 1293810 w 9611734"/>
              <a:gd name="connsiteY214" fmla="*/ 1375599 h 1927097"/>
              <a:gd name="connsiteX215" fmla="*/ 1441734 w 9611734"/>
              <a:gd name="connsiteY215" fmla="*/ 1543918 h 1927097"/>
              <a:gd name="connsiteX216" fmla="*/ 1128885 w 9611734"/>
              <a:gd name="connsiteY216" fmla="*/ 1543918 h 1927097"/>
              <a:gd name="connsiteX217" fmla="*/ 1293810 w 9611734"/>
              <a:gd name="connsiteY217" fmla="*/ 1292664 h 1927097"/>
              <a:gd name="connsiteX218" fmla="*/ 1020045 w 9611734"/>
              <a:gd name="connsiteY218" fmla="*/ 1614780 h 1927097"/>
              <a:gd name="connsiteX219" fmla="*/ 1293810 w 9611734"/>
              <a:gd name="connsiteY219" fmla="*/ 1927098 h 1927097"/>
              <a:gd name="connsiteX220" fmla="*/ 1543037 w 9611734"/>
              <a:gd name="connsiteY220" fmla="*/ 1728334 h 1927097"/>
              <a:gd name="connsiteX221" fmla="*/ 1450147 w 9611734"/>
              <a:gd name="connsiteY221" fmla="*/ 1704013 h 1927097"/>
              <a:gd name="connsiteX222" fmla="*/ 1303450 w 9611734"/>
              <a:gd name="connsiteY222" fmla="*/ 1841888 h 1927097"/>
              <a:gd name="connsiteX223" fmla="*/ 1125029 w 9611734"/>
              <a:gd name="connsiteY223" fmla="*/ 1616180 h 1927097"/>
              <a:gd name="connsiteX224" fmla="*/ 1544089 w 9611734"/>
              <a:gd name="connsiteY224" fmla="*/ 1616180 h 1927097"/>
              <a:gd name="connsiteX225" fmla="*/ 1544089 w 9611734"/>
              <a:gd name="connsiteY225" fmla="*/ 1582061 h 1927097"/>
              <a:gd name="connsiteX226" fmla="*/ 1293810 w 9611734"/>
              <a:gd name="connsiteY226" fmla="*/ 1292664 h 1927097"/>
              <a:gd name="connsiteX227" fmla="*/ 2967595 w 9611734"/>
              <a:gd name="connsiteY227" fmla="*/ 1543918 h 1927097"/>
              <a:gd name="connsiteX228" fmla="*/ 3132520 w 9611734"/>
              <a:gd name="connsiteY228" fmla="*/ 1375599 h 1927097"/>
              <a:gd name="connsiteX229" fmla="*/ 3280444 w 9611734"/>
              <a:gd name="connsiteY229" fmla="*/ 1543918 h 1927097"/>
              <a:gd name="connsiteX230" fmla="*/ 2967595 w 9611734"/>
              <a:gd name="connsiteY230" fmla="*/ 1543918 h 1927097"/>
              <a:gd name="connsiteX231" fmla="*/ 3132520 w 9611734"/>
              <a:gd name="connsiteY231" fmla="*/ 1292664 h 1927097"/>
              <a:gd name="connsiteX232" fmla="*/ 2858756 w 9611734"/>
              <a:gd name="connsiteY232" fmla="*/ 1614780 h 1927097"/>
              <a:gd name="connsiteX233" fmla="*/ 3132520 w 9611734"/>
              <a:gd name="connsiteY233" fmla="*/ 1927098 h 1927097"/>
              <a:gd name="connsiteX234" fmla="*/ 3381748 w 9611734"/>
              <a:gd name="connsiteY234" fmla="*/ 1728334 h 1927097"/>
              <a:gd name="connsiteX235" fmla="*/ 3288857 w 9611734"/>
              <a:gd name="connsiteY235" fmla="*/ 1704013 h 1927097"/>
              <a:gd name="connsiteX236" fmla="*/ 3142160 w 9611734"/>
              <a:gd name="connsiteY236" fmla="*/ 1841888 h 1927097"/>
              <a:gd name="connsiteX237" fmla="*/ 2963740 w 9611734"/>
              <a:gd name="connsiteY237" fmla="*/ 1616180 h 1927097"/>
              <a:gd name="connsiteX238" fmla="*/ 3382799 w 9611734"/>
              <a:gd name="connsiteY238" fmla="*/ 1616180 h 1927097"/>
              <a:gd name="connsiteX239" fmla="*/ 3382799 w 9611734"/>
              <a:gd name="connsiteY239" fmla="*/ 1582061 h 1927097"/>
              <a:gd name="connsiteX240" fmla="*/ 3132520 w 9611734"/>
              <a:gd name="connsiteY240" fmla="*/ 1292664 h 1927097"/>
              <a:gd name="connsiteX241" fmla="*/ 3766631 w 9611734"/>
              <a:gd name="connsiteY241" fmla="*/ 1292664 h 1927097"/>
              <a:gd name="connsiteX242" fmla="*/ 3485505 w 9611734"/>
              <a:gd name="connsiteY242" fmla="*/ 1616005 h 1927097"/>
              <a:gd name="connsiteX243" fmla="*/ 3761723 w 9611734"/>
              <a:gd name="connsiteY243" fmla="*/ 1927098 h 1927097"/>
              <a:gd name="connsiteX244" fmla="*/ 4012178 w 9611734"/>
              <a:gd name="connsiteY244" fmla="*/ 1709962 h 1927097"/>
              <a:gd name="connsiteX245" fmla="*/ 3915606 w 9611734"/>
              <a:gd name="connsiteY245" fmla="*/ 1686692 h 1927097"/>
              <a:gd name="connsiteX246" fmla="*/ 3768909 w 9611734"/>
              <a:gd name="connsiteY246" fmla="*/ 1840313 h 1927097"/>
              <a:gd name="connsiteX247" fmla="*/ 3591716 w 9611734"/>
              <a:gd name="connsiteY247" fmla="*/ 1608481 h 1927097"/>
              <a:gd name="connsiteX248" fmla="*/ 3764002 w 9611734"/>
              <a:gd name="connsiteY248" fmla="*/ 1379098 h 1927097"/>
              <a:gd name="connsiteX249" fmla="*/ 3915606 w 9611734"/>
              <a:gd name="connsiteY249" fmla="*/ 1525546 h 1927097"/>
              <a:gd name="connsiteX250" fmla="*/ 4012178 w 9611734"/>
              <a:gd name="connsiteY250" fmla="*/ 1502275 h 1927097"/>
              <a:gd name="connsiteX251" fmla="*/ 3766631 w 9611734"/>
              <a:gd name="connsiteY251" fmla="*/ 1292664 h 1927097"/>
              <a:gd name="connsiteX252" fmla="*/ 879833 w 9611734"/>
              <a:gd name="connsiteY252" fmla="*/ 1060831 h 1927097"/>
              <a:gd name="connsiteX253" fmla="*/ 718589 w 9611734"/>
              <a:gd name="connsiteY253" fmla="*/ 1060831 h 1927097"/>
              <a:gd name="connsiteX254" fmla="*/ 465680 w 9611734"/>
              <a:gd name="connsiteY254" fmla="*/ 1748805 h 1927097"/>
              <a:gd name="connsiteX255" fmla="*/ 211545 w 9611734"/>
              <a:gd name="connsiteY255" fmla="*/ 1060831 h 1927097"/>
              <a:gd name="connsiteX256" fmla="*/ 42765 w 9611734"/>
              <a:gd name="connsiteY256" fmla="*/ 1060831 h 1927097"/>
              <a:gd name="connsiteX257" fmla="*/ 42765 w 9611734"/>
              <a:gd name="connsiteY257" fmla="*/ 1914675 h 1927097"/>
              <a:gd name="connsiteX258" fmla="*/ 148976 w 9611734"/>
              <a:gd name="connsiteY258" fmla="*/ 1914675 h 1927097"/>
              <a:gd name="connsiteX259" fmla="*/ 148976 w 9611734"/>
              <a:gd name="connsiteY259" fmla="*/ 1179284 h 1927097"/>
              <a:gd name="connsiteX260" fmla="*/ 421513 w 9611734"/>
              <a:gd name="connsiteY260" fmla="*/ 1914850 h 1927097"/>
              <a:gd name="connsiteX261" fmla="*/ 503362 w 9611734"/>
              <a:gd name="connsiteY261" fmla="*/ 1914850 h 1927097"/>
              <a:gd name="connsiteX262" fmla="*/ 773447 w 9611734"/>
              <a:gd name="connsiteY262" fmla="*/ 1178060 h 1927097"/>
              <a:gd name="connsiteX263" fmla="*/ 773447 w 9611734"/>
              <a:gd name="connsiteY263" fmla="*/ 1914850 h 1927097"/>
              <a:gd name="connsiteX264" fmla="*/ 879833 w 9611734"/>
              <a:gd name="connsiteY264" fmla="*/ 1914850 h 1927097"/>
              <a:gd name="connsiteX265" fmla="*/ 879833 w 9611734"/>
              <a:gd name="connsiteY265" fmla="*/ 1060831 h 1927097"/>
              <a:gd name="connsiteX266" fmla="*/ 1920559 w 9611734"/>
              <a:gd name="connsiteY266" fmla="*/ 1840488 h 1927097"/>
              <a:gd name="connsiteX267" fmla="*/ 1753181 w 9611734"/>
              <a:gd name="connsiteY267" fmla="*/ 1609881 h 1927097"/>
              <a:gd name="connsiteX268" fmla="*/ 1920559 w 9611734"/>
              <a:gd name="connsiteY268" fmla="*/ 1379273 h 1927097"/>
              <a:gd name="connsiteX269" fmla="*/ 2087938 w 9611734"/>
              <a:gd name="connsiteY269" fmla="*/ 1609881 h 1927097"/>
              <a:gd name="connsiteX270" fmla="*/ 1920559 w 9611734"/>
              <a:gd name="connsiteY270" fmla="*/ 1840488 h 1927097"/>
              <a:gd name="connsiteX271" fmla="*/ 2186963 w 9611734"/>
              <a:gd name="connsiteY271" fmla="*/ 1060831 h 1927097"/>
              <a:gd name="connsiteX272" fmla="*/ 2085659 w 9611734"/>
              <a:gd name="connsiteY272" fmla="*/ 1060831 h 1927097"/>
              <a:gd name="connsiteX273" fmla="*/ 2085659 w 9611734"/>
              <a:gd name="connsiteY273" fmla="*/ 1421965 h 1927097"/>
              <a:gd name="connsiteX274" fmla="*/ 1903559 w 9611734"/>
              <a:gd name="connsiteY274" fmla="*/ 1292664 h 1927097"/>
              <a:gd name="connsiteX275" fmla="*/ 1646970 w 9611734"/>
              <a:gd name="connsiteY275" fmla="*/ 1613555 h 1927097"/>
              <a:gd name="connsiteX276" fmla="*/ 1894971 w 9611734"/>
              <a:gd name="connsiteY276" fmla="*/ 1927098 h 1927097"/>
              <a:gd name="connsiteX277" fmla="*/ 2085659 w 9611734"/>
              <a:gd name="connsiteY277" fmla="*/ 1791672 h 1927097"/>
              <a:gd name="connsiteX278" fmla="*/ 2085659 w 9611734"/>
              <a:gd name="connsiteY278" fmla="*/ 1838039 h 1927097"/>
              <a:gd name="connsiteX279" fmla="*/ 2091794 w 9611734"/>
              <a:gd name="connsiteY279" fmla="*/ 1914850 h 1927097"/>
              <a:gd name="connsiteX280" fmla="*/ 2194499 w 9611734"/>
              <a:gd name="connsiteY280" fmla="*/ 1914850 h 1927097"/>
              <a:gd name="connsiteX281" fmla="*/ 2187138 w 9611734"/>
              <a:gd name="connsiteY281" fmla="*/ 1787998 h 1927097"/>
              <a:gd name="connsiteX282" fmla="*/ 2187138 w 9611734"/>
              <a:gd name="connsiteY282" fmla="*/ 1060831 h 1927097"/>
              <a:gd name="connsiteX283" fmla="*/ 2956729 w 9611734"/>
              <a:gd name="connsiteY283" fmla="*/ 1060831 h 1927097"/>
              <a:gd name="connsiteX284" fmla="*/ 2296854 w 9611734"/>
              <a:gd name="connsiteY284" fmla="*/ 1060831 h 1927097"/>
              <a:gd name="connsiteX285" fmla="*/ 2296854 w 9611734"/>
              <a:gd name="connsiteY285" fmla="*/ 1149890 h 1927097"/>
              <a:gd name="connsiteX286" fmla="*/ 2574300 w 9611734"/>
              <a:gd name="connsiteY286" fmla="*/ 1149890 h 1927097"/>
              <a:gd name="connsiteX287" fmla="*/ 2574300 w 9611734"/>
              <a:gd name="connsiteY287" fmla="*/ 1914850 h 1927097"/>
              <a:gd name="connsiteX288" fmla="*/ 2680686 w 9611734"/>
              <a:gd name="connsiteY288" fmla="*/ 1914850 h 1927097"/>
              <a:gd name="connsiteX289" fmla="*/ 2680686 w 9611734"/>
              <a:gd name="connsiteY289" fmla="*/ 1149890 h 1927097"/>
              <a:gd name="connsiteX290" fmla="*/ 2956904 w 9611734"/>
              <a:gd name="connsiteY290" fmla="*/ 1149890 h 1927097"/>
              <a:gd name="connsiteX291" fmla="*/ 2956904 w 9611734"/>
              <a:gd name="connsiteY291" fmla="*/ 1060831 h 1927097"/>
              <a:gd name="connsiteX292" fmla="*/ 4229682 w 9611734"/>
              <a:gd name="connsiteY292" fmla="*/ 1060831 h 1927097"/>
              <a:gd name="connsiteX293" fmla="*/ 4128203 w 9611734"/>
              <a:gd name="connsiteY293" fmla="*/ 1060831 h 1927097"/>
              <a:gd name="connsiteX294" fmla="*/ 4128203 w 9611734"/>
              <a:gd name="connsiteY294" fmla="*/ 1914675 h 1927097"/>
              <a:gd name="connsiteX295" fmla="*/ 4229682 w 9611734"/>
              <a:gd name="connsiteY295" fmla="*/ 1914675 h 1927097"/>
              <a:gd name="connsiteX296" fmla="*/ 4229682 w 9611734"/>
              <a:gd name="connsiteY296" fmla="*/ 1513473 h 1927097"/>
              <a:gd name="connsiteX297" fmla="*/ 4362884 w 9611734"/>
              <a:gd name="connsiteY297" fmla="*/ 1370699 h 1927097"/>
              <a:gd name="connsiteX298" fmla="*/ 4494859 w 9611734"/>
              <a:gd name="connsiteY298" fmla="*/ 1513473 h 1927097"/>
              <a:gd name="connsiteX299" fmla="*/ 4494859 w 9611734"/>
              <a:gd name="connsiteY299" fmla="*/ 1914850 h 1927097"/>
              <a:gd name="connsiteX300" fmla="*/ 4596338 w 9611734"/>
              <a:gd name="connsiteY300" fmla="*/ 1914850 h 1927097"/>
              <a:gd name="connsiteX301" fmla="*/ 4596338 w 9611734"/>
              <a:gd name="connsiteY301" fmla="*/ 1492827 h 1927097"/>
              <a:gd name="connsiteX302" fmla="*/ 4399515 w 9611734"/>
              <a:gd name="connsiteY302" fmla="*/ 1292839 h 1927097"/>
              <a:gd name="connsiteX303" fmla="*/ 4229682 w 9611734"/>
              <a:gd name="connsiteY303" fmla="*/ 1399044 h 1927097"/>
              <a:gd name="connsiteX304" fmla="*/ 4229682 w 9611734"/>
              <a:gd name="connsiteY304" fmla="*/ 1060831 h 1927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Lst>
            <a:rect l="l" t="t" r="r" b="b"/>
            <a:pathLst>
              <a:path w="9611734" h="1927097">
                <a:moveTo>
                  <a:pt x="950465" y="818675"/>
                </a:moveTo>
                <a:cubicBezTo>
                  <a:pt x="856347" y="818675"/>
                  <a:pt x="803768" y="729617"/>
                  <a:pt x="803768" y="568646"/>
                </a:cubicBezTo>
                <a:cubicBezTo>
                  <a:pt x="803768" y="405226"/>
                  <a:pt x="856347" y="318617"/>
                  <a:pt x="950465" y="318617"/>
                </a:cubicBezTo>
                <a:cubicBezTo>
                  <a:pt x="1044582" y="318617"/>
                  <a:pt x="1097162" y="406451"/>
                  <a:pt x="1097162" y="568646"/>
                </a:cubicBezTo>
                <a:cubicBezTo>
                  <a:pt x="1097162" y="732066"/>
                  <a:pt x="1044582" y="818675"/>
                  <a:pt x="950465" y="818675"/>
                </a:cubicBezTo>
                <a:moveTo>
                  <a:pt x="950465" y="251429"/>
                </a:moveTo>
                <a:cubicBezTo>
                  <a:pt x="758549" y="251429"/>
                  <a:pt x="652338" y="394203"/>
                  <a:pt x="652338" y="568646"/>
                </a:cubicBezTo>
                <a:cubicBezTo>
                  <a:pt x="652338" y="743089"/>
                  <a:pt x="758724" y="885863"/>
                  <a:pt x="950465" y="885863"/>
                </a:cubicBezTo>
                <a:cubicBezTo>
                  <a:pt x="1142381" y="885863"/>
                  <a:pt x="1248591" y="743089"/>
                  <a:pt x="1248591" y="568646"/>
                </a:cubicBezTo>
                <a:cubicBezTo>
                  <a:pt x="1248767" y="394028"/>
                  <a:pt x="1142381" y="251429"/>
                  <a:pt x="950465" y="251429"/>
                </a:cubicBezTo>
                <a:moveTo>
                  <a:pt x="2283534" y="251429"/>
                </a:moveTo>
                <a:cubicBezTo>
                  <a:pt x="2193097" y="251429"/>
                  <a:pt x="2142971" y="290447"/>
                  <a:pt x="2114929" y="340488"/>
                </a:cubicBezTo>
                <a:lnTo>
                  <a:pt x="2107568" y="340488"/>
                </a:lnTo>
                <a:lnTo>
                  <a:pt x="2107568" y="263677"/>
                </a:lnTo>
                <a:lnTo>
                  <a:pt x="1963324" y="263677"/>
                </a:lnTo>
                <a:lnTo>
                  <a:pt x="1963324" y="873615"/>
                </a:lnTo>
                <a:lnTo>
                  <a:pt x="2107568" y="873615"/>
                </a:lnTo>
                <a:lnTo>
                  <a:pt x="2107568" y="479412"/>
                </a:lnTo>
                <a:cubicBezTo>
                  <a:pt x="2107568" y="389129"/>
                  <a:pt x="2154013" y="336638"/>
                  <a:pt x="2228501" y="336638"/>
                </a:cubicBezTo>
                <a:cubicBezTo>
                  <a:pt x="2300535" y="336638"/>
                  <a:pt x="2332433" y="384230"/>
                  <a:pt x="2332433" y="456142"/>
                </a:cubicBezTo>
                <a:lnTo>
                  <a:pt x="2332433" y="873265"/>
                </a:lnTo>
                <a:lnTo>
                  <a:pt x="2476677" y="873265"/>
                </a:lnTo>
                <a:lnTo>
                  <a:pt x="2476677" y="455092"/>
                </a:lnTo>
                <a:cubicBezTo>
                  <a:pt x="2476502" y="329465"/>
                  <a:pt x="2410602" y="251429"/>
                  <a:pt x="2283534" y="251429"/>
                </a:cubicBezTo>
                <a:moveTo>
                  <a:pt x="2803897" y="251429"/>
                </a:moveTo>
                <a:cubicBezTo>
                  <a:pt x="2670696" y="251429"/>
                  <a:pt x="2570444" y="307594"/>
                  <a:pt x="2570444" y="427097"/>
                </a:cubicBezTo>
                <a:cubicBezTo>
                  <a:pt x="2570444" y="528403"/>
                  <a:pt x="2640024" y="583168"/>
                  <a:pt x="2718368" y="602765"/>
                </a:cubicBezTo>
                <a:lnTo>
                  <a:pt x="2840528" y="633209"/>
                </a:lnTo>
                <a:cubicBezTo>
                  <a:pt x="2905201" y="649131"/>
                  <a:pt x="2934645" y="672227"/>
                  <a:pt x="2934645" y="723493"/>
                </a:cubicBezTo>
                <a:cubicBezTo>
                  <a:pt x="2934645" y="785781"/>
                  <a:pt x="2890654" y="821125"/>
                  <a:pt x="2813712" y="821125"/>
                </a:cubicBezTo>
                <a:cubicBezTo>
                  <a:pt x="2730636" y="821125"/>
                  <a:pt x="2687872" y="780882"/>
                  <a:pt x="2674376" y="679576"/>
                </a:cubicBezTo>
                <a:lnTo>
                  <a:pt x="2544855" y="716144"/>
                </a:lnTo>
                <a:cubicBezTo>
                  <a:pt x="2552216" y="821125"/>
                  <a:pt x="2650014" y="885688"/>
                  <a:pt x="2797763" y="885688"/>
                </a:cubicBezTo>
                <a:cubicBezTo>
                  <a:pt x="2962688" y="885688"/>
                  <a:pt x="3051898" y="808877"/>
                  <a:pt x="3051898" y="686924"/>
                </a:cubicBezTo>
                <a:cubicBezTo>
                  <a:pt x="3051898" y="572320"/>
                  <a:pt x="2972503" y="524729"/>
                  <a:pt x="2889427" y="503908"/>
                </a:cubicBezTo>
                <a:lnTo>
                  <a:pt x="2772174" y="474688"/>
                </a:lnTo>
                <a:cubicBezTo>
                  <a:pt x="2713461" y="459991"/>
                  <a:pt x="2687872" y="433221"/>
                  <a:pt x="2687872" y="394203"/>
                </a:cubicBezTo>
                <a:cubicBezTo>
                  <a:pt x="2687872" y="345387"/>
                  <a:pt x="2729409" y="316167"/>
                  <a:pt x="2791804" y="316167"/>
                </a:cubicBezTo>
                <a:cubicBezTo>
                  <a:pt x="2865065" y="316167"/>
                  <a:pt x="2910284" y="356410"/>
                  <a:pt x="2916418" y="433221"/>
                </a:cubicBezTo>
                <a:lnTo>
                  <a:pt x="3038578" y="396652"/>
                </a:lnTo>
                <a:cubicBezTo>
                  <a:pt x="3023856" y="311093"/>
                  <a:pt x="2939553" y="251429"/>
                  <a:pt x="2803897" y="251429"/>
                </a:cubicBezTo>
                <a:moveTo>
                  <a:pt x="3409965" y="818675"/>
                </a:moveTo>
                <a:cubicBezTo>
                  <a:pt x="3315848" y="818675"/>
                  <a:pt x="3263268" y="729617"/>
                  <a:pt x="3263268" y="568646"/>
                </a:cubicBezTo>
                <a:cubicBezTo>
                  <a:pt x="3263268" y="405226"/>
                  <a:pt x="3315848" y="318617"/>
                  <a:pt x="3409965" y="318617"/>
                </a:cubicBezTo>
                <a:cubicBezTo>
                  <a:pt x="3504083" y="318617"/>
                  <a:pt x="3556663" y="406451"/>
                  <a:pt x="3556663" y="568646"/>
                </a:cubicBezTo>
                <a:cubicBezTo>
                  <a:pt x="3556487" y="732066"/>
                  <a:pt x="3504083" y="818675"/>
                  <a:pt x="3409965" y="818675"/>
                </a:cubicBezTo>
                <a:moveTo>
                  <a:pt x="3409965" y="251429"/>
                </a:moveTo>
                <a:cubicBezTo>
                  <a:pt x="3218050" y="251429"/>
                  <a:pt x="3111839" y="394203"/>
                  <a:pt x="3111839" y="568646"/>
                </a:cubicBezTo>
                <a:cubicBezTo>
                  <a:pt x="3111839" y="743089"/>
                  <a:pt x="3218225" y="885863"/>
                  <a:pt x="3409965" y="885863"/>
                </a:cubicBezTo>
                <a:cubicBezTo>
                  <a:pt x="3601881" y="885863"/>
                  <a:pt x="3708092" y="743089"/>
                  <a:pt x="3708092" y="568646"/>
                </a:cubicBezTo>
                <a:cubicBezTo>
                  <a:pt x="3708092" y="394028"/>
                  <a:pt x="3601706" y="251429"/>
                  <a:pt x="3409965" y="251429"/>
                </a:cubicBezTo>
                <a:moveTo>
                  <a:pt x="4113656" y="251429"/>
                </a:moveTo>
                <a:cubicBezTo>
                  <a:pt x="4023219" y="251429"/>
                  <a:pt x="3973094" y="290447"/>
                  <a:pt x="3945051" y="340488"/>
                </a:cubicBezTo>
                <a:lnTo>
                  <a:pt x="3937690" y="340488"/>
                </a:lnTo>
                <a:lnTo>
                  <a:pt x="3937690" y="263677"/>
                </a:lnTo>
                <a:lnTo>
                  <a:pt x="3793446" y="263677"/>
                </a:lnTo>
                <a:lnTo>
                  <a:pt x="3793446" y="873615"/>
                </a:lnTo>
                <a:lnTo>
                  <a:pt x="3937690" y="873615"/>
                </a:lnTo>
                <a:lnTo>
                  <a:pt x="3937690" y="479412"/>
                </a:lnTo>
                <a:cubicBezTo>
                  <a:pt x="3937690" y="389129"/>
                  <a:pt x="3984135" y="336638"/>
                  <a:pt x="4058623" y="336638"/>
                </a:cubicBezTo>
                <a:cubicBezTo>
                  <a:pt x="4130657" y="336638"/>
                  <a:pt x="4162555" y="384230"/>
                  <a:pt x="4162555" y="456142"/>
                </a:cubicBezTo>
                <a:lnTo>
                  <a:pt x="4162555" y="873265"/>
                </a:lnTo>
                <a:lnTo>
                  <a:pt x="4306799" y="873265"/>
                </a:lnTo>
                <a:lnTo>
                  <a:pt x="4306799" y="455092"/>
                </a:lnTo>
                <a:cubicBezTo>
                  <a:pt x="4306799" y="329465"/>
                  <a:pt x="4240724" y="251429"/>
                  <a:pt x="4113656" y="251429"/>
                </a:cubicBezTo>
                <a:moveTo>
                  <a:pt x="6255401" y="818675"/>
                </a:moveTo>
                <a:cubicBezTo>
                  <a:pt x="6161283" y="818675"/>
                  <a:pt x="6108704" y="729617"/>
                  <a:pt x="6108704" y="568646"/>
                </a:cubicBezTo>
                <a:cubicBezTo>
                  <a:pt x="6108704" y="405226"/>
                  <a:pt x="6161283" y="318617"/>
                  <a:pt x="6255401" y="318617"/>
                </a:cubicBezTo>
                <a:cubicBezTo>
                  <a:pt x="6349518" y="318617"/>
                  <a:pt x="6402098" y="406451"/>
                  <a:pt x="6402098" y="568646"/>
                </a:cubicBezTo>
                <a:cubicBezTo>
                  <a:pt x="6402098" y="732066"/>
                  <a:pt x="6349518" y="818675"/>
                  <a:pt x="6255401" y="818675"/>
                </a:cubicBezTo>
                <a:moveTo>
                  <a:pt x="6255401" y="251429"/>
                </a:moveTo>
                <a:cubicBezTo>
                  <a:pt x="6063485" y="251429"/>
                  <a:pt x="5957274" y="394203"/>
                  <a:pt x="5957274" y="568646"/>
                </a:cubicBezTo>
                <a:cubicBezTo>
                  <a:pt x="5957274" y="743089"/>
                  <a:pt x="6063660" y="885863"/>
                  <a:pt x="6255401" y="885863"/>
                </a:cubicBezTo>
                <a:cubicBezTo>
                  <a:pt x="6447316" y="885863"/>
                  <a:pt x="6553528" y="743089"/>
                  <a:pt x="6553528" y="568646"/>
                </a:cubicBezTo>
                <a:cubicBezTo>
                  <a:pt x="6553528" y="394028"/>
                  <a:pt x="6447316" y="251429"/>
                  <a:pt x="6255401" y="251429"/>
                </a:cubicBezTo>
                <a:moveTo>
                  <a:pt x="7588295" y="251429"/>
                </a:moveTo>
                <a:cubicBezTo>
                  <a:pt x="7497858" y="251429"/>
                  <a:pt x="7447732" y="290447"/>
                  <a:pt x="7419689" y="340488"/>
                </a:cubicBezTo>
                <a:lnTo>
                  <a:pt x="7412328" y="340488"/>
                </a:lnTo>
                <a:lnTo>
                  <a:pt x="7412328" y="263677"/>
                </a:lnTo>
                <a:lnTo>
                  <a:pt x="7268085" y="263677"/>
                </a:lnTo>
                <a:lnTo>
                  <a:pt x="7268085" y="873615"/>
                </a:lnTo>
                <a:lnTo>
                  <a:pt x="7412328" y="873615"/>
                </a:lnTo>
                <a:lnTo>
                  <a:pt x="7412328" y="479412"/>
                </a:lnTo>
                <a:cubicBezTo>
                  <a:pt x="7412328" y="389129"/>
                  <a:pt x="7458774" y="336638"/>
                  <a:pt x="7533262" y="336638"/>
                </a:cubicBezTo>
                <a:cubicBezTo>
                  <a:pt x="7605295" y="336638"/>
                  <a:pt x="7637194" y="384230"/>
                  <a:pt x="7637194" y="456142"/>
                </a:cubicBezTo>
                <a:lnTo>
                  <a:pt x="7637194" y="873265"/>
                </a:lnTo>
                <a:lnTo>
                  <a:pt x="7781438" y="873265"/>
                </a:lnTo>
                <a:lnTo>
                  <a:pt x="7781438" y="455092"/>
                </a:lnTo>
                <a:cubicBezTo>
                  <a:pt x="7781438" y="329465"/>
                  <a:pt x="7715362" y="251429"/>
                  <a:pt x="7588295" y="251429"/>
                </a:cubicBezTo>
                <a:moveTo>
                  <a:pt x="8108833" y="251429"/>
                </a:moveTo>
                <a:cubicBezTo>
                  <a:pt x="7975631" y="251429"/>
                  <a:pt x="7875380" y="307594"/>
                  <a:pt x="7875380" y="427097"/>
                </a:cubicBezTo>
                <a:cubicBezTo>
                  <a:pt x="7875380" y="528403"/>
                  <a:pt x="7944960" y="583168"/>
                  <a:pt x="8023304" y="602765"/>
                </a:cubicBezTo>
                <a:lnTo>
                  <a:pt x="8145464" y="633209"/>
                </a:lnTo>
                <a:cubicBezTo>
                  <a:pt x="8210137" y="649131"/>
                  <a:pt x="8239581" y="672227"/>
                  <a:pt x="8239581" y="723493"/>
                </a:cubicBezTo>
                <a:cubicBezTo>
                  <a:pt x="8239581" y="785781"/>
                  <a:pt x="8195589" y="821125"/>
                  <a:pt x="8118648" y="821125"/>
                </a:cubicBezTo>
                <a:cubicBezTo>
                  <a:pt x="8035573" y="821125"/>
                  <a:pt x="7992808" y="780882"/>
                  <a:pt x="7979312" y="679576"/>
                </a:cubicBezTo>
                <a:lnTo>
                  <a:pt x="7849791" y="716144"/>
                </a:lnTo>
                <a:cubicBezTo>
                  <a:pt x="7857152" y="821125"/>
                  <a:pt x="7954950" y="885688"/>
                  <a:pt x="8102699" y="885688"/>
                </a:cubicBezTo>
                <a:cubicBezTo>
                  <a:pt x="8267624" y="885688"/>
                  <a:pt x="8356834" y="808877"/>
                  <a:pt x="8356834" y="686924"/>
                </a:cubicBezTo>
                <a:cubicBezTo>
                  <a:pt x="8356834" y="572320"/>
                  <a:pt x="8277439" y="524729"/>
                  <a:pt x="8194363" y="503908"/>
                </a:cubicBezTo>
                <a:lnTo>
                  <a:pt x="8077110" y="474688"/>
                </a:lnTo>
                <a:cubicBezTo>
                  <a:pt x="8018396" y="459991"/>
                  <a:pt x="7992808" y="433221"/>
                  <a:pt x="7992808" y="394203"/>
                </a:cubicBezTo>
                <a:cubicBezTo>
                  <a:pt x="7992808" y="345387"/>
                  <a:pt x="8034346" y="316167"/>
                  <a:pt x="8096740" y="316167"/>
                </a:cubicBezTo>
                <a:cubicBezTo>
                  <a:pt x="8170001" y="316167"/>
                  <a:pt x="8215220" y="356410"/>
                  <a:pt x="8221353" y="433221"/>
                </a:cubicBezTo>
                <a:lnTo>
                  <a:pt x="8343514" y="396652"/>
                </a:lnTo>
                <a:cubicBezTo>
                  <a:pt x="8328791" y="311093"/>
                  <a:pt x="8244489" y="251429"/>
                  <a:pt x="8108833" y="251429"/>
                </a:cubicBezTo>
                <a:moveTo>
                  <a:pt x="8714726" y="818675"/>
                </a:moveTo>
                <a:cubicBezTo>
                  <a:pt x="8620608" y="818675"/>
                  <a:pt x="8568028" y="729617"/>
                  <a:pt x="8568028" y="568646"/>
                </a:cubicBezTo>
                <a:cubicBezTo>
                  <a:pt x="8568028" y="405226"/>
                  <a:pt x="8620608" y="318617"/>
                  <a:pt x="8714726" y="318617"/>
                </a:cubicBezTo>
                <a:cubicBezTo>
                  <a:pt x="8808844" y="318617"/>
                  <a:pt x="8861423" y="406451"/>
                  <a:pt x="8861423" y="568646"/>
                </a:cubicBezTo>
                <a:cubicBezTo>
                  <a:pt x="8861423" y="732066"/>
                  <a:pt x="8808844" y="818675"/>
                  <a:pt x="8714726" y="818675"/>
                </a:cubicBezTo>
                <a:moveTo>
                  <a:pt x="8714726" y="251429"/>
                </a:moveTo>
                <a:cubicBezTo>
                  <a:pt x="8522810" y="251429"/>
                  <a:pt x="8416599" y="394203"/>
                  <a:pt x="8416599" y="568646"/>
                </a:cubicBezTo>
                <a:cubicBezTo>
                  <a:pt x="8416599" y="743089"/>
                  <a:pt x="8522810" y="885863"/>
                  <a:pt x="8714726" y="885863"/>
                </a:cubicBezTo>
                <a:cubicBezTo>
                  <a:pt x="8906641" y="885863"/>
                  <a:pt x="9012852" y="743089"/>
                  <a:pt x="9012852" y="568646"/>
                </a:cubicBezTo>
                <a:cubicBezTo>
                  <a:pt x="9012852" y="394028"/>
                  <a:pt x="8906641" y="251429"/>
                  <a:pt x="8714726" y="251429"/>
                </a:cubicBezTo>
                <a:moveTo>
                  <a:pt x="9418592" y="251429"/>
                </a:moveTo>
                <a:cubicBezTo>
                  <a:pt x="9328155" y="251429"/>
                  <a:pt x="9278029" y="290447"/>
                  <a:pt x="9249987" y="340488"/>
                </a:cubicBezTo>
                <a:lnTo>
                  <a:pt x="9242625" y="340488"/>
                </a:lnTo>
                <a:lnTo>
                  <a:pt x="9242625" y="263677"/>
                </a:lnTo>
                <a:lnTo>
                  <a:pt x="9098382" y="263677"/>
                </a:lnTo>
                <a:lnTo>
                  <a:pt x="9098382" y="873615"/>
                </a:lnTo>
                <a:lnTo>
                  <a:pt x="9242625" y="873615"/>
                </a:lnTo>
                <a:lnTo>
                  <a:pt x="9242625" y="479412"/>
                </a:lnTo>
                <a:cubicBezTo>
                  <a:pt x="9242625" y="389129"/>
                  <a:pt x="9289071" y="336638"/>
                  <a:pt x="9363559" y="336638"/>
                </a:cubicBezTo>
                <a:cubicBezTo>
                  <a:pt x="9435593" y="336638"/>
                  <a:pt x="9467491" y="384230"/>
                  <a:pt x="9467491" y="456142"/>
                </a:cubicBezTo>
                <a:lnTo>
                  <a:pt x="9467491" y="873265"/>
                </a:lnTo>
                <a:lnTo>
                  <a:pt x="9611734" y="873265"/>
                </a:lnTo>
                <a:lnTo>
                  <a:pt x="9611734" y="455092"/>
                </a:lnTo>
                <a:cubicBezTo>
                  <a:pt x="9611560" y="329465"/>
                  <a:pt x="9545660" y="251429"/>
                  <a:pt x="9418592" y="251429"/>
                </a:cubicBezTo>
                <a:moveTo>
                  <a:pt x="566984" y="19596"/>
                </a:moveTo>
                <a:lnTo>
                  <a:pt x="415379" y="19596"/>
                </a:lnTo>
                <a:lnTo>
                  <a:pt x="415379" y="650356"/>
                </a:lnTo>
                <a:cubicBezTo>
                  <a:pt x="415379" y="752887"/>
                  <a:pt x="376295" y="813776"/>
                  <a:pt x="283404" y="813776"/>
                </a:cubicBezTo>
                <a:cubicBezTo>
                  <a:pt x="191740" y="813776"/>
                  <a:pt x="151429" y="749213"/>
                  <a:pt x="151429" y="638108"/>
                </a:cubicBezTo>
                <a:lnTo>
                  <a:pt x="151429" y="521055"/>
                </a:lnTo>
                <a:lnTo>
                  <a:pt x="0" y="558848"/>
                </a:lnTo>
                <a:lnTo>
                  <a:pt x="0" y="611338"/>
                </a:lnTo>
                <a:cubicBezTo>
                  <a:pt x="0" y="771084"/>
                  <a:pt x="79395" y="893212"/>
                  <a:pt x="283580" y="893212"/>
                </a:cubicBezTo>
                <a:cubicBezTo>
                  <a:pt x="487589" y="893212"/>
                  <a:pt x="566984" y="771259"/>
                  <a:pt x="566984" y="611338"/>
                </a:cubicBezTo>
                <a:lnTo>
                  <a:pt x="566984" y="19596"/>
                </a:lnTo>
                <a:moveTo>
                  <a:pt x="1478364" y="19596"/>
                </a:moveTo>
                <a:lnTo>
                  <a:pt x="1334121" y="19596"/>
                </a:lnTo>
                <a:lnTo>
                  <a:pt x="1334121" y="873440"/>
                </a:lnTo>
                <a:lnTo>
                  <a:pt x="1478364" y="873440"/>
                </a:lnTo>
                <a:lnTo>
                  <a:pt x="1478364" y="479412"/>
                </a:lnTo>
                <a:cubicBezTo>
                  <a:pt x="1478364" y="389129"/>
                  <a:pt x="1524810" y="336638"/>
                  <a:pt x="1599298" y="336638"/>
                </a:cubicBezTo>
                <a:cubicBezTo>
                  <a:pt x="1671332" y="336638"/>
                  <a:pt x="1703230" y="384230"/>
                  <a:pt x="1703230" y="456142"/>
                </a:cubicBezTo>
                <a:lnTo>
                  <a:pt x="1703230" y="873265"/>
                </a:lnTo>
                <a:lnTo>
                  <a:pt x="1847474" y="873265"/>
                </a:lnTo>
                <a:lnTo>
                  <a:pt x="1847474" y="455092"/>
                </a:lnTo>
                <a:cubicBezTo>
                  <a:pt x="1847474" y="329465"/>
                  <a:pt x="1781398" y="251429"/>
                  <a:pt x="1654331" y="251429"/>
                </a:cubicBezTo>
                <a:cubicBezTo>
                  <a:pt x="1563894" y="251429"/>
                  <a:pt x="1513768" y="290447"/>
                  <a:pt x="1485726" y="340488"/>
                </a:cubicBezTo>
                <a:lnTo>
                  <a:pt x="1478364" y="340488"/>
                </a:lnTo>
                <a:lnTo>
                  <a:pt x="1478364" y="19596"/>
                </a:lnTo>
                <a:moveTo>
                  <a:pt x="5871744" y="19596"/>
                </a:moveTo>
                <a:lnTo>
                  <a:pt x="5720315" y="19596"/>
                </a:lnTo>
                <a:lnTo>
                  <a:pt x="5720315" y="650356"/>
                </a:lnTo>
                <a:cubicBezTo>
                  <a:pt x="5720315" y="752887"/>
                  <a:pt x="5681231" y="813776"/>
                  <a:pt x="5588340" y="813776"/>
                </a:cubicBezTo>
                <a:cubicBezTo>
                  <a:pt x="5496676" y="813776"/>
                  <a:pt x="5456366" y="749213"/>
                  <a:pt x="5456366" y="638108"/>
                </a:cubicBezTo>
                <a:lnTo>
                  <a:pt x="5456366" y="521055"/>
                </a:lnTo>
                <a:lnTo>
                  <a:pt x="5304936" y="558848"/>
                </a:lnTo>
                <a:lnTo>
                  <a:pt x="5304936" y="611338"/>
                </a:lnTo>
                <a:cubicBezTo>
                  <a:pt x="5304936" y="771084"/>
                  <a:pt x="5384331" y="893212"/>
                  <a:pt x="5588515" y="893212"/>
                </a:cubicBezTo>
                <a:cubicBezTo>
                  <a:pt x="5792700" y="893212"/>
                  <a:pt x="5871920" y="771259"/>
                  <a:pt x="5871920" y="611338"/>
                </a:cubicBezTo>
                <a:lnTo>
                  <a:pt x="5871920" y="19596"/>
                </a:lnTo>
                <a:moveTo>
                  <a:pt x="6783125" y="19596"/>
                </a:moveTo>
                <a:lnTo>
                  <a:pt x="6638882" y="19596"/>
                </a:lnTo>
                <a:lnTo>
                  <a:pt x="6638882" y="873440"/>
                </a:lnTo>
                <a:lnTo>
                  <a:pt x="6783125" y="873440"/>
                </a:lnTo>
                <a:lnTo>
                  <a:pt x="6783125" y="479412"/>
                </a:lnTo>
                <a:cubicBezTo>
                  <a:pt x="6783125" y="389129"/>
                  <a:pt x="6829571" y="336638"/>
                  <a:pt x="6904059" y="336638"/>
                </a:cubicBezTo>
                <a:cubicBezTo>
                  <a:pt x="6976092" y="336638"/>
                  <a:pt x="7007991" y="384230"/>
                  <a:pt x="7007991" y="456142"/>
                </a:cubicBezTo>
                <a:lnTo>
                  <a:pt x="7007991" y="873265"/>
                </a:lnTo>
                <a:lnTo>
                  <a:pt x="7152234" y="873265"/>
                </a:lnTo>
                <a:lnTo>
                  <a:pt x="7152234" y="455092"/>
                </a:lnTo>
                <a:cubicBezTo>
                  <a:pt x="7152234" y="329465"/>
                  <a:pt x="7086335" y="251429"/>
                  <a:pt x="6959092" y="251429"/>
                </a:cubicBezTo>
                <a:cubicBezTo>
                  <a:pt x="6868655" y="251429"/>
                  <a:pt x="6818529" y="290447"/>
                  <a:pt x="6790486" y="340488"/>
                </a:cubicBezTo>
                <a:lnTo>
                  <a:pt x="6783125" y="340488"/>
                </a:lnTo>
                <a:lnTo>
                  <a:pt x="6783125" y="19596"/>
                </a:lnTo>
                <a:moveTo>
                  <a:pt x="4781944" y="803978"/>
                </a:moveTo>
                <a:cubicBezTo>
                  <a:pt x="4664691" y="803978"/>
                  <a:pt x="4592482" y="708795"/>
                  <a:pt x="4592482" y="607489"/>
                </a:cubicBezTo>
                <a:cubicBezTo>
                  <a:pt x="4592482" y="543976"/>
                  <a:pt x="4620524" y="485536"/>
                  <a:pt x="4666970" y="452642"/>
                </a:cubicBezTo>
                <a:lnTo>
                  <a:pt x="4943188" y="753937"/>
                </a:lnTo>
                <a:cubicBezTo>
                  <a:pt x="4892010" y="784382"/>
                  <a:pt x="4834523" y="803978"/>
                  <a:pt x="4781944" y="803978"/>
                </a:cubicBezTo>
                <a:moveTo>
                  <a:pt x="5050801" y="653855"/>
                </a:moveTo>
                <a:lnTo>
                  <a:pt x="4811388" y="390354"/>
                </a:lnTo>
                <a:cubicBezTo>
                  <a:pt x="4854153" y="373207"/>
                  <a:pt x="4895691" y="367083"/>
                  <a:pt x="4929868" y="367083"/>
                </a:cubicBezTo>
                <a:cubicBezTo>
                  <a:pt x="5028893" y="367083"/>
                  <a:pt x="5089885" y="424472"/>
                  <a:pt x="5089885" y="523154"/>
                </a:cubicBezTo>
                <a:cubicBezTo>
                  <a:pt x="5089885" y="567246"/>
                  <a:pt x="5077617" y="612388"/>
                  <a:pt x="5050801" y="653855"/>
                </a:cubicBezTo>
                <a:moveTo>
                  <a:pt x="4778263" y="355010"/>
                </a:moveTo>
                <a:lnTo>
                  <a:pt x="4725684" y="296396"/>
                </a:lnTo>
                <a:cubicBezTo>
                  <a:pt x="4679238" y="245130"/>
                  <a:pt x="4665743" y="213461"/>
                  <a:pt x="4665743" y="175668"/>
                </a:cubicBezTo>
                <a:cubicBezTo>
                  <a:pt x="4665743" y="104981"/>
                  <a:pt x="4710961" y="64738"/>
                  <a:pt x="4781768" y="64738"/>
                </a:cubicBezTo>
                <a:cubicBezTo>
                  <a:pt x="4853803" y="64738"/>
                  <a:pt x="4896568" y="106206"/>
                  <a:pt x="4896568" y="181792"/>
                </a:cubicBezTo>
                <a:cubicBezTo>
                  <a:pt x="4896743" y="251429"/>
                  <a:pt x="4862566" y="317217"/>
                  <a:pt x="4778263" y="355010"/>
                </a:cubicBezTo>
                <a:moveTo>
                  <a:pt x="4785624" y="0"/>
                </a:moveTo>
                <a:cubicBezTo>
                  <a:pt x="4617019" y="0"/>
                  <a:pt x="4533943" y="93958"/>
                  <a:pt x="4533943" y="211011"/>
                </a:cubicBezTo>
                <a:cubicBezTo>
                  <a:pt x="4533943" y="274350"/>
                  <a:pt x="4560759" y="337863"/>
                  <a:pt x="4631741" y="414674"/>
                </a:cubicBezTo>
                <a:lnTo>
                  <a:pt x="4632968" y="417124"/>
                </a:lnTo>
                <a:cubicBezTo>
                  <a:pt x="4513262" y="474513"/>
                  <a:pt x="4458228" y="567246"/>
                  <a:pt x="4458228" y="662254"/>
                </a:cubicBezTo>
                <a:cubicBezTo>
                  <a:pt x="4458228" y="787881"/>
                  <a:pt x="4554800" y="892862"/>
                  <a:pt x="4703775" y="892862"/>
                </a:cubicBezTo>
                <a:cubicBezTo>
                  <a:pt x="4789305" y="892862"/>
                  <a:pt x="4889557" y="857518"/>
                  <a:pt x="4979994" y="794005"/>
                </a:cubicBezTo>
                <a:lnTo>
                  <a:pt x="5053255" y="873265"/>
                </a:lnTo>
                <a:lnTo>
                  <a:pt x="5245170" y="873265"/>
                </a:lnTo>
                <a:lnTo>
                  <a:pt x="5245170" y="867141"/>
                </a:lnTo>
                <a:lnTo>
                  <a:pt x="5088834" y="695148"/>
                </a:lnTo>
                <a:cubicBezTo>
                  <a:pt x="5154909" y="617112"/>
                  <a:pt x="5192766" y="531728"/>
                  <a:pt x="5192766" y="457191"/>
                </a:cubicBezTo>
                <a:cubicBezTo>
                  <a:pt x="5192766" y="364458"/>
                  <a:pt x="5130372" y="302345"/>
                  <a:pt x="5032749" y="302345"/>
                </a:cubicBezTo>
                <a:cubicBezTo>
                  <a:pt x="4981396" y="302345"/>
                  <a:pt x="4923909" y="317042"/>
                  <a:pt x="4886051" y="331564"/>
                </a:cubicBezTo>
                <a:lnTo>
                  <a:pt x="4883598" y="326665"/>
                </a:lnTo>
                <a:cubicBezTo>
                  <a:pt x="4976489" y="276624"/>
                  <a:pt x="5015573" y="230258"/>
                  <a:pt x="5015573" y="165695"/>
                </a:cubicBezTo>
                <a:cubicBezTo>
                  <a:pt x="5015398" y="73312"/>
                  <a:pt x="4932322" y="0"/>
                  <a:pt x="4785624" y="0"/>
                </a:cubicBezTo>
                <a:moveTo>
                  <a:pt x="1128885" y="1543918"/>
                </a:moveTo>
                <a:cubicBezTo>
                  <a:pt x="1142381" y="1436662"/>
                  <a:pt x="1197239" y="1375599"/>
                  <a:pt x="1293810" y="1375599"/>
                </a:cubicBezTo>
                <a:cubicBezTo>
                  <a:pt x="1385474" y="1375599"/>
                  <a:pt x="1439280" y="1430538"/>
                  <a:pt x="1441734" y="1543918"/>
                </a:cubicBezTo>
                <a:lnTo>
                  <a:pt x="1128885" y="1543918"/>
                </a:lnTo>
                <a:moveTo>
                  <a:pt x="1293810" y="1292664"/>
                </a:moveTo>
                <a:cubicBezTo>
                  <a:pt x="1132566" y="1292664"/>
                  <a:pt x="1020045" y="1406043"/>
                  <a:pt x="1020045" y="1614780"/>
                </a:cubicBezTo>
                <a:cubicBezTo>
                  <a:pt x="1020045" y="1814768"/>
                  <a:pt x="1123978" y="1927098"/>
                  <a:pt x="1293810" y="1927098"/>
                </a:cubicBezTo>
                <a:cubicBezTo>
                  <a:pt x="1433146" y="1927098"/>
                  <a:pt x="1521129" y="1847837"/>
                  <a:pt x="1543037" y="1728334"/>
                </a:cubicBezTo>
                <a:lnTo>
                  <a:pt x="1450147" y="1704013"/>
                </a:lnTo>
                <a:cubicBezTo>
                  <a:pt x="1434198" y="1806545"/>
                  <a:pt x="1379339" y="1841888"/>
                  <a:pt x="1303450" y="1841888"/>
                </a:cubicBezTo>
                <a:cubicBezTo>
                  <a:pt x="1182516" y="1841888"/>
                  <a:pt x="1128710" y="1752829"/>
                  <a:pt x="1125029" y="1616180"/>
                </a:cubicBezTo>
                <a:lnTo>
                  <a:pt x="1544089" y="1616180"/>
                </a:lnTo>
                <a:lnTo>
                  <a:pt x="1544089" y="1582061"/>
                </a:lnTo>
                <a:cubicBezTo>
                  <a:pt x="1544440" y="1368250"/>
                  <a:pt x="1428238" y="1292664"/>
                  <a:pt x="1293810" y="1292664"/>
                </a:cubicBezTo>
                <a:moveTo>
                  <a:pt x="2967595" y="1543918"/>
                </a:moveTo>
                <a:cubicBezTo>
                  <a:pt x="2981091" y="1436662"/>
                  <a:pt x="3035949" y="1375599"/>
                  <a:pt x="3132520" y="1375599"/>
                </a:cubicBezTo>
                <a:cubicBezTo>
                  <a:pt x="3224184" y="1375599"/>
                  <a:pt x="3277991" y="1430538"/>
                  <a:pt x="3280444" y="1543918"/>
                </a:cubicBezTo>
                <a:lnTo>
                  <a:pt x="2967595" y="1543918"/>
                </a:lnTo>
                <a:moveTo>
                  <a:pt x="3132520" y="1292664"/>
                </a:moveTo>
                <a:cubicBezTo>
                  <a:pt x="2971276" y="1292664"/>
                  <a:pt x="2858756" y="1406043"/>
                  <a:pt x="2858756" y="1614780"/>
                </a:cubicBezTo>
                <a:cubicBezTo>
                  <a:pt x="2858756" y="1814768"/>
                  <a:pt x="2962688" y="1927098"/>
                  <a:pt x="3132520" y="1927098"/>
                </a:cubicBezTo>
                <a:cubicBezTo>
                  <a:pt x="3271856" y="1927098"/>
                  <a:pt x="3359839" y="1847837"/>
                  <a:pt x="3381748" y="1728334"/>
                </a:cubicBezTo>
                <a:lnTo>
                  <a:pt x="3288857" y="1704013"/>
                </a:lnTo>
                <a:cubicBezTo>
                  <a:pt x="3272908" y="1806545"/>
                  <a:pt x="3218050" y="1841888"/>
                  <a:pt x="3142160" y="1841888"/>
                </a:cubicBezTo>
                <a:cubicBezTo>
                  <a:pt x="3021227" y="1841888"/>
                  <a:pt x="2967420" y="1752829"/>
                  <a:pt x="2963740" y="1616180"/>
                </a:cubicBezTo>
                <a:lnTo>
                  <a:pt x="3382799" y="1616180"/>
                </a:lnTo>
                <a:lnTo>
                  <a:pt x="3382799" y="1582061"/>
                </a:lnTo>
                <a:cubicBezTo>
                  <a:pt x="3383150" y="1368250"/>
                  <a:pt x="3266949" y="1292664"/>
                  <a:pt x="3132520" y="1292664"/>
                </a:cubicBezTo>
                <a:moveTo>
                  <a:pt x="3766631" y="1292664"/>
                </a:moveTo>
                <a:cubicBezTo>
                  <a:pt x="3599252" y="1292664"/>
                  <a:pt x="3485505" y="1409717"/>
                  <a:pt x="3485505" y="1616005"/>
                </a:cubicBezTo>
                <a:cubicBezTo>
                  <a:pt x="3485505" y="1818442"/>
                  <a:pt x="3596623" y="1927098"/>
                  <a:pt x="3761723" y="1927098"/>
                </a:cubicBezTo>
                <a:cubicBezTo>
                  <a:pt x="3910874" y="1927098"/>
                  <a:pt x="3995177" y="1835589"/>
                  <a:pt x="4012178" y="1709962"/>
                </a:cubicBezTo>
                <a:lnTo>
                  <a:pt x="3915606" y="1686692"/>
                </a:lnTo>
                <a:cubicBezTo>
                  <a:pt x="3898430" y="1801296"/>
                  <a:pt x="3849531" y="1840313"/>
                  <a:pt x="3768909" y="1840313"/>
                </a:cubicBezTo>
                <a:cubicBezTo>
                  <a:pt x="3651657" y="1840313"/>
                  <a:pt x="3591716" y="1754929"/>
                  <a:pt x="3591716" y="1608481"/>
                </a:cubicBezTo>
                <a:cubicBezTo>
                  <a:pt x="3591716" y="1455909"/>
                  <a:pt x="3655337" y="1379098"/>
                  <a:pt x="3764002" y="1379098"/>
                </a:cubicBezTo>
                <a:cubicBezTo>
                  <a:pt x="3840943" y="1379098"/>
                  <a:pt x="3897204" y="1416891"/>
                  <a:pt x="3915606" y="1525546"/>
                </a:cubicBezTo>
                <a:lnTo>
                  <a:pt x="4012178" y="1502275"/>
                </a:lnTo>
                <a:cubicBezTo>
                  <a:pt x="3995177" y="1378048"/>
                  <a:pt x="3910874" y="1292664"/>
                  <a:pt x="3766631" y="1292664"/>
                </a:cubicBezTo>
                <a:moveTo>
                  <a:pt x="879833" y="1060831"/>
                </a:moveTo>
                <a:lnTo>
                  <a:pt x="718589" y="1060831"/>
                </a:lnTo>
                <a:lnTo>
                  <a:pt x="465680" y="1748805"/>
                </a:lnTo>
                <a:lnTo>
                  <a:pt x="211545" y="1060831"/>
                </a:lnTo>
                <a:lnTo>
                  <a:pt x="42765" y="1060831"/>
                </a:lnTo>
                <a:lnTo>
                  <a:pt x="42765" y="1914675"/>
                </a:lnTo>
                <a:lnTo>
                  <a:pt x="148976" y="1914675"/>
                </a:lnTo>
                <a:lnTo>
                  <a:pt x="148976" y="1179284"/>
                </a:lnTo>
                <a:lnTo>
                  <a:pt x="421513" y="1914850"/>
                </a:lnTo>
                <a:lnTo>
                  <a:pt x="503362" y="1914850"/>
                </a:lnTo>
                <a:lnTo>
                  <a:pt x="773447" y="1178060"/>
                </a:lnTo>
                <a:lnTo>
                  <a:pt x="773447" y="1914850"/>
                </a:lnTo>
                <a:lnTo>
                  <a:pt x="879833" y="1914850"/>
                </a:lnTo>
                <a:lnTo>
                  <a:pt x="879833" y="1060831"/>
                </a:lnTo>
                <a:moveTo>
                  <a:pt x="1920559" y="1840488"/>
                </a:moveTo>
                <a:cubicBezTo>
                  <a:pt x="1820307" y="1840488"/>
                  <a:pt x="1753181" y="1768577"/>
                  <a:pt x="1753181" y="1609881"/>
                </a:cubicBezTo>
                <a:cubicBezTo>
                  <a:pt x="1753181" y="1450135"/>
                  <a:pt x="1820307" y="1379273"/>
                  <a:pt x="1920559" y="1379273"/>
                </a:cubicBezTo>
                <a:cubicBezTo>
                  <a:pt x="2020811" y="1379273"/>
                  <a:pt x="2087938" y="1449960"/>
                  <a:pt x="2087938" y="1609881"/>
                </a:cubicBezTo>
                <a:cubicBezTo>
                  <a:pt x="2087938" y="1768402"/>
                  <a:pt x="2020811" y="1840488"/>
                  <a:pt x="1920559" y="1840488"/>
                </a:cubicBezTo>
                <a:moveTo>
                  <a:pt x="2186963" y="1060831"/>
                </a:moveTo>
                <a:lnTo>
                  <a:pt x="2085659" y="1060831"/>
                </a:lnTo>
                <a:lnTo>
                  <a:pt x="2085659" y="1421965"/>
                </a:lnTo>
                <a:cubicBezTo>
                  <a:pt x="2063576" y="1354777"/>
                  <a:pt x="2009945" y="1292664"/>
                  <a:pt x="1903559" y="1292664"/>
                </a:cubicBezTo>
                <a:cubicBezTo>
                  <a:pt x="1766676" y="1292664"/>
                  <a:pt x="1646970" y="1400094"/>
                  <a:pt x="1646970" y="1613555"/>
                </a:cubicBezTo>
                <a:cubicBezTo>
                  <a:pt x="1646970" y="1829465"/>
                  <a:pt x="1766676" y="1927098"/>
                  <a:pt x="1894971" y="1927098"/>
                </a:cubicBezTo>
                <a:cubicBezTo>
                  <a:pt x="1991542" y="1927098"/>
                  <a:pt x="2062349" y="1870933"/>
                  <a:pt x="2085659" y="1791672"/>
                </a:cubicBezTo>
                <a:lnTo>
                  <a:pt x="2085659" y="1838039"/>
                </a:lnTo>
                <a:cubicBezTo>
                  <a:pt x="2085659" y="1866034"/>
                  <a:pt x="2088113" y="1896653"/>
                  <a:pt x="2091794" y="1914850"/>
                </a:cubicBezTo>
                <a:lnTo>
                  <a:pt x="2194499" y="1914850"/>
                </a:lnTo>
                <a:cubicBezTo>
                  <a:pt x="2189592" y="1885630"/>
                  <a:pt x="2187138" y="1842938"/>
                  <a:pt x="2187138" y="1787998"/>
                </a:cubicBezTo>
                <a:lnTo>
                  <a:pt x="2187138" y="1060831"/>
                </a:lnTo>
                <a:moveTo>
                  <a:pt x="2956729" y="1060831"/>
                </a:moveTo>
                <a:lnTo>
                  <a:pt x="2296854" y="1060831"/>
                </a:lnTo>
                <a:lnTo>
                  <a:pt x="2296854" y="1149890"/>
                </a:lnTo>
                <a:lnTo>
                  <a:pt x="2574300" y="1149890"/>
                </a:lnTo>
                <a:lnTo>
                  <a:pt x="2574300" y="1914850"/>
                </a:lnTo>
                <a:lnTo>
                  <a:pt x="2680686" y="1914850"/>
                </a:lnTo>
                <a:lnTo>
                  <a:pt x="2680686" y="1149890"/>
                </a:lnTo>
                <a:lnTo>
                  <a:pt x="2956904" y="1149890"/>
                </a:lnTo>
                <a:lnTo>
                  <a:pt x="2956904" y="1060831"/>
                </a:lnTo>
                <a:moveTo>
                  <a:pt x="4229682" y="1060831"/>
                </a:moveTo>
                <a:lnTo>
                  <a:pt x="4128203" y="1060831"/>
                </a:lnTo>
                <a:lnTo>
                  <a:pt x="4128203" y="1914675"/>
                </a:lnTo>
                <a:lnTo>
                  <a:pt x="4229682" y="1914675"/>
                </a:lnTo>
                <a:lnTo>
                  <a:pt x="4229682" y="1513473"/>
                </a:lnTo>
                <a:cubicBezTo>
                  <a:pt x="4229682" y="1428089"/>
                  <a:pt x="4272447" y="1370699"/>
                  <a:pt x="4362884" y="1370699"/>
                </a:cubicBezTo>
                <a:cubicBezTo>
                  <a:pt x="4452094" y="1370699"/>
                  <a:pt x="4494859" y="1428089"/>
                  <a:pt x="4494859" y="1513473"/>
                </a:cubicBezTo>
                <a:lnTo>
                  <a:pt x="4494859" y="1914850"/>
                </a:lnTo>
                <a:lnTo>
                  <a:pt x="4596338" y="1914850"/>
                </a:lnTo>
                <a:lnTo>
                  <a:pt x="4596338" y="1492827"/>
                </a:lnTo>
                <a:cubicBezTo>
                  <a:pt x="4596338" y="1378223"/>
                  <a:pt x="4525530" y="1292839"/>
                  <a:pt x="4399515" y="1292839"/>
                </a:cubicBezTo>
                <a:cubicBezTo>
                  <a:pt x="4315212" y="1292839"/>
                  <a:pt x="4252817" y="1330632"/>
                  <a:pt x="4229682" y="1399044"/>
                </a:cubicBezTo>
                <a:lnTo>
                  <a:pt x="4229682" y="1060831"/>
                </a:lnTo>
              </a:path>
            </a:pathLst>
          </a:custGeom>
          <a:solidFill>
            <a:schemeClr val="bg1"/>
          </a:solidFill>
          <a:ln w="17520" cap="flat">
            <a:noFill/>
            <a:prstDash val="solid"/>
            <a:miter/>
          </a:ln>
        </p:spPr>
        <p:txBody>
          <a:bodyPr rtlCol="0" anchor="ctr"/>
          <a:lstStyle/>
          <a:p>
            <a:endParaRPr lang="en-GB" sz="1350"/>
          </a:p>
        </p:txBody>
      </p:sp>
      <p:sp>
        <p:nvSpPr>
          <p:cNvPr id="5" name="Picture Placeholder 9">
            <a:extLst>
              <a:ext uri="{FF2B5EF4-FFF2-40B4-BE49-F238E27FC236}">
                <a16:creationId xmlns:a16="http://schemas.microsoft.com/office/drawing/2014/main" id="{2CB47F48-4C3C-817A-1F95-41667BBADE05}"/>
              </a:ext>
            </a:extLst>
          </p:cNvPr>
          <p:cNvSpPr>
            <a:spLocks noGrp="1"/>
          </p:cNvSpPr>
          <p:nvPr>
            <p:ph type="pic" sz="quarter" idx="10" hasCustomPrompt="1"/>
          </p:nvPr>
        </p:nvSpPr>
        <p:spPr>
          <a:xfrm>
            <a:off x="3808810" y="3429000"/>
            <a:ext cx="2284809" cy="2484438"/>
          </a:xfrm>
          <a:solidFill>
            <a:schemeClr val="bg1">
              <a:lumMod val="95000"/>
            </a:schemeClr>
          </a:solidFill>
        </p:spPr>
        <p:txBody>
          <a:body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6" name="Picture Placeholder 9">
            <a:extLst>
              <a:ext uri="{FF2B5EF4-FFF2-40B4-BE49-F238E27FC236}">
                <a16:creationId xmlns:a16="http://schemas.microsoft.com/office/drawing/2014/main" id="{676A9A7F-66CA-8E44-FDDB-398F313B92F1}"/>
              </a:ext>
            </a:extLst>
          </p:cNvPr>
          <p:cNvSpPr>
            <a:spLocks noGrp="1"/>
          </p:cNvSpPr>
          <p:nvPr>
            <p:ph type="pic" sz="quarter" idx="11" hasCustomPrompt="1"/>
          </p:nvPr>
        </p:nvSpPr>
        <p:spPr>
          <a:xfrm>
            <a:off x="6859191" y="0"/>
            <a:ext cx="2284809" cy="3429000"/>
          </a:xfrm>
          <a:solidFill>
            <a:schemeClr val="bg1">
              <a:lumMod val="95000"/>
            </a:schemeClr>
          </a:solidFill>
        </p:spPr>
        <p:txBody>
          <a:body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grpSp>
        <p:nvGrpSpPr>
          <p:cNvPr id="3" name="Group 2">
            <a:extLst>
              <a:ext uri="{FF2B5EF4-FFF2-40B4-BE49-F238E27FC236}">
                <a16:creationId xmlns:a16="http://schemas.microsoft.com/office/drawing/2014/main" id="{687AB6D4-5994-CE81-C69A-ED5BA9FB0A75}"/>
              </a:ext>
            </a:extLst>
          </p:cNvPr>
          <p:cNvGrpSpPr/>
          <p:nvPr userDrawn="1"/>
        </p:nvGrpSpPr>
        <p:grpSpPr>
          <a:xfrm>
            <a:off x="7911838" y="6162338"/>
            <a:ext cx="1055433" cy="393192"/>
            <a:chOff x="10373732" y="6162338"/>
            <a:chExt cx="1407244" cy="393192"/>
          </a:xfrm>
        </p:grpSpPr>
        <p:sp>
          <p:nvSpPr>
            <p:cNvPr id="4" name="TextBox 3">
              <a:extLst>
                <a:ext uri="{FF2B5EF4-FFF2-40B4-BE49-F238E27FC236}">
                  <a16:creationId xmlns:a16="http://schemas.microsoft.com/office/drawing/2014/main" id="{F419B751-3CCF-9369-E1C0-26D6F262514C}"/>
                </a:ext>
              </a:extLst>
            </p:cNvPr>
            <p:cNvSpPr txBox="1"/>
            <p:nvPr userDrawn="1"/>
          </p:nvSpPr>
          <p:spPr>
            <a:xfrm>
              <a:off x="10500816" y="6254750"/>
              <a:ext cx="1280160" cy="184666"/>
            </a:xfrm>
            <a:prstGeom prst="rect">
              <a:avLst/>
            </a:prstGeom>
            <a:noFill/>
          </p:spPr>
          <p:txBody>
            <a:bodyPr wrap="square" lIns="0" tIns="0" rIns="0" bIns="0" rtlCol="0">
              <a:spAutoFit/>
            </a:bodyPr>
            <a:lstStyle/>
            <a:p>
              <a:pPr marL="0" lvl="0" indent="0" algn="l" defTabSz="685800" rtl="0" eaLnBrk="1" latinLnBrk="0" hangingPunct="1">
                <a:lnSpc>
                  <a:spcPct val="100000"/>
                </a:lnSpc>
                <a:spcBef>
                  <a:spcPts val="0"/>
                </a:spcBef>
                <a:spcAft>
                  <a:spcPts val="0"/>
                </a:spcAft>
                <a:buFont typeface="Arial" panose="020B0604020202020204" pitchFamily="34" charset="0"/>
                <a:buNone/>
                <a:tabLst/>
              </a:pPr>
              <a:r>
                <a:rPr lang="en-US" sz="1200" b="0" i="0" kern="1200">
                  <a:solidFill>
                    <a:schemeClr val="bg1"/>
                  </a:solidFill>
                  <a:latin typeface="+mn-lt"/>
                  <a:ea typeface="+mn-ea"/>
                  <a:cs typeface="+mn-cs"/>
                </a:rPr>
                <a:t>Orthopaedics</a:t>
              </a:r>
            </a:p>
          </p:txBody>
        </p:sp>
        <p:sp>
          <p:nvSpPr>
            <p:cNvPr id="12" name="Rectangle 11">
              <a:extLst>
                <a:ext uri="{FF2B5EF4-FFF2-40B4-BE49-F238E27FC236}">
                  <a16:creationId xmlns:a16="http://schemas.microsoft.com/office/drawing/2014/main" id="{24C86B28-EA1D-EAF6-EB0D-FE00AA88FED7}"/>
                </a:ext>
              </a:extLst>
            </p:cNvPr>
            <p:cNvSpPr/>
            <p:nvPr userDrawn="1"/>
          </p:nvSpPr>
          <p:spPr>
            <a:xfrm>
              <a:off x="10373732" y="6162338"/>
              <a:ext cx="18288" cy="3931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grpSp>
    </p:spTree>
    <p:extLst>
      <p:ext uri="{BB962C8B-B14F-4D97-AF65-F5344CB8AC3E}">
        <p14:creationId xmlns:p14="http://schemas.microsoft.com/office/powerpoint/2010/main" val="2501940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with Panel Images - Long titles [Accessible Version]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F71E3-AC39-2207-0CC4-1E2486610795}"/>
              </a:ext>
            </a:extLst>
          </p:cNvPr>
          <p:cNvSpPr>
            <a:spLocks noGrp="1"/>
          </p:cNvSpPr>
          <p:nvPr>
            <p:ph type="ctrTitle" hasCustomPrompt="1"/>
          </p:nvPr>
        </p:nvSpPr>
        <p:spPr>
          <a:xfrm>
            <a:off x="214485" y="266956"/>
            <a:ext cx="6388616" cy="2946145"/>
          </a:xfrm>
        </p:spPr>
        <p:txBody>
          <a:bodyPr wrap="square" anchor="t">
            <a:normAutofit/>
          </a:bodyPr>
          <a:lstStyle>
            <a:lvl1pPr algn="l">
              <a:lnSpc>
                <a:spcPct val="80000"/>
              </a:lnSpc>
              <a:defRPr sz="5250" b="0" i="0" spc="0" baseline="0">
                <a:solidFill>
                  <a:schemeClr val="accent1"/>
                </a:solidFill>
                <a:latin typeface="+mj-lt"/>
              </a:defRPr>
            </a:lvl1pPr>
          </a:lstStyle>
          <a:p>
            <a:r>
              <a:rPr lang="en-GB"/>
              <a:t>Longer titles will shrink automatically</a:t>
            </a:r>
            <a:br>
              <a:rPr lang="en-GB"/>
            </a:br>
            <a:endParaRPr lang="en-GB"/>
          </a:p>
        </p:txBody>
      </p:sp>
      <p:sp>
        <p:nvSpPr>
          <p:cNvPr id="9" name="Subtitle 2">
            <a:extLst>
              <a:ext uri="{FF2B5EF4-FFF2-40B4-BE49-F238E27FC236}">
                <a16:creationId xmlns:a16="http://schemas.microsoft.com/office/drawing/2014/main" id="{52CA5BFA-B5A6-B786-4C05-6FD9C9E49AB2}"/>
              </a:ext>
            </a:extLst>
          </p:cNvPr>
          <p:cNvSpPr>
            <a:spLocks noGrp="1"/>
          </p:cNvSpPr>
          <p:nvPr>
            <p:ph type="subTitle" idx="1" hasCustomPrompt="1"/>
          </p:nvPr>
        </p:nvSpPr>
        <p:spPr>
          <a:xfrm>
            <a:off x="213605" y="4889500"/>
            <a:ext cx="2096690" cy="865834"/>
          </a:xfrm>
        </p:spPr>
        <p:txBody>
          <a:bodyPr anchor="b"/>
          <a:lstStyle>
            <a:lvl1pPr marL="0" indent="0" algn="l">
              <a:lnSpc>
                <a:spcPct val="100000"/>
              </a:lnSpc>
              <a:spcBef>
                <a:spcPts val="0"/>
              </a:spcBef>
              <a:spcAft>
                <a:spcPts val="0"/>
              </a:spcAft>
              <a:buNone/>
              <a:defRPr sz="105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Supporting details. Delete if not required.</a:t>
            </a:r>
          </a:p>
        </p:txBody>
      </p:sp>
      <p:sp>
        <p:nvSpPr>
          <p:cNvPr id="4" name="Graphic 6">
            <a:extLst>
              <a:ext uri="{FF2B5EF4-FFF2-40B4-BE49-F238E27FC236}">
                <a16:creationId xmlns:a16="http://schemas.microsoft.com/office/drawing/2014/main" id="{7B90B76D-A297-DB80-B45B-10E460B055E5}"/>
              </a:ext>
            </a:extLst>
          </p:cNvPr>
          <p:cNvSpPr>
            <a:spLocks noChangeAspect="1"/>
          </p:cNvSpPr>
          <p:nvPr userDrawn="1"/>
        </p:nvSpPr>
        <p:spPr>
          <a:xfrm>
            <a:off x="221260" y="6157305"/>
            <a:ext cx="1521740" cy="406800"/>
          </a:xfrm>
          <a:custGeom>
            <a:avLst/>
            <a:gdLst>
              <a:gd name="connsiteX0" fmla="*/ 950465 w 9611734"/>
              <a:gd name="connsiteY0" fmla="*/ 818675 h 1927097"/>
              <a:gd name="connsiteX1" fmla="*/ 803768 w 9611734"/>
              <a:gd name="connsiteY1" fmla="*/ 568646 h 1927097"/>
              <a:gd name="connsiteX2" fmla="*/ 950465 w 9611734"/>
              <a:gd name="connsiteY2" fmla="*/ 318617 h 1927097"/>
              <a:gd name="connsiteX3" fmla="*/ 1097162 w 9611734"/>
              <a:gd name="connsiteY3" fmla="*/ 568646 h 1927097"/>
              <a:gd name="connsiteX4" fmla="*/ 950465 w 9611734"/>
              <a:gd name="connsiteY4" fmla="*/ 818675 h 1927097"/>
              <a:gd name="connsiteX5" fmla="*/ 950465 w 9611734"/>
              <a:gd name="connsiteY5" fmla="*/ 251429 h 1927097"/>
              <a:gd name="connsiteX6" fmla="*/ 652338 w 9611734"/>
              <a:gd name="connsiteY6" fmla="*/ 568646 h 1927097"/>
              <a:gd name="connsiteX7" fmla="*/ 950465 w 9611734"/>
              <a:gd name="connsiteY7" fmla="*/ 885863 h 1927097"/>
              <a:gd name="connsiteX8" fmla="*/ 1248591 w 9611734"/>
              <a:gd name="connsiteY8" fmla="*/ 568646 h 1927097"/>
              <a:gd name="connsiteX9" fmla="*/ 950465 w 9611734"/>
              <a:gd name="connsiteY9" fmla="*/ 251429 h 1927097"/>
              <a:gd name="connsiteX10" fmla="*/ 2283534 w 9611734"/>
              <a:gd name="connsiteY10" fmla="*/ 251429 h 1927097"/>
              <a:gd name="connsiteX11" fmla="*/ 2114929 w 9611734"/>
              <a:gd name="connsiteY11" fmla="*/ 340488 h 1927097"/>
              <a:gd name="connsiteX12" fmla="*/ 2107568 w 9611734"/>
              <a:gd name="connsiteY12" fmla="*/ 340488 h 1927097"/>
              <a:gd name="connsiteX13" fmla="*/ 2107568 w 9611734"/>
              <a:gd name="connsiteY13" fmla="*/ 263677 h 1927097"/>
              <a:gd name="connsiteX14" fmla="*/ 1963324 w 9611734"/>
              <a:gd name="connsiteY14" fmla="*/ 263677 h 1927097"/>
              <a:gd name="connsiteX15" fmla="*/ 1963324 w 9611734"/>
              <a:gd name="connsiteY15" fmla="*/ 873615 h 1927097"/>
              <a:gd name="connsiteX16" fmla="*/ 2107568 w 9611734"/>
              <a:gd name="connsiteY16" fmla="*/ 873615 h 1927097"/>
              <a:gd name="connsiteX17" fmla="*/ 2107568 w 9611734"/>
              <a:gd name="connsiteY17" fmla="*/ 479412 h 1927097"/>
              <a:gd name="connsiteX18" fmla="*/ 2228501 w 9611734"/>
              <a:gd name="connsiteY18" fmla="*/ 336638 h 1927097"/>
              <a:gd name="connsiteX19" fmla="*/ 2332433 w 9611734"/>
              <a:gd name="connsiteY19" fmla="*/ 456142 h 1927097"/>
              <a:gd name="connsiteX20" fmla="*/ 2332433 w 9611734"/>
              <a:gd name="connsiteY20" fmla="*/ 873265 h 1927097"/>
              <a:gd name="connsiteX21" fmla="*/ 2476677 w 9611734"/>
              <a:gd name="connsiteY21" fmla="*/ 873265 h 1927097"/>
              <a:gd name="connsiteX22" fmla="*/ 2476677 w 9611734"/>
              <a:gd name="connsiteY22" fmla="*/ 455092 h 1927097"/>
              <a:gd name="connsiteX23" fmla="*/ 2283534 w 9611734"/>
              <a:gd name="connsiteY23" fmla="*/ 251429 h 1927097"/>
              <a:gd name="connsiteX24" fmla="*/ 2803897 w 9611734"/>
              <a:gd name="connsiteY24" fmla="*/ 251429 h 1927097"/>
              <a:gd name="connsiteX25" fmla="*/ 2570444 w 9611734"/>
              <a:gd name="connsiteY25" fmla="*/ 427097 h 1927097"/>
              <a:gd name="connsiteX26" fmla="*/ 2718368 w 9611734"/>
              <a:gd name="connsiteY26" fmla="*/ 602765 h 1927097"/>
              <a:gd name="connsiteX27" fmla="*/ 2840528 w 9611734"/>
              <a:gd name="connsiteY27" fmla="*/ 633209 h 1927097"/>
              <a:gd name="connsiteX28" fmla="*/ 2934645 w 9611734"/>
              <a:gd name="connsiteY28" fmla="*/ 723493 h 1927097"/>
              <a:gd name="connsiteX29" fmla="*/ 2813712 w 9611734"/>
              <a:gd name="connsiteY29" fmla="*/ 821125 h 1927097"/>
              <a:gd name="connsiteX30" fmla="*/ 2674376 w 9611734"/>
              <a:gd name="connsiteY30" fmla="*/ 679576 h 1927097"/>
              <a:gd name="connsiteX31" fmla="*/ 2544855 w 9611734"/>
              <a:gd name="connsiteY31" fmla="*/ 716144 h 1927097"/>
              <a:gd name="connsiteX32" fmla="*/ 2797763 w 9611734"/>
              <a:gd name="connsiteY32" fmla="*/ 885688 h 1927097"/>
              <a:gd name="connsiteX33" fmla="*/ 3051898 w 9611734"/>
              <a:gd name="connsiteY33" fmla="*/ 686924 h 1927097"/>
              <a:gd name="connsiteX34" fmla="*/ 2889427 w 9611734"/>
              <a:gd name="connsiteY34" fmla="*/ 503908 h 1927097"/>
              <a:gd name="connsiteX35" fmla="*/ 2772174 w 9611734"/>
              <a:gd name="connsiteY35" fmla="*/ 474688 h 1927097"/>
              <a:gd name="connsiteX36" fmla="*/ 2687872 w 9611734"/>
              <a:gd name="connsiteY36" fmla="*/ 394203 h 1927097"/>
              <a:gd name="connsiteX37" fmla="*/ 2791804 w 9611734"/>
              <a:gd name="connsiteY37" fmla="*/ 316167 h 1927097"/>
              <a:gd name="connsiteX38" fmla="*/ 2916418 w 9611734"/>
              <a:gd name="connsiteY38" fmla="*/ 433221 h 1927097"/>
              <a:gd name="connsiteX39" fmla="*/ 3038578 w 9611734"/>
              <a:gd name="connsiteY39" fmla="*/ 396652 h 1927097"/>
              <a:gd name="connsiteX40" fmla="*/ 2803897 w 9611734"/>
              <a:gd name="connsiteY40" fmla="*/ 251429 h 1927097"/>
              <a:gd name="connsiteX41" fmla="*/ 3409965 w 9611734"/>
              <a:gd name="connsiteY41" fmla="*/ 818675 h 1927097"/>
              <a:gd name="connsiteX42" fmla="*/ 3263268 w 9611734"/>
              <a:gd name="connsiteY42" fmla="*/ 568646 h 1927097"/>
              <a:gd name="connsiteX43" fmla="*/ 3409965 w 9611734"/>
              <a:gd name="connsiteY43" fmla="*/ 318617 h 1927097"/>
              <a:gd name="connsiteX44" fmla="*/ 3556663 w 9611734"/>
              <a:gd name="connsiteY44" fmla="*/ 568646 h 1927097"/>
              <a:gd name="connsiteX45" fmla="*/ 3409965 w 9611734"/>
              <a:gd name="connsiteY45" fmla="*/ 818675 h 1927097"/>
              <a:gd name="connsiteX46" fmla="*/ 3409965 w 9611734"/>
              <a:gd name="connsiteY46" fmla="*/ 251429 h 1927097"/>
              <a:gd name="connsiteX47" fmla="*/ 3111839 w 9611734"/>
              <a:gd name="connsiteY47" fmla="*/ 568646 h 1927097"/>
              <a:gd name="connsiteX48" fmla="*/ 3409965 w 9611734"/>
              <a:gd name="connsiteY48" fmla="*/ 885863 h 1927097"/>
              <a:gd name="connsiteX49" fmla="*/ 3708092 w 9611734"/>
              <a:gd name="connsiteY49" fmla="*/ 568646 h 1927097"/>
              <a:gd name="connsiteX50" fmla="*/ 3409965 w 9611734"/>
              <a:gd name="connsiteY50" fmla="*/ 251429 h 1927097"/>
              <a:gd name="connsiteX51" fmla="*/ 4113656 w 9611734"/>
              <a:gd name="connsiteY51" fmla="*/ 251429 h 1927097"/>
              <a:gd name="connsiteX52" fmla="*/ 3945051 w 9611734"/>
              <a:gd name="connsiteY52" fmla="*/ 340488 h 1927097"/>
              <a:gd name="connsiteX53" fmla="*/ 3937690 w 9611734"/>
              <a:gd name="connsiteY53" fmla="*/ 340488 h 1927097"/>
              <a:gd name="connsiteX54" fmla="*/ 3937690 w 9611734"/>
              <a:gd name="connsiteY54" fmla="*/ 263677 h 1927097"/>
              <a:gd name="connsiteX55" fmla="*/ 3793446 w 9611734"/>
              <a:gd name="connsiteY55" fmla="*/ 263677 h 1927097"/>
              <a:gd name="connsiteX56" fmla="*/ 3793446 w 9611734"/>
              <a:gd name="connsiteY56" fmla="*/ 873615 h 1927097"/>
              <a:gd name="connsiteX57" fmla="*/ 3937690 w 9611734"/>
              <a:gd name="connsiteY57" fmla="*/ 873615 h 1927097"/>
              <a:gd name="connsiteX58" fmla="*/ 3937690 w 9611734"/>
              <a:gd name="connsiteY58" fmla="*/ 479412 h 1927097"/>
              <a:gd name="connsiteX59" fmla="*/ 4058623 w 9611734"/>
              <a:gd name="connsiteY59" fmla="*/ 336638 h 1927097"/>
              <a:gd name="connsiteX60" fmla="*/ 4162555 w 9611734"/>
              <a:gd name="connsiteY60" fmla="*/ 456142 h 1927097"/>
              <a:gd name="connsiteX61" fmla="*/ 4162555 w 9611734"/>
              <a:gd name="connsiteY61" fmla="*/ 873265 h 1927097"/>
              <a:gd name="connsiteX62" fmla="*/ 4306799 w 9611734"/>
              <a:gd name="connsiteY62" fmla="*/ 873265 h 1927097"/>
              <a:gd name="connsiteX63" fmla="*/ 4306799 w 9611734"/>
              <a:gd name="connsiteY63" fmla="*/ 455092 h 1927097"/>
              <a:gd name="connsiteX64" fmla="*/ 4113656 w 9611734"/>
              <a:gd name="connsiteY64" fmla="*/ 251429 h 1927097"/>
              <a:gd name="connsiteX65" fmla="*/ 6255401 w 9611734"/>
              <a:gd name="connsiteY65" fmla="*/ 818675 h 1927097"/>
              <a:gd name="connsiteX66" fmla="*/ 6108704 w 9611734"/>
              <a:gd name="connsiteY66" fmla="*/ 568646 h 1927097"/>
              <a:gd name="connsiteX67" fmla="*/ 6255401 w 9611734"/>
              <a:gd name="connsiteY67" fmla="*/ 318617 h 1927097"/>
              <a:gd name="connsiteX68" fmla="*/ 6402098 w 9611734"/>
              <a:gd name="connsiteY68" fmla="*/ 568646 h 1927097"/>
              <a:gd name="connsiteX69" fmla="*/ 6255401 w 9611734"/>
              <a:gd name="connsiteY69" fmla="*/ 818675 h 1927097"/>
              <a:gd name="connsiteX70" fmla="*/ 6255401 w 9611734"/>
              <a:gd name="connsiteY70" fmla="*/ 251429 h 1927097"/>
              <a:gd name="connsiteX71" fmla="*/ 5957274 w 9611734"/>
              <a:gd name="connsiteY71" fmla="*/ 568646 h 1927097"/>
              <a:gd name="connsiteX72" fmla="*/ 6255401 w 9611734"/>
              <a:gd name="connsiteY72" fmla="*/ 885863 h 1927097"/>
              <a:gd name="connsiteX73" fmla="*/ 6553528 w 9611734"/>
              <a:gd name="connsiteY73" fmla="*/ 568646 h 1927097"/>
              <a:gd name="connsiteX74" fmla="*/ 6255401 w 9611734"/>
              <a:gd name="connsiteY74" fmla="*/ 251429 h 1927097"/>
              <a:gd name="connsiteX75" fmla="*/ 7588295 w 9611734"/>
              <a:gd name="connsiteY75" fmla="*/ 251429 h 1927097"/>
              <a:gd name="connsiteX76" fmla="*/ 7419689 w 9611734"/>
              <a:gd name="connsiteY76" fmla="*/ 340488 h 1927097"/>
              <a:gd name="connsiteX77" fmla="*/ 7412328 w 9611734"/>
              <a:gd name="connsiteY77" fmla="*/ 340488 h 1927097"/>
              <a:gd name="connsiteX78" fmla="*/ 7412328 w 9611734"/>
              <a:gd name="connsiteY78" fmla="*/ 263677 h 1927097"/>
              <a:gd name="connsiteX79" fmla="*/ 7268085 w 9611734"/>
              <a:gd name="connsiteY79" fmla="*/ 263677 h 1927097"/>
              <a:gd name="connsiteX80" fmla="*/ 7268085 w 9611734"/>
              <a:gd name="connsiteY80" fmla="*/ 873615 h 1927097"/>
              <a:gd name="connsiteX81" fmla="*/ 7412328 w 9611734"/>
              <a:gd name="connsiteY81" fmla="*/ 873615 h 1927097"/>
              <a:gd name="connsiteX82" fmla="*/ 7412328 w 9611734"/>
              <a:gd name="connsiteY82" fmla="*/ 479412 h 1927097"/>
              <a:gd name="connsiteX83" fmla="*/ 7533262 w 9611734"/>
              <a:gd name="connsiteY83" fmla="*/ 336638 h 1927097"/>
              <a:gd name="connsiteX84" fmla="*/ 7637194 w 9611734"/>
              <a:gd name="connsiteY84" fmla="*/ 456142 h 1927097"/>
              <a:gd name="connsiteX85" fmla="*/ 7637194 w 9611734"/>
              <a:gd name="connsiteY85" fmla="*/ 873265 h 1927097"/>
              <a:gd name="connsiteX86" fmla="*/ 7781438 w 9611734"/>
              <a:gd name="connsiteY86" fmla="*/ 873265 h 1927097"/>
              <a:gd name="connsiteX87" fmla="*/ 7781438 w 9611734"/>
              <a:gd name="connsiteY87" fmla="*/ 455092 h 1927097"/>
              <a:gd name="connsiteX88" fmla="*/ 7588295 w 9611734"/>
              <a:gd name="connsiteY88" fmla="*/ 251429 h 1927097"/>
              <a:gd name="connsiteX89" fmla="*/ 8108833 w 9611734"/>
              <a:gd name="connsiteY89" fmla="*/ 251429 h 1927097"/>
              <a:gd name="connsiteX90" fmla="*/ 7875380 w 9611734"/>
              <a:gd name="connsiteY90" fmla="*/ 427097 h 1927097"/>
              <a:gd name="connsiteX91" fmla="*/ 8023304 w 9611734"/>
              <a:gd name="connsiteY91" fmla="*/ 602765 h 1927097"/>
              <a:gd name="connsiteX92" fmla="*/ 8145464 w 9611734"/>
              <a:gd name="connsiteY92" fmla="*/ 633209 h 1927097"/>
              <a:gd name="connsiteX93" fmla="*/ 8239581 w 9611734"/>
              <a:gd name="connsiteY93" fmla="*/ 723493 h 1927097"/>
              <a:gd name="connsiteX94" fmla="*/ 8118648 w 9611734"/>
              <a:gd name="connsiteY94" fmla="*/ 821125 h 1927097"/>
              <a:gd name="connsiteX95" fmla="*/ 7979312 w 9611734"/>
              <a:gd name="connsiteY95" fmla="*/ 679576 h 1927097"/>
              <a:gd name="connsiteX96" fmla="*/ 7849791 w 9611734"/>
              <a:gd name="connsiteY96" fmla="*/ 716144 h 1927097"/>
              <a:gd name="connsiteX97" fmla="*/ 8102699 w 9611734"/>
              <a:gd name="connsiteY97" fmla="*/ 885688 h 1927097"/>
              <a:gd name="connsiteX98" fmla="*/ 8356834 w 9611734"/>
              <a:gd name="connsiteY98" fmla="*/ 686924 h 1927097"/>
              <a:gd name="connsiteX99" fmla="*/ 8194363 w 9611734"/>
              <a:gd name="connsiteY99" fmla="*/ 503908 h 1927097"/>
              <a:gd name="connsiteX100" fmla="*/ 8077110 w 9611734"/>
              <a:gd name="connsiteY100" fmla="*/ 474688 h 1927097"/>
              <a:gd name="connsiteX101" fmla="*/ 7992808 w 9611734"/>
              <a:gd name="connsiteY101" fmla="*/ 394203 h 1927097"/>
              <a:gd name="connsiteX102" fmla="*/ 8096740 w 9611734"/>
              <a:gd name="connsiteY102" fmla="*/ 316167 h 1927097"/>
              <a:gd name="connsiteX103" fmla="*/ 8221353 w 9611734"/>
              <a:gd name="connsiteY103" fmla="*/ 433221 h 1927097"/>
              <a:gd name="connsiteX104" fmla="*/ 8343514 w 9611734"/>
              <a:gd name="connsiteY104" fmla="*/ 396652 h 1927097"/>
              <a:gd name="connsiteX105" fmla="*/ 8108833 w 9611734"/>
              <a:gd name="connsiteY105" fmla="*/ 251429 h 1927097"/>
              <a:gd name="connsiteX106" fmla="*/ 8714726 w 9611734"/>
              <a:gd name="connsiteY106" fmla="*/ 818675 h 1927097"/>
              <a:gd name="connsiteX107" fmla="*/ 8568028 w 9611734"/>
              <a:gd name="connsiteY107" fmla="*/ 568646 h 1927097"/>
              <a:gd name="connsiteX108" fmla="*/ 8714726 w 9611734"/>
              <a:gd name="connsiteY108" fmla="*/ 318617 h 1927097"/>
              <a:gd name="connsiteX109" fmla="*/ 8861423 w 9611734"/>
              <a:gd name="connsiteY109" fmla="*/ 568646 h 1927097"/>
              <a:gd name="connsiteX110" fmla="*/ 8714726 w 9611734"/>
              <a:gd name="connsiteY110" fmla="*/ 818675 h 1927097"/>
              <a:gd name="connsiteX111" fmla="*/ 8714726 w 9611734"/>
              <a:gd name="connsiteY111" fmla="*/ 251429 h 1927097"/>
              <a:gd name="connsiteX112" fmla="*/ 8416599 w 9611734"/>
              <a:gd name="connsiteY112" fmla="*/ 568646 h 1927097"/>
              <a:gd name="connsiteX113" fmla="*/ 8714726 w 9611734"/>
              <a:gd name="connsiteY113" fmla="*/ 885863 h 1927097"/>
              <a:gd name="connsiteX114" fmla="*/ 9012852 w 9611734"/>
              <a:gd name="connsiteY114" fmla="*/ 568646 h 1927097"/>
              <a:gd name="connsiteX115" fmla="*/ 8714726 w 9611734"/>
              <a:gd name="connsiteY115" fmla="*/ 251429 h 1927097"/>
              <a:gd name="connsiteX116" fmla="*/ 9418592 w 9611734"/>
              <a:gd name="connsiteY116" fmla="*/ 251429 h 1927097"/>
              <a:gd name="connsiteX117" fmla="*/ 9249987 w 9611734"/>
              <a:gd name="connsiteY117" fmla="*/ 340488 h 1927097"/>
              <a:gd name="connsiteX118" fmla="*/ 9242625 w 9611734"/>
              <a:gd name="connsiteY118" fmla="*/ 340488 h 1927097"/>
              <a:gd name="connsiteX119" fmla="*/ 9242625 w 9611734"/>
              <a:gd name="connsiteY119" fmla="*/ 263677 h 1927097"/>
              <a:gd name="connsiteX120" fmla="*/ 9098382 w 9611734"/>
              <a:gd name="connsiteY120" fmla="*/ 263677 h 1927097"/>
              <a:gd name="connsiteX121" fmla="*/ 9098382 w 9611734"/>
              <a:gd name="connsiteY121" fmla="*/ 873615 h 1927097"/>
              <a:gd name="connsiteX122" fmla="*/ 9242625 w 9611734"/>
              <a:gd name="connsiteY122" fmla="*/ 873615 h 1927097"/>
              <a:gd name="connsiteX123" fmla="*/ 9242625 w 9611734"/>
              <a:gd name="connsiteY123" fmla="*/ 479412 h 1927097"/>
              <a:gd name="connsiteX124" fmla="*/ 9363559 w 9611734"/>
              <a:gd name="connsiteY124" fmla="*/ 336638 h 1927097"/>
              <a:gd name="connsiteX125" fmla="*/ 9467491 w 9611734"/>
              <a:gd name="connsiteY125" fmla="*/ 456142 h 1927097"/>
              <a:gd name="connsiteX126" fmla="*/ 9467491 w 9611734"/>
              <a:gd name="connsiteY126" fmla="*/ 873265 h 1927097"/>
              <a:gd name="connsiteX127" fmla="*/ 9611734 w 9611734"/>
              <a:gd name="connsiteY127" fmla="*/ 873265 h 1927097"/>
              <a:gd name="connsiteX128" fmla="*/ 9611734 w 9611734"/>
              <a:gd name="connsiteY128" fmla="*/ 455092 h 1927097"/>
              <a:gd name="connsiteX129" fmla="*/ 9418592 w 9611734"/>
              <a:gd name="connsiteY129" fmla="*/ 251429 h 1927097"/>
              <a:gd name="connsiteX130" fmla="*/ 566984 w 9611734"/>
              <a:gd name="connsiteY130" fmla="*/ 19596 h 1927097"/>
              <a:gd name="connsiteX131" fmla="*/ 415379 w 9611734"/>
              <a:gd name="connsiteY131" fmla="*/ 19596 h 1927097"/>
              <a:gd name="connsiteX132" fmla="*/ 415379 w 9611734"/>
              <a:gd name="connsiteY132" fmla="*/ 650356 h 1927097"/>
              <a:gd name="connsiteX133" fmla="*/ 283404 w 9611734"/>
              <a:gd name="connsiteY133" fmla="*/ 813776 h 1927097"/>
              <a:gd name="connsiteX134" fmla="*/ 151429 w 9611734"/>
              <a:gd name="connsiteY134" fmla="*/ 638108 h 1927097"/>
              <a:gd name="connsiteX135" fmla="*/ 151429 w 9611734"/>
              <a:gd name="connsiteY135" fmla="*/ 521055 h 1927097"/>
              <a:gd name="connsiteX136" fmla="*/ 0 w 9611734"/>
              <a:gd name="connsiteY136" fmla="*/ 558848 h 1927097"/>
              <a:gd name="connsiteX137" fmla="*/ 0 w 9611734"/>
              <a:gd name="connsiteY137" fmla="*/ 611338 h 1927097"/>
              <a:gd name="connsiteX138" fmla="*/ 283580 w 9611734"/>
              <a:gd name="connsiteY138" fmla="*/ 893212 h 1927097"/>
              <a:gd name="connsiteX139" fmla="*/ 566984 w 9611734"/>
              <a:gd name="connsiteY139" fmla="*/ 611338 h 1927097"/>
              <a:gd name="connsiteX140" fmla="*/ 566984 w 9611734"/>
              <a:gd name="connsiteY140" fmla="*/ 19596 h 1927097"/>
              <a:gd name="connsiteX141" fmla="*/ 1478364 w 9611734"/>
              <a:gd name="connsiteY141" fmla="*/ 19596 h 1927097"/>
              <a:gd name="connsiteX142" fmla="*/ 1334121 w 9611734"/>
              <a:gd name="connsiteY142" fmla="*/ 19596 h 1927097"/>
              <a:gd name="connsiteX143" fmla="*/ 1334121 w 9611734"/>
              <a:gd name="connsiteY143" fmla="*/ 873440 h 1927097"/>
              <a:gd name="connsiteX144" fmla="*/ 1478364 w 9611734"/>
              <a:gd name="connsiteY144" fmla="*/ 873440 h 1927097"/>
              <a:gd name="connsiteX145" fmla="*/ 1478364 w 9611734"/>
              <a:gd name="connsiteY145" fmla="*/ 479412 h 1927097"/>
              <a:gd name="connsiteX146" fmla="*/ 1599298 w 9611734"/>
              <a:gd name="connsiteY146" fmla="*/ 336638 h 1927097"/>
              <a:gd name="connsiteX147" fmla="*/ 1703230 w 9611734"/>
              <a:gd name="connsiteY147" fmla="*/ 456142 h 1927097"/>
              <a:gd name="connsiteX148" fmla="*/ 1703230 w 9611734"/>
              <a:gd name="connsiteY148" fmla="*/ 873265 h 1927097"/>
              <a:gd name="connsiteX149" fmla="*/ 1847474 w 9611734"/>
              <a:gd name="connsiteY149" fmla="*/ 873265 h 1927097"/>
              <a:gd name="connsiteX150" fmla="*/ 1847474 w 9611734"/>
              <a:gd name="connsiteY150" fmla="*/ 455092 h 1927097"/>
              <a:gd name="connsiteX151" fmla="*/ 1654331 w 9611734"/>
              <a:gd name="connsiteY151" fmla="*/ 251429 h 1927097"/>
              <a:gd name="connsiteX152" fmla="*/ 1485726 w 9611734"/>
              <a:gd name="connsiteY152" fmla="*/ 340488 h 1927097"/>
              <a:gd name="connsiteX153" fmla="*/ 1478364 w 9611734"/>
              <a:gd name="connsiteY153" fmla="*/ 340488 h 1927097"/>
              <a:gd name="connsiteX154" fmla="*/ 1478364 w 9611734"/>
              <a:gd name="connsiteY154" fmla="*/ 19596 h 1927097"/>
              <a:gd name="connsiteX155" fmla="*/ 5871744 w 9611734"/>
              <a:gd name="connsiteY155" fmla="*/ 19596 h 1927097"/>
              <a:gd name="connsiteX156" fmla="*/ 5720315 w 9611734"/>
              <a:gd name="connsiteY156" fmla="*/ 19596 h 1927097"/>
              <a:gd name="connsiteX157" fmla="*/ 5720315 w 9611734"/>
              <a:gd name="connsiteY157" fmla="*/ 650356 h 1927097"/>
              <a:gd name="connsiteX158" fmla="*/ 5588340 w 9611734"/>
              <a:gd name="connsiteY158" fmla="*/ 813776 h 1927097"/>
              <a:gd name="connsiteX159" fmla="*/ 5456366 w 9611734"/>
              <a:gd name="connsiteY159" fmla="*/ 638108 h 1927097"/>
              <a:gd name="connsiteX160" fmla="*/ 5456366 w 9611734"/>
              <a:gd name="connsiteY160" fmla="*/ 521055 h 1927097"/>
              <a:gd name="connsiteX161" fmla="*/ 5304936 w 9611734"/>
              <a:gd name="connsiteY161" fmla="*/ 558848 h 1927097"/>
              <a:gd name="connsiteX162" fmla="*/ 5304936 w 9611734"/>
              <a:gd name="connsiteY162" fmla="*/ 611338 h 1927097"/>
              <a:gd name="connsiteX163" fmla="*/ 5588515 w 9611734"/>
              <a:gd name="connsiteY163" fmla="*/ 893212 h 1927097"/>
              <a:gd name="connsiteX164" fmla="*/ 5871920 w 9611734"/>
              <a:gd name="connsiteY164" fmla="*/ 611338 h 1927097"/>
              <a:gd name="connsiteX165" fmla="*/ 5871920 w 9611734"/>
              <a:gd name="connsiteY165" fmla="*/ 19596 h 1927097"/>
              <a:gd name="connsiteX166" fmla="*/ 6783125 w 9611734"/>
              <a:gd name="connsiteY166" fmla="*/ 19596 h 1927097"/>
              <a:gd name="connsiteX167" fmla="*/ 6638882 w 9611734"/>
              <a:gd name="connsiteY167" fmla="*/ 19596 h 1927097"/>
              <a:gd name="connsiteX168" fmla="*/ 6638882 w 9611734"/>
              <a:gd name="connsiteY168" fmla="*/ 873440 h 1927097"/>
              <a:gd name="connsiteX169" fmla="*/ 6783125 w 9611734"/>
              <a:gd name="connsiteY169" fmla="*/ 873440 h 1927097"/>
              <a:gd name="connsiteX170" fmla="*/ 6783125 w 9611734"/>
              <a:gd name="connsiteY170" fmla="*/ 479412 h 1927097"/>
              <a:gd name="connsiteX171" fmla="*/ 6904059 w 9611734"/>
              <a:gd name="connsiteY171" fmla="*/ 336638 h 1927097"/>
              <a:gd name="connsiteX172" fmla="*/ 7007991 w 9611734"/>
              <a:gd name="connsiteY172" fmla="*/ 456142 h 1927097"/>
              <a:gd name="connsiteX173" fmla="*/ 7007991 w 9611734"/>
              <a:gd name="connsiteY173" fmla="*/ 873265 h 1927097"/>
              <a:gd name="connsiteX174" fmla="*/ 7152234 w 9611734"/>
              <a:gd name="connsiteY174" fmla="*/ 873265 h 1927097"/>
              <a:gd name="connsiteX175" fmla="*/ 7152234 w 9611734"/>
              <a:gd name="connsiteY175" fmla="*/ 455092 h 1927097"/>
              <a:gd name="connsiteX176" fmla="*/ 6959092 w 9611734"/>
              <a:gd name="connsiteY176" fmla="*/ 251429 h 1927097"/>
              <a:gd name="connsiteX177" fmla="*/ 6790486 w 9611734"/>
              <a:gd name="connsiteY177" fmla="*/ 340488 h 1927097"/>
              <a:gd name="connsiteX178" fmla="*/ 6783125 w 9611734"/>
              <a:gd name="connsiteY178" fmla="*/ 340488 h 1927097"/>
              <a:gd name="connsiteX179" fmla="*/ 6783125 w 9611734"/>
              <a:gd name="connsiteY179" fmla="*/ 19596 h 1927097"/>
              <a:gd name="connsiteX180" fmla="*/ 4781944 w 9611734"/>
              <a:gd name="connsiteY180" fmla="*/ 803978 h 1927097"/>
              <a:gd name="connsiteX181" fmla="*/ 4592482 w 9611734"/>
              <a:gd name="connsiteY181" fmla="*/ 607489 h 1927097"/>
              <a:gd name="connsiteX182" fmla="*/ 4666970 w 9611734"/>
              <a:gd name="connsiteY182" fmla="*/ 452642 h 1927097"/>
              <a:gd name="connsiteX183" fmla="*/ 4943188 w 9611734"/>
              <a:gd name="connsiteY183" fmla="*/ 753937 h 1927097"/>
              <a:gd name="connsiteX184" fmla="*/ 4781944 w 9611734"/>
              <a:gd name="connsiteY184" fmla="*/ 803978 h 1927097"/>
              <a:gd name="connsiteX185" fmla="*/ 5050801 w 9611734"/>
              <a:gd name="connsiteY185" fmla="*/ 653855 h 1927097"/>
              <a:gd name="connsiteX186" fmla="*/ 4811388 w 9611734"/>
              <a:gd name="connsiteY186" fmla="*/ 390354 h 1927097"/>
              <a:gd name="connsiteX187" fmla="*/ 4929868 w 9611734"/>
              <a:gd name="connsiteY187" fmla="*/ 367083 h 1927097"/>
              <a:gd name="connsiteX188" fmla="*/ 5089885 w 9611734"/>
              <a:gd name="connsiteY188" fmla="*/ 523154 h 1927097"/>
              <a:gd name="connsiteX189" fmla="*/ 5050801 w 9611734"/>
              <a:gd name="connsiteY189" fmla="*/ 653855 h 1927097"/>
              <a:gd name="connsiteX190" fmla="*/ 4778263 w 9611734"/>
              <a:gd name="connsiteY190" fmla="*/ 355010 h 1927097"/>
              <a:gd name="connsiteX191" fmla="*/ 4725684 w 9611734"/>
              <a:gd name="connsiteY191" fmla="*/ 296396 h 1927097"/>
              <a:gd name="connsiteX192" fmla="*/ 4665743 w 9611734"/>
              <a:gd name="connsiteY192" fmla="*/ 175668 h 1927097"/>
              <a:gd name="connsiteX193" fmla="*/ 4781768 w 9611734"/>
              <a:gd name="connsiteY193" fmla="*/ 64738 h 1927097"/>
              <a:gd name="connsiteX194" fmla="*/ 4896568 w 9611734"/>
              <a:gd name="connsiteY194" fmla="*/ 181792 h 1927097"/>
              <a:gd name="connsiteX195" fmla="*/ 4778263 w 9611734"/>
              <a:gd name="connsiteY195" fmla="*/ 355010 h 1927097"/>
              <a:gd name="connsiteX196" fmla="*/ 4785624 w 9611734"/>
              <a:gd name="connsiteY196" fmla="*/ 0 h 1927097"/>
              <a:gd name="connsiteX197" fmla="*/ 4533943 w 9611734"/>
              <a:gd name="connsiteY197" fmla="*/ 211011 h 1927097"/>
              <a:gd name="connsiteX198" fmla="*/ 4631741 w 9611734"/>
              <a:gd name="connsiteY198" fmla="*/ 414674 h 1927097"/>
              <a:gd name="connsiteX199" fmla="*/ 4632968 w 9611734"/>
              <a:gd name="connsiteY199" fmla="*/ 417124 h 1927097"/>
              <a:gd name="connsiteX200" fmla="*/ 4458228 w 9611734"/>
              <a:gd name="connsiteY200" fmla="*/ 662254 h 1927097"/>
              <a:gd name="connsiteX201" fmla="*/ 4703775 w 9611734"/>
              <a:gd name="connsiteY201" fmla="*/ 892862 h 1927097"/>
              <a:gd name="connsiteX202" fmla="*/ 4979994 w 9611734"/>
              <a:gd name="connsiteY202" fmla="*/ 794005 h 1927097"/>
              <a:gd name="connsiteX203" fmla="*/ 5053255 w 9611734"/>
              <a:gd name="connsiteY203" fmla="*/ 873265 h 1927097"/>
              <a:gd name="connsiteX204" fmla="*/ 5245170 w 9611734"/>
              <a:gd name="connsiteY204" fmla="*/ 873265 h 1927097"/>
              <a:gd name="connsiteX205" fmla="*/ 5245170 w 9611734"/>
              <a:gd name="connsiteY205" fmla="*/ 867141 h 1927097"/>
              <a:gd name="connsiteX206" fmla="*/ 5088834 w 9611734"/>
              <a:gd name="connsiteY206" fmla="*/ 695148 h 1927097"/>
              <a:gd name="connsiteX207" fmla="*/ 5192766 w 9611734"/>
              <a:gd name="connsiteY207" fmla="*/ 457191 h 1927097"/>
              <a:gd name="connsiteX208" fmla="*/ 5032749 w 9611734"/>
              <a:gd name="connsiteY208" fmla="*/ 302345 h 1927097"/>
              <a:gd name="connsiteX209" fmla="*/ 4886051 w 9611734"/>
              <a:gd name="connsiteY209" fmla="*/ 331564 h 1927097"/>
              <a:gd name="connsiteX210" fmla="*/ 4883598 w 9611734"/>
              <a:gd name="connsiteY210" fmla="*/ 326665 h 1927097"/>
              <a:gd name="connsiteX211" fmla="*/ 5015573 w 9611734"/>
              <a:gd name="connsiteY211" fmla="*/ 165695 h 1927097"/>
              <a:gd name="connsiteX212" fmla="*/ 4785624 w 9611734"/>
              <a:gd name="connsiteY212" fmla="*/ 0 h 1927097"/>
              <a:gd name="connsiteX213" fmla="*/ 1128885 w 9611734"/>
              <a:gd name="connsiteY213" fmla="*/ 1543918 h 1927097"/>
              <a:gd name="connsiteX214" fmla="*/ 1293810 w 9611734"/>
              <a:gd name="connsiteY214" fmla="*/ 1375599 h 1927097"/>
              <a:gd name="connsiteX215" fmla="*/ 1441734 w 9611734"/>
              <a:gd name="connsiteY215" fmla="*/ 1543918 h 1927097"/>
              <a:gd name="connsiteX216" fmla="*/ 1128885 w 9611734"/>
              <a:gd name="connsiteY216" fmla="*/ 1543918 h 1927097"/>
              <a:gd name="connsiteX217" fmla="*/ 1293810 w 9611734"/>
              <a:gd name="connsiteY217" fmla="*/ 1292664 h 1927097"/>
              <a:gd name="connsiteX218" fmla="*/ 1020045 w 9611734"/>
              <a:gd name="connsiteY218" fmla="*/ 1614780 h 1927097"/>
              <a:gd name="connsiteX219" fmla="*/ 1293810 w 9611734"/>
              <a:gd name="connsiteY219" fmla="*/ 1927098 h 1927097"/>
              <a:gd name="connsiteX220" fmla="*/ 1543037 w 9611734"/>
              <a:gd name="connsiteY220" fmla="*/ 1728334 h 1927097"/>
              <a:gd name="connsiteX221" fmla="*/ 1450147 w 9611734"/>
              <a:gd name="connsiteY221" fmla="*/ 1704013 h 1927097"/>
              <a:gd name="connsiteX222" fmla="*/ 1303450 w 9611734"/>
              <a:gd name="connsiteY222" fmla="*/ 1841888 h 1927097"/>
              <a:gd name="connsiteX223" fmla="*/ 1125029 w 9611734"/>
              <a:gd name="connsiteY223" fmla="*/ 1616180 h 1927097"/>
              <a:gd name="connsiteX224" fmla="*/ 1544089 w 9611734"/>
              <a:gd name="connsiteY224" fmla="*/ 1616180 h 1927097"/>
              <a:gd name="connsiteX225" fmla="*/ 1544089 w 9611734"/>
              <a:gd name="connsiteY225" fmla="*/ 1582061 h 1927097"/>
              <a:gd name="connsiteX226" fmla="*/ 1293810 w 9611734"/>
              <a:gd name="connsiteY226" fmla="*/ 1292664 h 1927097"/>
              <a:gd name="connsiteX227" fmla="*/ 2967595 w 9611734"/>
              <a:gd name="connsiteY227" fmla="*/ 1543918 h 1927097"/>
              <a:gd name="connsiteX228" fmla="*/ 3132520 w 9611734"/>
              <a:gd name="connsiteY228" fmla="*/ 1375599 h 1927097"/>
              <a:gd name="connsiteX229" fmla="*/ 3280444 w 9611734"/>
              <a:gd name="connsiteY229" fmla="*/ 1543918 h 1927097"/>
              <a:gd name="connsiteX230" fmla="*/ 2967595 w 9611734"/>
              <a:gd name="connsiteY230" fmla="*/ 1543918 h 1927097"/>
              <a:gd name="connsiteX231" fmla="*/ 3132520 w 9611734"/>
              <a:gd name="connsiteY231" fmla="*/ 1292664 h 1927097"/>
              <a:gd name="connsiteX232" fmla="*/ 2858756 w 9611734"/>
              <a:gd name="connsiteY232" fmla="*/ 1614780 h 1927097"/>
              <a:gd name="connsiteX233" fmla="*/ 3132520 w 9611734"/>
              <a:gd name="connsiteY233" fmla="*/ 1927098 h 1927097"/>
              <a:gd name="connsiteX234" fmla="*/ 3381748 w 9611734"/>
              <a:gd name="connsiteY234" fmla="*/ 1728334 h 1927097"/>
              <a:gd name="connsiteX235" fmla="*/ 3288857 w 9611734"/>
              <a:gd name="connsiteY235" fmla="*/ 1704013 h 1927097"/>
              <a:gd name="connsiteX236" fmla="*/ 3142160 w 9611734"/>
              <a:gd name="connsiteY236" fmla="*/ 1841888 h 1927097"/>
              <a:gd name="connsiteX237" fmla="*/ 2963740 w 9611734"/>
              <a:gd name="connsiteY237" fmla="*/ 1616180 h 1927097"/>
              <a:gd name="connsiteX238" fmla="*/ 3382799 w 9611734"/>
              <a:gd name="connsiteY238" fmla="*/ 1616180 h 1927097"/>
              <a:gd name="connsiteX239" fmla="*/ 3382799 w 9611734"/>
              <a:gd name="connsiteY239" fmla="*/ 1582061 h 1927097"/>
              <a:gd name="connsiteX240" fmla="*/ 3132520 w 9611734"/>
              <a:gd name="connsiteY240" fmla="*/ 1292664 h 1927097"/>
              <a:gd name="connsiteX241" fmla="*/ 3766631 w 9611734"/>
              <a:gd name="connsiteY241" fmla="*/ 1292664 h 1927097"/>
              <a:gd name="connsiteX242" fmla="*/ 3485505 w 9611734"/>
              <a:gd name="connsiteY242" fmla="*/ 1616005 h 1927097"/>
              <a:gd name="connsiteX243" fmla="*/ 3761723 w 9611734"/>
              <a:gd name="connsiteY243" fmla="*/ 1927098 h 1927097"/>
              <a:gd name="connsiteX244" fmla="*/ 4012178 w 9611734"/>
              <a:gd name="connsiteY244" fmla="*/ 1709962 h 1927097"/>
              <a:gd name="connsiteX245" fmla="*/ 3915606 w 9611734"/>
              <a:gd name="connsiteY245" fmla="*/ 1686692 h 1927097"/>
              <a:gd name="connsiteX246" fmla="*/ 3768909 w 9611734"/>
              <a:gd name="connsiteY246" fmla="*/ 1840313 h 1927097"/>
              <a:gd name="connsiteX247" fmla="*/ 3591716 w 9611734"/>
              <a:gd name="connsiteY247" fmla="*/ 1608481 h 1927097"/>
              <a:gd name="connsiteX248" fmla="*/ 3764002 w 9611734"/>
              <a:gd name="connsiteY248" fmla="*/ 1379098 h 1927097"/>
              <a:gd name="connsiteX249" fmla="*/ 3915606 w 9611734"/>
              <a:gd name="connsiteY249" fmla="*/ 1525546 h 1927097"/>
              <a:gd name="connsiteX250" fmla="*/ 4012178 w 9611734"/>
              <a:gd name="connsiteY250" fmla="*/ 1502275 h 1927097"/>
              <a:gd name="connsiteX251" fmla="*/ 3766631 w 9611734"/>
              <a:gd name="connsiteY251" fmla="*/ 1292664 h 1927097"/>
              <a:gd name="connsiteX252" fmla="*/ 879833 w 9611734"/>
              <a:gd name="connsiteY252" fmla="*/ 1060831 h 1927097"/>
              <a:gd name="connsiteX253" fmla="*/ 718589 w 9611734"/>
              <a:gd name="connsiteY253" fmla="*/ 1060831 h 1927097"/>
              <a:gd name="connsiteX254" fmla="*/ 465680 w 9611734"/>
              <a:gd name="connsiteY254" fmla="*/ 1748805 h 1927097"/>
              <a:gd name="connsiteX255" fmla="*/ 211545 w 9611734"/>
              <a:gd name="connsiteY255" fmla="*/ 1060831 h 1927097"/>
              <a:gd name="connsiteX256" fmla="*/ 42765 w 9611734"/>
              <a:gd name="connsiteY256" fmla="*/ 1060831 h 1927097"/>
              <a:gd name="connsiteX257" fmla="*/ 42765 w 9611734"/>
              <a:gd name="connsiteY257" fmla="*/ 1914675 h 1927097"/>
              <a:gd name="connsiteX258" fmla="*/ 148976 w 9611734"/>
              <a:gd name="connsiteY258" fmla="*/ 1914675 h 1927097"/>
              <a:gd name="connsiteX259" fmla="*/ 148976 w 9611734"/>
              <a:gd name="connsiteY259" fmla="*/ 1179284 h 1927097"/>
              <a:gd name="connsiteX260" fmla="*/ 421513 w 9611734"/>
              <a:gd name="connsiteY260" fmla="*/ 1914850 h 1927097"/>
              <a:gd name="connsiteX261" fmla="*/ 503362 w 9611734"/>
              <a:gd name="connsiteY261" fmla="*/ 1914850 h 1927097"/>
              <a:gd name="connsiteX262" fmla="*/ 773447 w 9611734"/>
              <a:gd name="connsiteY262" fmla="*/ 1178060 h 1927097"/>
              <a:gd name="connsiteX263" fmla="*/ 773447 w 9611734"/>
              <a:gd name="connsiteY263" fmla="*/ 1914850 h 1927097"/>
              <a:gd name="connsiteX264" fmla="*/ 879833 w 9611734"/>
              <a:gd name="connsiteY264" fmla="*/ 1914850 h 1927097"/>
              <a:gd name="connsiteX265" fmla="*/ 879833 w 9611734"/>
              <a:gd name="connsiteY265" fmla="*/ 1060831 h 1927097"/>
              <a:gd name="connsiteX266" fmla="*/ 1920559 w 9611734"/>
              <a:gd name="connsiteY266" fmla="*/ 1840488 h 1927097"/>
              <a:gd name="connsiteX267" fmla="*/ 1753181 w 9611734"/>
              <a:gd name="connsiteY267" fmla="*/ 1609881 h 1927097"/>
              <a:gd name="connsiteX268" fmla="*/ 1920559 w 9611734"/>
              <a:gd name="connsiteY268" fmla="*/ 1379273 h 1927097"/>
              <a:gd name="connsiteX269" fmla="*/ 2087938 w 9611734"/>
              <a:gd name="connsiteY269" fmla="*/ 1609881 h 1927097"/>
              <a:gd name="connsiteX270" fmla="*/ 1920559 w 9611734"/>
              <a:gd name="connsiteY270" fmla="*/ 1840488 h 1927097"/>
              <a:gd name="connsiteX271" fmla="*/ 2186963 w 9611734"/>
              <a:gd name="connsiteY271" fmla="*/ 1060831 h 1927097"/>
              <a:gd name="connsiteX272" fmla="*/ 2085659 w 9611734"/>
              <a:gd name="connsiteY272" fmla="*/ 1060831 h 1927097"/>
              <a:gd name="connsiteX273" fmla="*/ 2085659 w 9611734"/>
              <a:gd name="connsiteY273" fmla="*/ 1421965 h 1927097"/>
              <a:gd name="connsiteX274" fmla="*/ 1903559 w 9611734"/>
              <a:gd name="connsiteY274" fmla="*/ 1292664 h 1927097"/>
              <a:gd name="connsiteX275" fmla="*/ 1646970 w 9611734"/>
              <a:gd name="connsiteY275" fmla="*/ 1613555 h 1927097"/>
              <a:gd name="connsiteX276" fmla="*/ 1894971 w 9611734"/>
              <a:gd name="connsiteY276" fmla="*/ 1927098 h 1927097"/>
              <a:gd name="connsiteX277" fmla="*/ 2085659 w 9611734"/>
              <a:gd name="connsiteY277" fmla="*/ 1791672 h 1927097"/>
              <a:gd name="connsiteX278" fmla="*/ 2085659 w 9611734"/>
              <a:gd name="connsiteY278" fmla="*/ 1838039 h 1927097"/>
              <a:gd name="connsiteX279" fmla="*/ 2091794 w 9611734"/>
              <a:gd name="connsiteY279" fmla="*/ 1914850 h 1927097"/>
              <a:gd name="connsiteX280" fmla="*/ 2194499 w 9611734"/>
              <a:gd name="connsiteY280" fmla="*/ 1914850 h 1927097"/>
              <a:gd name="connsiteX281" fmla="*/ 2187138 w 9611734"/>
              <a:gd name="connsiteY281" fmla="*/ 1787998 h 1927097"/>
              <a:gd name="connsiteX282" fmla="*/ 2187138 w 9611734"/>
              <a:gd name="connsiteY282" fmla="*/ 1060831 h 1927097"/>
              <a:gd name="connsiteX283" fmla="*/ 2956729 w 9611734"/>
              <a:gd name="connsiteY283" fmla="*/ 1060831 h 1927097"/>
              <a:gd name="connsiteX284" fmla="*/ 2296854 w 9611734"/>
              <a:gd name="connsiteY284" fmla="*/ 1060831 h 1927097"/>
              <a:gd name="connsiteX285" fmla="*/ 2296854 w 9611734"/>
              <a:gd name="connsiteY285" fmla="*/ 1149890 h 1927097"/>
              <a:gd name="connsiteX286" fmla="*/ 2574300 w 9611734"/>
              <a:gd name="connsiteY286" fmla="*/ 1149890 h 1927097"/>
              <a:gd name="connsiteX287" fmla="*/ 2574300 w 9611734"/>
              <a:gd name="connsiteY287" fmla="*/ 1914850 h 1927097"/>
              <a:gd name="connsiteX288" fmla="*/ 2680686 w 9611734"/>
              <a:gd name="connsiteY288" fmla="*/ 1914850 h 1927097"/>
              <a:gd name="connsiteX289" fmla="*/ 2680686 w 9611734"/>
              <a:gd name="connsiteY289" fmla="*/ 1149890 h 1927097"/>
              <a:gd name="connsiteX290" fmla="*/ 2956904 w 9611734"/>
              <a:gd name="connsiteY290" fmla="*/ 1149890 h 1927097"/>
              <a:gd name="connsiteX291" fmla="*/ 2956904 w 9611734"/>
              <a:gd name="connsiteY291" fmla="*/ 1060831 h 1927097"/>
              <a:gd name="connsiteX292" fmla="*/ 4229682 w 9611734"/>
              <a:gd name="connsiteY292" fmla="*/ 1060831 h 1927097"/>
              <a:gd name="connsiteX293" fmla="*/ 4128203 w 9611734"/>
              <a:gd name="connsiteY293" fmla="*/ 1060831 h 1927097"/>
              <a:gd name="connsiteX294" fmla="*/ 4128203 w 9611734"/>
              <a:gd name="connsiteY294" fmla="*/ 1914675 h 1927097"/>
              <a:gd name="connsiteX295" fmla="*/ 4229682 w 9611734"/>
              <a:gd name="connsiteY295" fmla="*/ 1914675 h 1927097"/>
              <a:gd name="connsiteX296" fmla="*/ 4229682 w 9611734"/>
              <a:gd name="connsiteY296" fmla="*/ 1513473 h 1927097"/>
              <a:gd name="connsiteX297" fmla="*/ 4362884 w 9611734"/>
              <a:gd name="connsiteY297" fmla="*/ 1370699 h 1927097"/>
              <a:gd name="connsiteX298" fmla="*/ 4494859 w 9611734"/>
              <a:gd name="connsiteY298" fmla="*/ 1513473 h 1927097"/>
              <a:gd name="connsiteX299" fmla="*/ 4494859 w 9611734"/>
              <a:gd name="connsiteY299" fmla="*/ 1914850 h 1927097"/>
              <a:gd name="connsiteX300" fmla="*/ 4596338 w 9611734"/>
              <a:gd name="connsiteY300" fmla="*/ 1914850 h 1927097"/>
              <a:gd name="connsiteX301" fmla="*/ 4596338 w 9611734"/>
              <a:gd name="connsiteY301" fmla="*/ 1492827 h 1927097"/>
              <a:gd name="connsiteX302" fmla="*/ 4399515 w 9611734"/>
              <a:gd name="connsiteY302" fmla="*/ 1292839 h 1927097"/>
              <a:gd name="connsiteX303" fmla="*/ 4229682 w 9611734"/>
              <a:gd name="connsiteY303" fmla="*/ 1399044 h 1927097"/>
              <a:gd name="connsiteX304" fmla="*/ 4229682 w 9611734"/>
              <a:gd name="connsiteY304" fmla="*/ 1060831 h 1927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Lst>
            <a:rect l="l" t="t" r="r" b="b"/>
            <a:pathLst>
              <a:path w="9611734" h="1927097">
                <a:moveTo>
                  <a:pt x="950465" y="818675"/>
                </a:moveTo>
                <a:cubicBezTo>
                  <a:pt x="856347" y="818675"/>
                  <a:pt x="803768" y="729617"/>
                  <a:pt x="803768" y="568646"/>
                </a:cubicBezTo>
                <a:cubicBezTo>
                  <a:pt x="803768" y="405226"/>
                  <a:pt x="856347" y="318617"/>
                  <a:pt x="950465" y="318617"/>
                </a:cubicBezTo>
                <a:cubicBezTo>
                  <a:pt x="1044582" y="318617"/>
                  <a:pt x="1097162" y="406451"/>
                  <a:pt x="1097162" y="568646"/>
                </a:cubicBezTo>
                <a:cubicBezTo>
                  <a:pt x="1097162" y="732066"/>
                  <a:pt x="1044582" y="818675"/>
                  <a:pt x="950465" y="818675"/>
                </a:cubicBezTo>
                <a:moveTo>
                  <a:pt x="950465" y="251429"/>
                </a:moveTo>
                <a:cubicBezTo>
                  <a:pt x="758549" y="251429"/>
                  <a:pt x="652338" y="394203"/>
                  <a:pt x="652338" y="568646"/>
                </a:cubicBezTo>
                <a:cubicBezTo>
                  <a:pt x="652338" y="743089"/>
                  <a:pt x="758724" y="885863"/>
                  <a:pt x="950465" y="885863"/>
                </a:cubicBezTo>
                <a:cubicBezTo>
                  <a:pt x="1142381" y="885863"/>
                  <a:pt x="1248591" y="743089"/>
                  <a:pt x="1248591" y="568646"/>
                </a:cubicBezTo>
                <a:cubicBezTo>
                  <a:pt x="1248767" y="394028"/>
                  <a:pt x="1142381" y="251429"/>
                  <a:pt x="950465" y="251429"/>
                </a:cubicBezTo>
                <a:moveTo>
                  <a:pt x="2283534" y="251429"/>
                </a:moveTo>
                <a:cubicBezTo>
                  <a:pt x="2193097" y="251429"/>
                  <a:pt x="2142971" y="290447"/>
                  <a:pt x="2114929" y="340488"/>
                </a:cubicBezTo>
                <a:lnTo>
                  <a:pt x="2107568" y="340488"/>
                </a:lnTo>
                <a:lnTo>
                  <a:pt x="2107568" y="263677"/>
                </a:lnTo>
                <a:lnTo>
                  <a:pt x="1963324" y="263677"/>
                </a:lnTo>
                <a:lnTo>
                  <a:pt x="1963324" y="873615"/>
                </a:lnTo>
                <a:lnTo>
                  <a:pt x="2107568" y="873615"/>
                </a:lnTo>
                <a:lnTo>
                  <a:pt x="2107568" y="479412"/>
                </a:lnTo>
                <a:cubicBezTo>
                  <a:pt x="2107568" y="389129"/>
                  <a:pt x="2154013" y="336638"/>
                  <a:pt x="2228501" y="336638"/>
                </a:cubicBezTo>
                <a:cubicBezTo>
                  <a:pt x="2300535" y="336638"/>
                  <a:pt x="2332433" y="384230"/>
                  <a:pt x="2332433" y="456142"/>
                </a:cubicBezTo>
                <a:lnTo>
                  <a:pt x="2332433" y="873265"/>
                </a:lnTo>
                <a:lnTo>
                  <a:pt x="2476677" y="873265"/>
                </a:lnTo>
                <a:lnTo>
                  <a:pt x="2476677" y="455092"/>
                </a:lnTo>
                <a:cubicBezTo>
                  <a:pt x="2476502" y="329465"/>
                  <a:pt x="2410602" y="251429"/>
                  <a:pt x="2283534" y="251429"/>
                </a:cubicBezTo>
                <a:moveTo>
                  <a:pt x="2803897" y="251429"/>
                </a:moveTo>
                <a:cubicBezTo>
                  <a:pt x="2670696" y="251429"/>
                  <a:pt x="2570444" y="307594"/>
                  <a:pt x="2570444" y="427097"/>
                </a:cubicBezTo>
                <a:cubicBezTo>
                  <a:pt x="2570444" y="528403"/>
                  <a:pt x="2640024" y="583168"/>
                  <a:pt x="2718368" y="602765"/>
                </a:cubicBezTo>
                <a:lnTo>
                  <a:pt x="2840528" y="633209"/>
                </a:lnTo>
                <a:cubicBezTo>
                  <a:pt x="2905201" y="649131"/>
                  <a:pt x="2934645" y="672227"/>
                  <a:pt x="2934645" y="723493"/>
                </a:cubicBezTo>
                <a:cubicBezTo>
                  <a:pt x="2934645" y="785781"/>
                  <a:pt x="2890654" y="821125"/>
                  <a:pt x="2813712" y="821125"/>
                </a:cubicBezTo>
                <a:cubicBezTo>
                  <a:pt x="2730636" y="821125"/>
                  <a:pt x="2687872" y="780882"/>
                  <a:pt x="2674376" y="679576"/>
                </a:cubicBezTo>
                <a:lnTo>
                  <a:pt x="2544855" y="716144"/>
                </a:lnTo>
                <a:cubicBezTo>
                  <a:pt x="2552216" y="821125"/>
                  <a:pt x="2650014" y="885688"/>
                  <a:pt x="2797763" y="885688"/>
                </a:cubicBezTo>
                <a:cubicBezTo>
                  <a:pt x="2962688" y="885688"/>
                  <a:pt x="3051898" y="808877"/>
                  <a:pt x="3051898" y="686924"/>
                </a:cubicBezTo>
                <a:cubicBezTo>
                  <a:pt x="3051898" y="572320"/>
                  <a:pt x="2972503" y="524729"/>
                  <a:pt x="2889427" y="503908"/>
                </a:cubicBezTo>
                <a:lnTo>
                  <a:pt x="2772174" y="474688"/>
                </a:lnTo>
                <a:cubicBezTo>
                  <a:pt x="2713461" y="459991"/>
                  <a:pt x="2687872" y="433221"/>
                  <a:pt x="2687872" y="394203"/>
                </a:cubicBezTo>
                <a:cubicBezTo>
                  <a:pt x="2687872" y="345387"/>
                  <a:pt x="2729409" y="316167"/>
                  <a:pt x="2791804" y="316167"/>
                </a:cubicBezTo>
                <a:cubicBezTo>
                  <a:pt x="2865065" y="316167"/>
                  <a:pt x="2910284" y="356410"/>
                  <a:pt x="2916418" y="433221"/>
                </a:cubicBezTo>
                <a:lnTo>
                  <a:pt x="3038578" y="396652"/>
                </a:lnTo>
                <a:cubicBezTo>
                  <a:pt x="3023856" y="311093"/>
                  <a:pt x="2939553" y="251429"/>
                  <a:pt x="2803897" y="251429"/>
                </a:cubicBezTo>
                <a:moveTo>
                  <a:pt x="3409965" y="818675"/>
                </a:moveTo>
                <a:cubicBezTo>
                  <a:pt x="3315848" y="818675"/>
                  <a:pt x="3263268" y="729617"/>
                  <a:pt x="3263268" y="568646"/>
                </a:cubicBezTo>
                <a:cubicBezTo>
                  <a:pt x="3263268" y="405226"/>
                  <a:pt x="3315848" y="318617"/>
                  <a:pt x="3409965" y="318617"/>
                </a:cubicBezTo>
                <a:cubicBezTo>
                  <a:pt x="3504083" y="318617"/>
                  <a:pt x="3556663" y="406451"/>
                  <a:pt x="3556663" y="568646"/>
                </a:cubicBezTo>
                <a:cubicBezTo>
                  <a:pt x="3556487" y="732066"/>
                  <a:pt x="3504083" y="818675"/>
                  <a:pt x="3409965" y="818675"/>
                </a:cubicBezTo>
                <a:moveTo>
                  <a:pt x="3409965" y="251429"/>
                </a:moveTo>
                <a:cubicBezTo>
                  <a:pt x="3218050" y="251429"/>
                  <a:pt x="3111839" y="394203"/>
                  <a:pt x="3111839" y="568646"/>
                </a:cubicBezTo>
                <a:cubicBezTo>
                  <a:pt x="3111839" y="743089"/>
                  <a:pt x="3218225" y="885863"/>
                  <a:pt x="3409965" y="885863"/>
                </a:cubicBezTo>
                <a:cubicBezTo>
                  <a:pt x="3601881" y="885863"/>
                  <a:pt x="3708092" y="743089"/>
                  <a:pt x="3708092" y="568646"/>
                </a:cubicBezTo>
                <a:cubicBezTo>
                  <a:pt x="3708092" y="394028"/>
                  <a:pt x="3601706" y="251429"/>
                  <a:pt x="3409965" y="251429"/>
                </a:cubicBezTo>
                <a:moveTo>
                  <a:pt x="4113656" y="251429"/>
                </a:moveTo>
                <a:cubicBezTo>
                  <a:pt x="4023219" y="251429"/>
                  <a:pt x="3973094" y="290447"/>
                  <a:pt x="3945051" y="340488"/>
                </a:cubicBezTo>
                <a:lnTo>
                  <a:pt x="3937690" y="340488"/>
                </a:lnTo>
                <a:lnTo>
                  <a:pt x="3937690" y="263677"/>
                </a:lnTo>
                <a:lnTo>
                  <a:pt x="3793446" y="263677"/>
                </a:lnTo>
                <a:lnTo>
                  <a:pt x="3793446" y="873615"/>
                </a:lnTo>
                <a:lnTo>
                  <a:pt x="3937690" y="873615"/>
                </a:lnTo>
                <a:lnTo>
                  <a:pt x="3937690" y="479412"/>
                </a:lnTo>
                <a:cubicBezTo>
                  <a:pt x="3937690" y="389129"/>
                  <a:pt x="3984135" y="336638"/>
                  <a:pt x="4058623" y="336638"/>
                </a:cubicBezTo>
                <a:cubicBezTo>
                  <a:pt x="4130657" y="336638"/>
                  <a:pt x="4162555" y="384230"/>
                  <a:pt x="4162555" y="456142"/>
                </a:cubicBezTo>
                <a:lnTo>
                  <a:pt x="4162555" y="873265"/>
                </a:lnTo>
                <a:lnTo>
                  <a:pt x="4306799" y="873265"/>
                </a:lnTo>
                <a:lnTo>
                  <a:pt x="4306799" y="455092"/>
                </a:lnTo>
                <a:cubicBezTo>
                  <a:pt x="4306799" y="329465"/>
                  <a:pt x="4240724" y="251429"/>
                  <a:pt x="4113656" y="251429"/>
                </a:cubicBezTo>
                <a:moveTo>
                  <a:pt x="6255401" y="818675"/>
                </a:moveTo>
                <a:cubicBezTo>
                  <a:pt x="6161283" y="818675"/>
                  <a:pt x="6108704" y="729617"/>
                  <a:pt x="6108704" y="568646"/>
                </a:cubicBezTo>
                <a:cubicBezTo>
                  <a:pt x="6108704" y="405226"/>
                  <a:pt x="6161283" y="318617"/>
                  <a:pt x="6255401" y="318617"/>
                </a:cubicBezTo>
                <a:cubicBezTo>
                  <a:pt x="6349518" y="318617"/>
                  <a:pt x="6402098" y="406451"/>
                  <a:pt x="6402098" y="568646"/>
                </a:cubicBezTo>
                <a:cubicBezTo>
                  <a:pt x="6402098" y="732066"/>
                  <a:pt x="6349518" y="818675"/>
                  <a:pt x="6255401" y="818675"/>
                </a:cubicBezTo>
                <a:moveTo>
                  <a:pt x="6255401" y="251429"/>
                </a:moveTo>
                <a:cubicBezTo>
                  <a:pt x="6063485" y="251429"/>
                  <a:pt x="5957274" y="394203"/>
                  <a:pt x="5957274" y="568646"/>
                </a:cubicBezTo>
                <a:cubicBezTo>
                  <a:pt x="5957274" y="743089"/>
                  <a:pt x="6063660" y="885863"/>
                  <a:pt x="6255401" y="885863"/>
                </a:cubicBezTo>
                <a:cubicBezTo>
                  <a:pt x="6447316" y="885863"/>
                  <a:pt x="6553528" y="743089"/>
                  <a:pt x="6553528" y="568646"/>
                </a:cubicBezTo>
                <a:cubicBezTo>
                  <a:pt x="6553528" y="394028"/>
                  <a:pt x="6447316" y="251429"/>
                  <a:pt x="6255401" y="251429"/>
                </a:cubicBezTo>
                <a:moveTo>
                  <a:pt x="7588295" y="251429"/>
                </a:moveTo>
                <a:cubicBezTo>
                  <a:pt x="7497858" y="251429"/>
                  <a:pt x="7447732" y="290447"/>
                  <a:pt x="7419689" y="340488"/>
                </a:cubicBezTo>
                <a:lnTo>
                  <a:pt x="7412328" y="340488"/>
                </a:lnTo>
                <a:lnTo>
                  <a:pt x="7412328" y="263677"/>
                </a:lnTo>
                <a:lnTo>
                  <a:pt x="7268085" y="263677"/>
                </a:lnTo>
                <a:lnTo>
                  <a:pt x="7268085" y="873615"/>
                </a:lnTo>
                <a:lnTo>
                  <a:pt x="7412328" y="873615"/>
                </a:lnTo>
                <a:lnTo>
                  <a:pt x="7412328" y="479412"/>
                </a:lnTo>
                <a:cubicBezTo>
                  <a:pt x="7412328" y="389129"/>
                  <a:pt x="7458774" y="336638"/>
                  <a:pt x="7533262" y="336638"/>
                </a:cubicBezTo>
                <a:cubicBezTo>
                  <a:pt x="7605295" y="336638"/>
                  <a:pt x="7637194" y="384230"/>
                  <a:pt x="7637194" y="456142"/>
                </a:cubicBezTo>
                <a:lnTo>
                  <a:pt x="7637194" y="873265"/>
                </a:lnTo>
                <a:lnTo>
                  <a:pt x="7781438" y="873265"/>
                </a:lnTo>
                <a:lnTo>
                  <a:pt x="7781438" y="455092"/>
                </a:lnTo>
                <a:cubicBezTo>
                  <a:pt x="7781438" y="329465"/>
                  <a:pt x="7715362" y="251429"/>
                  <a:pt x="7588295" y="251429"/>
                </a:cubicBezTo>
                <a:moveTo>
                  <a:pt x="8108833" y="251429"/>
                </a:moveTo>
                <a:cubicBezTo>
                  <a:pt x="7975631" y="251429"/>
                  <a:pt x="7875380" y="307594"/>
                  <a:pt x="7875380" y="427097"/>
                </a:cubicBezTo>
                <a:cubicBezTo>
                  <a:pt x="7875380" y="528403"/>
                  <a:pt x="7944960" y="583168"/>
                  <a:pt x="8023304" y="602765"/>
                </a:cubicBezTo>
                <a:lnTo>
                  <a:pt x="8145464" y="633209"/>
                </a:lnTo>
                <a:cubicBezTo>
                  <a:pt x="8210137" y="649131"/>
                  <a:pt x="8239581" y="672227"/>
                  <a:pt x="8239581" y="723493"/>
                </a:cubicBezTo>
                <a:cubicBezTo>
                  <a:pt x="8239581" y="785781"/>
                  <a:pt x="8195589" y="821125"/>
                  <a:pt x="8118648" y="821125"/>
                </a:cubicBezTo>
                <a:cubicBezTo>
                  <a:pt x="8035573" y="821125"/>
                  <a:pt x="7992808" y="780882"/>
                  <a:pt x="7979312" y="679576"/>
                </a:cubicBezTo>
                <a:lnTo>
                  <a:pt x="7849791" y="716144"/>
                </a:lnTo>
                <a:cubicBezTo>
                  <a:pt x="7857152" y="821125"/>
                  <a:pt x="7954950" y="885688"/>
                  <a:pt x="8102699" y="885688"/>
                </a:cubicBezTo>
                <a:cubicBezTo>
                  <a:pt x="8267624" y="885688"/>
                  <a:pt x="8356834" y="808877"/>
                  <a:pt x="8356834" y="686924"/>
                </a:cubicBezTo>
                <a:cubicBezTo>
                  <a:pt x="8356834" y="572320"/>
                  <a:pt x="8277439" y="524729"/>
                  <a:pt x="8194363" y="503908"/>
                </a:cubicBezTo>
                <a:lnTo>
                  <a:pt x="8077110" y="474688"/>
                </a:lnTo>
                <a:cubicBezTo>
                  <a:pt x="8018396" y="459991"/>
                  <a:pt x="7992808" y="433221"/>
                  <a:pt x="7992808" y="394203"/>
                </a:cubicBezTo>
                <a:cubicBezTo>
                  <a:pt x="7992808" y="345387"/>
                  <a:pt x="8034346" y="316167"/>
                  <a:pt x="8096740" y="316167"/>
                </a:cubicBezTo>
                <a:cubicBezTo>
                  <a:pt x="8170001" y="316167"/>
                  <a:pt x="8215220" y="356410"/>
                  <a:pt x="8221353" y="433221"/>
                </a:cubicBezTo>
                <a:lnTo>
                  <a:pt x="8343514" y="396652"/>
                </a:lnTo>
                <a:cubicBezTo>
                  <a:pt x="8328791" y="311093"/>
                  <a:pt x="8244489" y="251429"/>
                  <a:pt x="8108833" y="251429"/>
                </a:cubicBezTo>
                <a:moveTo>
                  <a:pt x="8714726" y="818675"/>
                </a:moveTo>
                <a:cubicBezTo>
                  <a:pt x="8620608" y="818675"/>
                  <a:pt x="8568028" y="729617"/>
                  <a:pt x="8568028" y="568646"/>
                </a:cubicBezTo>
                <a:cubicBezTo>
                  <a:pt x="8568028" y="405226"/>
                  <a:pt x="8620608" y="318617"/>
                  <a:pt x="8714726" y="318617"/>
                </a:cubicBezTo>
                <a:cubicBezTo>
                  <a:pt x="8808844" y="318617"/>
                  <a:pt x="8861423" y="406451"/>
                  <a:pt x="8861423" y="568646"/>
                </a:cubicBezTo>
                <a:cubicBezTo>
                  <a:pt x="8861423" y="732066"/>
                  <a:pt x="8808844" y="818675"/>
                  <a:pt x="8714726" y="818675"/>
                </a:cubicBezTo>
                <a:moveTo>
                  <a:pt x="8714726" y="251429"/>
                </a:moveTo>
                <a:cubicBezTo>
                  <a:pt x="8522810" y="251429"/>
                  <a:pt x="8416599" y="394203"/>
                  <a:pt x="8416599" y="568646"/>
                </a:cubicBezTo>
                <a:cubicBezTo>
                  <a:pt x="8416599" y="743089"/>
                  <a:pt x="8522810" y="885863"/>
                  <a:pt x="8714726" y="885863"/>
                </a:cubicBezTo>
                <a:cubicBezTo>
                  <a:pt x="8906641" y="885863"/>
                  <a:pt x="9012852" y="743089"/>
                  <a:pt x="9012852" y="568646"/>
                </a:cubicBezTo>
                <a:cubicBezTo>
                  <a:pt x="9012852" y="394028"/>
                  <a:pt x="8906641" y="251429"/>
                  <a:pt x="8714726" y="251429"/>
                </a:cubicBezTo>
                <a:moveTo>
                  <a:pt x="9418592" y="251429"/>
                </a:moveTo>
                <a:cubicBezTo>
                  <a:pt x="9328155" y="251429"/>
                  <a:pt x="9278029" y="290447"/>
                  <a:pt x="9249987" y="340488"/>
                </a:cubicBezTo>
                <a:lnTo>
                  <a:pt x="9242625" y="340488"/>
                </a:lnTo>
                <a:lnTo>
                  <a:pt x="9242625" y="263677"/>
                </a:lnTo>
                <a:lnTo>
                  <a:pt x="9098382" y="263677"/>
                </a:lnTo>
                <a:lnTo>
                  <a:pt x="9098382" y="873615"/>
                </a:lnTo>
                <a:lnTo>
                  <a:pt x="9242625" y="873615"/>
                </a:lnTo>
                <a:lnTo>
                  <a:pt x="9242625" y="479412"/>
                </a:lnTo>
                <a:cubicBezTo>
                  <a:pt x="9242625" y="389129"/>
                  <a:pt x="9289071" y="336638"/>
                  <a:pt x="9363559" y="336638"/>
                </a:cubicBezTo>
                <a:cubicBezTo>
                  <a:pt x="9435593" y="336638"/>
                  <a:pt x="9467491" y="384230"/>
                  <a:pt x="9467491" y="456142"/>
                </a:cubicBezTo>
                <a:lnTo>
                  <a:pt x="9467491" y="873265"/>
                </a:lnTo>
                <a:lnTo>
                  <a:pt x="9611734" y="873265"/>
                </a:lnTo>
                <a:lnTo>
                  <a:pt x="9611734" y="455092"/>
                </a:lnTo>
                <a:cubicBezTo>
                  <a:pt x="9611560" y="329465"/>
                  <a:pt x="9545660" y="251429"/>
                  <a:pt x="9418592" y="251429"/>
                </a:cubicBezTo>
                <a:moveTo>
                  <a:pt x="566984" y="19596"/>
                </a:moveTo>
                <a:lnTo>
                  <a:pt x="415379" y="19596"/>
                </a:lnTo>
                <a:lnTo>
                  <a:pt x="415379" y="650356"/>
                </a:lnTo>
                <a:cubicBezTo>
                  <a:pt x="415379" y="752887"/>
                  <a:pt x="376295" y="813776"/>
                  <a:pt x="283404" y="813776"/>
                </a:cubicBezTo>
                <a:cubicBezTo>
                  <a:pt x="191740" y="813776"/>
                  <a:pt x="151429" y="749213"/>
                  <a:pt x="151429" y="638108"/>
                </a:cubicBezTo>
                <a:lnTo>
                  <a:pt x="151429" y="521055"/>
                </a:lnTo>
                <a:lnTo>
                  <a:pt x="0" y="558848"/>
                </a:lnTo>
                <a:lnTo>
                  <a:pt x="0" y="611338"/>
                </a:lnTo>
                <a:cubicBezTo>
                  <a:pt x="0" y="771084"/>
                  <a:pt x="79395" y="893212"/>
                  <a:pt x="283580" y="893212"/>
                </a:cubicBezTo>
                <a:cubicBezTo>
                  <a:pt x="487589" y="893212"/>
                  <a:pt x="566984" y="771259"/>
                  <a:pt x="566984" y="611338"/>
                </a:cubicBezTo>
                <a:lnTo>
                  <a:pt x="566984" y="19596"/>
                </a:lnTo>
                <a:moveTo>
                  <a:pt x="1478364" y="19596"/>
                </a:moveTo>
                <a:lnTo>
                  <a:pt x="1334121" y="19596"/>
                </a:lnTo>
                <a:lnTo>
                  <a:pt x="1334121" y="873440"/>
                </a:lnTo>
                <a:lnTo>
                  <a:pt x="1478364" y="873440"/>
                </a:lnTo>
                <a:lnTo>
                  <a:pt x="1478364" y="479412"/>
                </a:lnTo>
                <a:cubicBezTo>
                  <a:pt x="1478364" y="389129"/>
                  <a:pt x="1524810" y="336638"/>
                  <a:pt x="1599298" y="336638"/>
                </a:cubicBezTo>
                <a:cubicBezTo>
                  <a:pt x="1671332" y="336638"/>
                  <a:pt x="1703230" y="384230"/>
                  <a:pt x="1703230" y="456142"/>
                </a:cubicBezTo>
                <a:lnTo>
                  <a:pt x="1703230" y="873265"/>
                </a:lnTo>
                <a:lnTo>
                  <a:pt x="1847474" y="873265"/>
                </a:lnTo>
                <a:lnTo>
                  <a:pt x="1847474" y="455092"/>
                </a:lnTo>
                <a:cubicBezTo>
                  <a:pt x="1847474" y="329465"/>
                  <a:pt x="1781398" y="251429"/>
                  <a:pt x="1654331" y="251429"/>
                </a:cubicBezTo>
                <a:cubicBezTo>
                  <a:pt x="1563894" y="251429"/>
                  <a:pt x="1513768" y="290447"/>
                  <a:pt x="1485726" y="340488"/>
                </a:cubicBezTo>
                <a:lnTo>
                  <a:pt x="1478364" y="340488"/>
                </a:lnTo>
                <a:lnTo>
                  <a:pt x="1478364" y="19596"/>
                </a:lnTo>
                <a:moveTo>
                  <a:pt x="5871744" y="19596"/>
                </a:moveTo>
                <a:lnTo>
                  <a:pt x="5720315" y="19596"/>
                </a:lnTo>
                <a:lnTo>
                  <a:pt x="5720315" y="650356"/>
                </a:lnTo>
                <a:cubicBezTo>
                  <a:pt x="5720315" y="752887"/>
                  <a:pt x="5681231" y="813776"/>
                  <a:pt x="5588340" y="813776"/>
                </a:cubicBezTo>
                <a:cubicBezTo>
                  <a:pt x="5496676" y="813776"/>
                  <a:pt x="5456366" y="749213"/>
                  <a:pt x="5456366" y="638108"/>
                </a:cubicBezTo>
                <a:lnTo>
                  <a:pt x="5456366" y="521055"/>
                </a:lnTo>
                <a:lnTo>
                  <a:pt x="5304936" y="558848"/>
                </a:lnTo>
                <a:lnTo>
                  <a:pt x="5304936" y="611338"/>
                </a:lnTo>
                <a:cubicBezTo>
                  <a:pt x="5304936" y="771084"/>
                  <a:pt x="5384331" y="893212"/>
                  <a:pt x="5588515" y="893212"/>
                </a:cubicBezTo>
                <a:cubicBezTo>
                  <a:pt x="5792700" y="893212"/>
                  <a:pt x="5871920" y="771259"/>
                  <a:pt x="5871920" y="611338"/>
                </a:cubicBezTo>
                <a:lnTo>
                  <a:pt x="5871920" y="19596"/>
                </a:lnTo>
                <a:moveTo>
                  <a:pt x="6783125" y="19596"/>
                </a:moveTo>
                <a:lnTo>
                  <a:pt x="6638882" y="19596"/>
                </a:lnTo>
                <a:lnTo>
                  <a:pt x="6638882" y="873440"/>
                </a:lnTo>
                <a:lnTo>
                  <a:pt x="6783125" y="873440"/>
                </a:lnTo>
                <a:lnTo>
                  <a:pt x="6783125" y="479412"/>
                </a:lnTo>
                <a:cubicBezTo>
                  <a:pt x="6783125" y="389129"/>
                  <a:pt x="6829571" y="336638"/>
                  <a:pt x="6904059" y="336638"/>
                </a:cubicBezTo>
                <a:cubicBezTo>
                  <a:pt x="6976092" y="336638"/>
                  <a:pt x="7007991" y="384230"/>
                  <a:pt x="7007991" y="456142"/>
                </a:cubicBezTo>
                <a:lnTo>
                  <a:pt x="7007991" y="873265"/>
                </a:lnTo>
                <a:lnTo>
                  <a:pt x="7152234" y="873265"/>
                </a:lnTo>
                <a:lnTo>
                  <a:pt x="7152234" y="455092"/>
                </a:lnTo>
                <a:cubicBezTo>
                  <a:pt x="7152234" y="329465"/>
                  <a:pt x="7086335" y="251429"/>
                  <a:pt x="6959092" y="251429"/>
                </a:cubicBezTo>
                <a:cubicBezTo>
                  <a:pt x="6868655" y="251429"/>
                  <a:pt x="6818529" y="290447"/>
                  <a:pt x="6790486" y="340488"/>
                </a:cubicBezTo>
                <a:lnTo>
                  <a:pt x="6783125" y="340488"/>
                </a:lnTo>
                <a:lnTo>
                  <a:pt x="6783125" y="19596"/>
                </a:lnTo>
                <a:moveTo>
                  <a:pt x="4781944" y="803978"/>
                </a:moveTo>
                <a:cubicBezTo>
                  <a:pt x="4664691" y="803978"/>
                  <a:pt x="4592482" y="708795"/>
                  <a:pt x="4592482" y="607489"/>
                </a:cubicBezTo>
                <a:cubicBezTo>
                  <a:pt x="4592482" y="543976"/>
                  <a:pt x="4620524" y="485536"/>
                  <a:pt x="4666970" y="452642"/>
                </a:cubicBezTo>
                <a:lnTo>
                  <a:pt x="4943188" y="753937"/>
                </a:lnTo>
                <a:cubicBezTo>
                  <a:pt x="4892010" y="784382"/>
                  <a:pt x="4834523" y="803978"/>
                  <a:pt x="4781944" y="803978"/>
                </a:cubicBezTo>
                <a:moveTo>
                  <a:pt x="5050801" y="653855"/>
                </a:moveTo>
                <a:lnTo>
                  <a:pt x="4811388" y="390354"/>
                </a:lnTo>
                <a:cubicBezTo>
                  <a:pt x="4854153" y="373207"/>
                  <a:pt x="4895691" y="367083"/>
                  <a:pt x="4929868" y="367083"/>
                </a:cubicBezTo>
                <a:cubicBezTo>
                  <a:pt x="5028893" y="367083"/>
                  <a:pt x="5089885" y="424472"/>
                  <a:pt x="5089885" y="523154"/>
                </a:cubicBezTo>
                <a:cubicBezTo>
                  <a:pt x="5089885" y="567246"/>
                  <a:pt x="5077617" y="612388"/>
                  <a:pt x="5050801" y="653855"/>
                </a:cubicBezTo>
                <a:moveTo>
                  <a:pt x="4778263" y="355010"/>
                </a:moveTo>
                <a:lnTo>
                  <a:pt x="4725684" y="296396"/>
                </a:lnTo>
                <a:cubicBezTo>
                  <a:pt x="4679238" y="245130"/>
                  <a:pt x="4665743" y="213461"/>
                  <a:pt x="4665743" y="175668"/>
                </a:cubicBezTo>
                <a:cubicBezTo>
                  <a:pt x="4665743" y="104981"/>
                  <a:pt x="4710961" y="64738"/>
                  <a:pt x="4781768" y="64738"/>
                </a:cubicBezTo>
                <a:cubicBezTo>
                  <a:pt x="4853803" y="64738"/>
                  <a:pt x="4896568" y="106206"/>
                  <a:pt x="4896568" y="181792"/>
                </a:cubicBezTo>
                <a:cubicBezTo>
                  <a:pt x="4896743" y="251429"/>
                  <a:pt x="4862566" y="317217"/>
                  <a:pt x="4778263" y="355010"/>
                </a:cubicBezTo>
                <a:moveTo>
                  <a:pt x="4785624" y="0"/>
                </a:moveTo>
                <a:cubicBezTo>
                  <a:pt x="4617019" y="0"/>
                  <a:pt x="4533943" y="93958"/>
                  <a:pt x="4533943" y="211011"/>
                </a:cubicBezTo>
                <a:cubicBezTo>
                  <a:pt x="4533943" y="274350"/>
                  <a:pt x="4560759" y="337863"/>
                  <a:pt x="4631741" y="414674"/>
                </a:cubicBezTo>
                <a:lnTo>
                  <a:pt x="4632968" y="417124"/>
                </a:lnTo>
                <a:cubicBezTo>
                  <a:pt x="4513262" y="474513"/>
                  <a:pt x="4458228" y="567246"/>
                  <a:pt x="4458228" y="662254"/>
                </a:cubicBezTo>
                <a:cubicBezTo>
                  <a:pt x="4458228" y="787881"/>
                  <a:pt x="4554800" y="892862"/>
                  <a:pt x="4703775" y="892862"/>
                </a:cubicBezTo>
                <a:cubicBezTo>
                  <a:pt x="4789305" y="892862"/>
                  <a:pt x="4889557" y="857518"/>
                  <a:pt x="4979994" y="794005"/>
                </a:cubicBezTo>
                <a:lnTo>
                  <a:pt x="5053255" y="873265"/>
                </a:lnTo>
                <a:lnTo>
                  <a:pt x="5245170" y="873265"/>
                </a:lnTo>
                <a:lnTo>
                  <a:pt x="5245170" y="867141"/>
                </a:lnTo>
                <a:lnTo>
                  <a:pt x="5088834" y="695148"/>
                </a:lnTo>
                <a:cubicBezTo>
                  <a:pt x="5154909" y="617112"/>
                  <a:pt x="5192766" y="531728"/>
                  <a:pt x="5192766" y="457191"/>
                </a:cubicBezTo>
                <a:cubicBezTo>
                  <a:pt x="5192766" y="364458"/>
                  <a:pt x="5130372" y="302345"/>
                  <a:pt x="5032749" y="302345"/>
                </a:cubicBezTo>
                <a:cubicBezTo>
                  <a:pt x="4981396" y="302345"/>
                  <a:pt x="4923909" y="317042"/>
                  <a:pt x="4886051" y="331564"/>
                </a:cubicBezTo>
                <a:lnTo>
                  <a:pt x="4883598" y="326665"/>
                </a:lnTo>
                <a:cubicBezTo>
                  <a:pt x="4976489" y="276624"/>
                  <a:pt x="5015573" y="230258"/>
                  <a:pt x="5015573" y="165695"/>
                </a:cubicBezTo>
                <a:cubicBezTo>
                  <a:pt x="5015398" y="73312"/>
                  <a:pt x="4932322" y="0"/>
                  <a:pt x="4785624" y="0"/>
                </a:cubicBezTo>
                <a:moveTo>
                  <a:pt x="1128885" y="1543918"/>
                </a:moveTo>
                <a:cubicBezTo>
                  <a:pt x="1142381" y="1436662"/>
                  <a:pt x="1197239" y="1375599"/>
                  <a:pt x="1293810" y="1375599"/>
                </a:cubicBezTo>
                <a:cubicBezTo>
                  <a:pt x="1385474" y="1375599"/>
                  <a:pt x="1439280" y="1430538"/>
                  <a:pt x="1441734" y="1543918"/>
                </a:cubicBezTo>
                <a:lnTo>
                  <a:pt x="1128885" y="1543918"/>
                </a:lnTo>
                <a:moveTo>
                  <a:pt x="1293810" y="1292664"/>
                </a:moveTo>
                <a:cubicBezTo>
                  <a:pt x="1132566" y="1292664"/>
                  <a:pt x="1020045" y="1406043"/>
                  <a:pt x="1020045" y="1614780"/>
                </a:cubicBezTo>
                <a:cubicBezTo>
                  <a:pt x="1020045" y="1814768"/>
                  <a:pt x="1123978" y="1927098"/>
                  <a:pt x="1293810" y="1927098"/>
                </a:cubicBezTo>
                <a:cubicBezTo>
                  <a:pt x="1433146" y="1927098"/>
                  <a:pt x="1521129" y="1847837"/>
                  <a:pt x="1543037" y="1728334"/>
                </a:cubicBezTo>
                <a:lnTo>
                  <a:pt x="1450147" y="1704013"/>
                </a:lnTo>
                <a:cubicBezTo>
                  <a:pt x="1434198" y="1806545"/>
                  <a:pt x="1379339" y="1841888"/>
                  <a:pt x="1303450" y="1841888"/>
                </a:cubicBezTo>
                <a:cubicBezTo>
                  <a:pt x="1182516" y="1841888"/>
                  <a:pt x="1128710" y="1752829"/>
                  <a:pt x="1125029" y="1616180"/>
                </a:cubicBezTo>
                <a:lnTo>
                  <a:pt x="1544089" y="1616180"/>
                </a:lnTo>
                <a:lnTo>
                  <a:pt x="1544089" y="1582061"/>
                </a:lnTo>
                <a:cubicBezTo>
                  <a:pt x="1544440" y="1368250"/>
                  <a:pt x="1428238" y="1292664"/>
                  <a:pt x="1293810" y="1292664"/>
                </a:cubicBezTo>
                <a:moveTo>
                  <a:pt x="2967595" y="1543918"/>
                </a:moveTo>
                <a:cubicBezTo>
                  <a:pt x="2981091" y="1436662"/>
                  <a:pt x="3035949" y="1375599"/>
                  <a:pt x="3132520" y="1375599"/>
                </a:cubicBezTo>
                <a:cubicBezTo>
                  <a:pt x="3224184" y="1375599"/>
                  <a:pt x="3277991" y="1430538"/>
                  <a:pt x="3280444" y="1543918"/>
                </a:cubicBezTo>
                <a:lnTo>
                  <a:pt x="2967595" y="1543918"/>
                </a:lnTo>
                <a:moveTo>
                  <a:pt x="3132520" y="1292664"/>
                </a:moveTo>
                <a:cubicBezTo>
                  <a:pt x="2971276" y="1292664"/>
                  <a:pt x="2858756" y="1406043"/>
                  <a:pt x="2858756" y="1614780"/>
                </a:cubicBezTo>
                <a:cubicBezTo>
                  <a:pt x="2858756" y="1814768"/>
                  <a:pt x="2962688" y="1927098"/>
                  <a:pt x="3132520" y="1927098"/>
                </a:cubicBezTo>
                <a:cubicBezTo>
                  <a:pt x="3271856" y="1927098"/>
                  <a:pt x="3359839" y="1847837"/>
                  <a:pt x="3381748" y="1728334"/>
                </a:cubicBezTo>
                <a:lnTo>
                  <a:pt x="3288857" y="1704013"/>
                </a:lnTo>
                <a:cubicBezTo>
                  <a:pt x="3272908" y="1806545"/>
                  <a:pt x="3218050" y="1841888"/>
                  <a:pt x="3142160" y="1841888"/>
                </a:cubicBezTo>
                <a:cubicBezTo>
                  <a:pt x="3021227" y="1841888"/>
                  <a:pt x="2967420" y="1752829"/>
                  <a:pt x="2963740" y="1616180"/>
                </a:cubicBezTo>
                <a:lnTo>
                  <a:pt x="3382799" y="1616180"/>
                </a:lnTo>
                <a:lnTo>
                  <a:pt x="3382799" y="1582061"/>
                </a:lnTo>
                <a:cubicBezTo>
                  <a:pt x="3383150" y="1368250"/>
                  <a:pt x="3266949" y="1292664"/>
                  <a:pt x="3132520" y="1292664"/>
                </a:cubicBezTo>
                <a:moveTo>
                  <a:pt x="3766631" y="1292664"/>
                </a:moveTo>
                <a:cubicBezTo>
                  <a:pt x="3599252" y="1292664"/>
                  <a:pt x="3485505" y="1409717"/>
                  <a:pt x="3485505" y="1616005"/>
                </a:cubicBezTo>
                <a:cubicBezTo>
                  <a:pt x="3485505" y="1818442"/>
                  <a:pt x="3596623" y="1927098"/>
                  <a:pt x="3761723" y="1927098"/>
                </a:cubicBezTo>
                <a:cubicBezTo>
                  <a:pt x="3910874" y="1927098"/>
                  <a:pt x="3995177" y="1835589"/>
                  <a:pt x="4012178" y="1709962"/>
                </a:cubicBezTo>
                <a:lnTo>
                  <a:pt x="3915606" y="1686692"/>
                </a:lnTo>
                <a:cubicBezTo>
                  <a:pt x="3898430" y="1801296"/>
                  <a:pt x="3849531" y="1840313"/>
                  <a:pt x="3768909" y="1840313"/>
                </a:cubicBezTo>
                <a:cubicBezTo>
                  <a:pt x="3651657" y="1840313"/>
                  <a:pt x="3591716" y="1754929"/>
                  <a:pt x="3591716" y="1608481"/>
                </a:cubicBezTo>
                <a:cubicBezTo>
                  <a:pt x="3591716" y="1455909"/>
                  <a:pt x="3655337" y="1379098"/>
                  <a:pt x="3764002" y="1379098"/>
                </a:cubicBezTo>
                <a:cubicBezTo>
                  <a:pt x="3840943" y="1379098"/>
                  <a:pt x="3897204" y="1416891"/>
                  <a:pt x="3915606" y="1525546"/>
                </a:cubicBezTo>
                <a:lnTo>
                  <a:pt x="4012178" y="1502275"/>
                </a:lnTo>
                <a:cubicBezTo>
                  <a:pt x="3995177" y="1378048"/>
                  <a:pt x="3910874" y="1292664"/>
                  <a:pt x="3766631" y="1292664"/>
                </a:cubicBezTo>
                <a:moveTo>
                  <a:pt x="879833" y="1060831"/>
                </a:moveTo>
                <a:lnTo>
                  <a:pt x="718589" y="1060831"/>
                </a:lnTo>
                <a:lnTo>
                  <a:pt x="465680" y="1748805"/>
                </a:lnTo>
                <a:lnTo>
                  <a:pt x="211545" y="1060831"/>
                </a:lnTo>
                <a:lnTo>
                  <a:pt x="42765" y="1060831"/>
                </a:lnTo>
                <a:lnTo>
                  <a:pt x="42765" y="1914675"/>
                </a:lnTo>
                <a:lnTo>
                  <a:pt x="148976" y="1914675"/>
                </a:lnTo>
                <a:lnTo>
                  <a:pt x="148976" y="1179284"/>
                </a:lnTo>
                <a:lnTo>
                  <a:pt x="421513" y="1914850"/>
                </a:lnTo>
                <a:lnTo>
                  <a:pt x="503362" y="1914850"/>
                </a:lnTo>
                <a:lnTo>
                  <a:pt x="773447" y="1178060"/>
                </a:lnTo>
                <a:lnTo>
                  <a:pt x="773447" y="1914850"/>
                </a:lnTo>
                <a:lnTo>
                  <a:pt x="879833" y="1914850"/>
                </a:lnTo>
                <a:lnTo>
                  <a:pt x="879833" y="1060831"/>
                </a:lnTo>
                <a:moveTo>
                  <a:pt x="1920559" y="1840488"/>
                </a:moveTo>
                <a:cubicBezTo>
                  <a:pt x="1820307" y="1840488"/>
                  <a:pt x="1753181" y="1768577"/>
                  <a:pt x="1753181" y="1609881"/>
                </a:cubicBezTo>
                <a:cubicBezTo>
                  <a:pt x="1753181" y="1450135"/>
                  <a:pt x="1820307" y="1379273"/>
                  <a:pt x="1920559" y="1379273"/>
                </a:cubicBezTo>
                <a:cubicBezTo>
                  <a:pt x="2020811" y="1379273"/>
                  <a:pt x="2087938" y="1449960"/>
                  <a:pt x="2087938" y="1609881"/>
                </a:cubicBezTo>
                <a:cubicBezTo>
                  <a:pt x="2087938" y="1768402"/>
                  <a:pt x="2020811" y="1840488"/>
                  <a:pt x="1920559" y="1840488"/>
                </a:cubicBezTo>
                <a:moveTo>
                  <a:pt x="2186963" y="1060831"/>
                </a:moveTo>
                <a:lnTo>
                  <a:pt x="2085659" y="1060831"/>
                </a:lnTo>
                <a:lnTo>
                  <a:pt x="2085659" y="1421965"/>
                </a:lnTo>
                <a:cubicBezTo>
                  <a:pt x="2063576" y="1354777"/>
                  <a:pt x="2009945" y="1292664"/>
                  <a:pt x="1903559" y="1292664"/>
                </a:cubicBezTo>
                <a:cubicBezTo>
                  <a:pt x="1766676" y="1292664"/>
                  <a:pt x="1646970" y="1400094"/>
                  <a:pt x="1646970" y="1613555"/>
                </a:cubicBezTo>
                <a:cubicBezTo>
                  <a:pt x="1646970" y="1829465"/>
                  <a:pt x="1766676" y="1927098"/>
                  <a:pt x="1894971" y="1927098"/>
                </a:cubicBezTo>
                <a:cubicBezTo>
                  <a:pt x="1991542" y="1927098"/>
                  <a:pt x="2062349" y="1870933"/>
                  <a:pt x="2085659" y="1791672"/>
                </a:cubicBezTo>
                <a:lnTo>
                  <a:pt x="2085659" y="1838039"/>
                </a:lnTo>
                <a:cubicBezTo>
                  <a:pt x="2085659" y="1866034"/>
                  <a:pt x="2088113" y="1896653"/>
                  <a:pt x="2091794" y="1914850"/>
                </a:cubicBezTo>
                <a:lnTo>
                  <a:pt x="2194499" y="1914850"/>
                </a:lnTo>
                <a:cubicBezTo>
                  <a:pt x="2189592" y="1885630"/>
                  <a:pt x="2187138" y="1842938"/>
                  <a:pt x="2187138" y="1787998"/>
                </a:cubicBezTo>
                <a:lnTo>
                  <a:pt x="2187138" y="1060831"/>
                </a:lnTo>
                <a:moveTo>
                  <a:pt x="2956729" y="1060831"/>
                </a:moveTo>
                <a:lnTo>
                  <a:pt x="2296854" y="1060831"/>
                </a:lnTo>
                <a:lnTo>
                  <a:pt x="2296854" y="1149890"/>
                </a:lnTo>
                <a:lnTo>
                  <a:pt x="2574300" y="1149890"/>
                </a:lnTo>
                <a:lnTo>
                  <a:pt x="2574300" y="1914850"/>
                </a:lnTo>
                <a:lnTo>
                  <a:pt x="2680686" y="1914850"/>
                </a:lnTo>
                <a:lnTo>
                  <a:pt x="2680686" y="1149890"/>
                </a:lnTo>
                <a:lnTo>
                  <a:pt x="2956904" y="1149890"/>
                </a:lnTo>
                <a:lnTo>
                  <a:pt x="2956904" y="1060831"/>
                </a:lnTo>
                <a:moveTo>
                  <a:pt x="4229682" y="1060831"/>
                </a:moveTo>
                <a:lnTo>
                  <a:pt x="4128203" y="1060831"/>
                </a:lnTo>
                <a:lnTo>
                  <a:pt x="4128203" y="1914675"/>
                </a:lnTo>
                <a:lnTo>
                  <a:pt x="4229682" y="1914675"/>
                </a:lnTo>
                <a:lnTo>
                  <a:pt x="4229682" y="1513473"/>
                </a:lnTo>
                <a:cubicBezTo>
                  <a:pt x="4229682" y="1428089"/>
                  <a:pt x="4272447" y="1370699"/>
                  <a:pt x="4362884" y="1370699"/>
                </a:cubicBezTo>
                <a:cubicBezTo>
                  <a:pt x="4452094" y="1370699"/>
                  <a:pt x="4494859" y="1428089"/>
                  <a:pt x="4494859" y="1513473"/>
                </a:cubicBezTo>
                <a:lnTo>
                  <a:pt x="4494859" y="1914850"/>
                </a:lnTo>
                <a:lnTo>
                  <a:pt x="4596338" y="1914850"/>
                </a:lnTo>
                <a:lnTo>
                  <a:pt x="4596338" y="1492827"/>
                </a:lnTo>
                <a:cubicBezTo>
                  <a:pt x="4596338" y="1378223"/>
                  <a:pt x="4525530" y="1292839"/>
                  <a:pt x="4399515" y="1292839"/>
                </a:cubicBezTo>
                <a:cubicBezTo>
                  <a:pt x="4315212" y="1292839"/>
                  <a:pt x="4252817" y="1330632"/>
                  <a:pt x="4229682" y="1399044"/>
                </a:cubicBezTo>
                <a:lnTo>
                  <a:pt x="4229682" y="1060831"/>
                </a:lnTo>
              </a:path>
            </a:pathLst>
          </a:custGeom>
          <a:solidFill>
            <a:schemeClr val="accent1"/>
          </a:solidFill>
          <a:ln w="17520" cap="flat">
            <a:noFill/>
            <a:prstDash val="solid"/>
            <a:miter/>
          </a:ln>
        </p:spPr>
        <p:txBody>
          <a:bodyPr rtlCol="0" anchor="ctr"/>
          <a:lstStyle/>
          <a:p>
            <a:endParaRPr lang="en-GB" sz="1350"/>
          </a:p>
        </p:txBody>
      </p:sp>
      <p:sp>
        <p:nvSpPr>
          <p:cNvPr id="5" name="Picture Placeholder 9">
            <a:extLst>
              <a:ext uri="{FF2B5EF4-FFF2-40B4-BE49-F238E27FC236}">
                <a16:creationId xmlns:a16="http://schemas.microsoft.com/office/drawing/2014/main" id="{D6C58AD2-D783-86D1-BE10-768ECBB3CACA}"/>
              </a:ext>
            </a:extLst>
          </p:cNvPr>
          <p:cNvSpPr>
            <a:spLocks noGrp="1"/>
          </p:cNvSpPr>
          <p:nvPr>
            <p:ph type="pic" sz="quarter" idx="10" hasCustomPrompt="1"/>
          </p:nvPr>
        </p:nvSpPr>
        <p:spPr>
          <a:xfrm>
            <a:off x="3808810" y="3429000"/>
            <a:ext cx="2284809" cy="2484438"/>
          </a:xfrm>
          <a:solidFill>
            <a:schemeClr val="bg1">
              <a:lumMod val="95000"/>
            </a:schemeClr>
          </a:solidFill>
        </p:spPr>
        <p:txBody>
          <a:body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8" name="Picture Placeholder 9">
            <a:extLst>
              <a:ext uri="{FF2B5EF4-FFF2-40B4-BE49-F238E27FC236}">
                <a16:creationId xmlns:a16="http://schemas.microsoft.com/office/drawing/2014/main" id="{EBC50C70-F38D-A264-30B5-42723E519552}"/>
              </a:ext>
            </a:extLst>
          </p:cNvPr>
          <p:cNvSpPr>
            <a:spLocks noGrp="1"/>
          </p:cNvSpPr>
          <p:nvPr>
            <p:ph type="pic" sz="quarter" idx="11" hasCustomPrompt="1"/>
          </p:nvPr>
        </p:nvSpPr>
        <p:spPr>
          <a:xfrm>
            <a:off x="6859191" y="0"/>
            <a:ext cx="2284809" cy="3429000"/>
          </a:xfrm>
          <a:solidFill>
            <a:schemeClr val="bg1">
              <a:lumMod val="95000"/>
            </a:schemeClr>
          </a:solidFill>
        </p:spPr>
        <p:txBody>
          <a:body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grpSp>
        <p:nvGrpSpPr>
          <p:cNvPr id="3" name="Group 2">
            <a:extLst>
              <a:ext uri="{FF2B5EF4-FFF2-40B4-BE49-F238E27FC236}">
                <a16:creationId xmlns:a16="http://schemas.microsoft.com/office/drawing/2014/main" id="{DF1FEA01-C116-5745-5C4B-1C04BCB46E10}"/>
              </a:ext>
            </a:extLst>
          </p:cNvPr>
          <p:cNvGrpSpPr/>
          <p:nvPr userDrawn="1"/>
        </p:nvGrpSpPr>
        <p:grpSpPr>
          <a:xfrm>
            <a:off x="7911838" y="6162338"/>
            <a:ext cx="1055433" cy="393192"/>
            <a:chOff x="10373732" y="6162338"/>
            <a:chExt cx="1407244" cy="393192"/>
          </a:xfrm>
        </p:grpSpPr>
        <p:sp>
          <p:nvSpPr>
            <p:cNvPr id="6" name="TextBox 5">
              <a:extLst>
                <a:ext uri="{FF2B5EF4-FFF2-40B4-BE49-F238E27FC236}">
                  <a16:creationId xmlns:a16="http://schemas.microsoft.com/office/drawing/2014/main" id="{D81F94E1-30E8-AE45-1569-DC6280DB315A}"/>
                </a:ext>
              </a:extLst>
            </p:cNvPr>
            <p:cNvSpPr txBox="1"/>
            <p:nvPr userDrawn="1"/>
          </p:nvSpPr>
          <p:spPr>
            <a:xfrm>
              <a:off x="10500816" y="6254750"/>
              <a:ext cx="1280160" cy="184666"/>
            </a:xfrm>
            <a:prstGeom prst="rect">
              <a:avLst/>
            </a:prstGeom>
            <a:noFill/>
          </p:spPr>
          <p:txBody>
            <a:bodyPr wrap="square" lIns="0" tIns="0" rIns="0" bIns="0" rtlCol="0">
              <a:spAutoFit/>
            </a:bodyPr>
            <a:lstStyle/>
            <a:p>
              <a:pPr marL="0" lvl="0" indent="0" algn="l" defTabSz="685800" rtl="0" eaLnBrk="1" latinLnBrk="0" hangingPunct="1">
                <a:lnSpc>
                  <a:spcPct val="100000"/>
                </a:lnSpc>
                <a:spcBef>
                  <a:spcPts val="0"/>
                </a:spcBef>
                <a:spcAft>
                  <a:spcPts val="0"/>
                </a:spcAft>
                <a:buFont typeface="Arial" panose="020B0604020202020204" pitchFamily="34" charset="0"/>
                <a:buNone/>
                <a:tabLst/>
              </a:pPr>
              <a:r>
                <a:rPr lang="en-US" sz="1200" b="0" i="0" kern="1200">
                  <a:solidFill>
                    <a:schemeClr val="accent1"/>
                  </a:solidFill>
                  <a:latin typeface="+mn-lt"/>
                  <a:ea typeface="+mn-ea"/>
                  <a:cs typeface="+mn-cs"/>
                </a:rPr>
                <a:t>Orthopaedics</a:t>
              </a:r>
            </a:p>
          </p:txBody>
        </p:sp>
        <p:sp>
          <p:nvSpPr>
            <p:cNvPr id="12" name="Rectangle 11">
              <a:extLst>
                <a:ext uri="{FF2B5EF4-FFF2-40B4-BE49-F238E27FC236}">
                  <a16:creationId xmlns:a16="http://schemas.microsoft.com/office/drawing/2014/main" id="{CAD4264B-1E2F-E506-1B7D-36186958ED45}"/>
                </a:ext>
              </a:extLst>
            </p:cNvPr>
            <p:cNvSpPr/>
            <p:nvPr userDrawn="1"/>
          </p:nvSpPr>
          <p:spPr>
            <a:xfrm>
              <a:off x="10373732" y="6162338"/>
              <a:ext cx="18288" cy="393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grpSp>
    </p:spTree>
    <p:extLst>
      <p:ext uri="{BB962C8B-B14F-4D97-AF65-F5344CB8AC3E}">
        <p14:creationId xmlns:p14="http://schemas.microsoft.com/office/powerpoint/2010/main" val="3022589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8AD4-5298-7DA9-DDAD-3AB53AF2F9F5}"/>
              </a:ext>
            </a:extLst>
          </p:cNvPr>
          <p:cNvSpPr>
            <a:spLocks noGrp="1"/>
          </p:cNvSpPr>
          <p:nvPr>
            <p:ph type="title" hasCustomPrompt="1"/>
          </p:nvPr>
        </p:nvSpPr>
        <p:spPr>
          <a:xfrm>
            <a:off x="215504" y="266401"/>
            <a:ext cx="6505575" cy="2770117"/>
          </a:xfrm>
        </p:spPr>
        <p:txBody>
          <a:bodyPr anchor="t">
            <a:normAutofit/>
          </a:bodyPr>
          <a:lstStyle>
            <a:lvl1pPr>
              <a:lnSpc>
                <a:spcPct val="80000"/>
              </a:lnSpc>
              <a:defRPr sz="5550" spc="0" baseline="0">
                <a:solidFill>
                  <a:schemeClr val="tx1"/>
                </a:solidFill>
              </a:defRPr>
            </a:lvl1pPr>
          </a:lstStyle>
          <a:p>
            <a:r>
              <a:rPr lang="en-GB"/>
              <a:t>Click to edit Master title style</a:t>
            </a:r>
            <a:br>
              <a:rPr lang="en-GB"/>
            </a:br>
            <a:endParaRPr lang="en-GB"/>
          </a:p>
        </p:txBody>
      </p:sp>
      <p:sp>
        <p:nvSpPr>
          <p:cNvPr id="5" name="Footer Placeholder 4">
            <a:extLst>
              <a:ext uri="{FF2B5EF4-FFF2-40B4-BE49-F238E27FC236}">
                <a16:creationId xmlns:a16="http://schemas.microsoft.com/office/drawing/2014/main" id="{895F487D-4064-92B3-E439-C4C68E6D7889}"/>
              </a:ext>
            </a:extLst>
          </p:cNvPr>
          <p:cNvSpPr>
            <a:spLocks noGrp="1"/>
          </p:cNvSpPr>
          <p:nvPr>
            <p:ph type="ftr" sz="quarter" idx="11"/>
          </p:nvPr>
        </p:nvSpPr>
        <p:spPr/>
        <p:txBody>
          <a:bodyPr/>
          <a:lstStyle/>
          <a:p>
            <a:pPr>
              <a:spcBef>
                <a:spcPts val="0"/>
              </a:spcBef>
              <a:spcAft>
                <a:spcPts val="225"/>
              </a:spcAft>
            </a:pPr>
            <a:endParaRPr lang="en-US"/>
          </a:p>
        </p:txBody>
      </p:sp>
      <p:sp>
        <p:nvSpPr>
          <p:cNvPr id="6" name="Slide Number Placeholder 5">
            <a:extLst>
              <a:ext uri="{FF2B5EF4-FFF2-40B4-BE49-F238E27FC236}">
                <a16:creationId xmlns:a16="http://schemas.microsoft.com/office/drawing/2014/main" id="{6F49183B-3F5F-D40F-DF08-A45F8678A099}"/>
              </a:ext>
            </a:extLst>
          </p:cNvPr>
          <p:cNvSpPr>
            <a:spLocks noGrp="1"/>
          </p:cNvSpPr>
          <p:nvPr>
            <p:ph type="sldNum" sz="quarter" idx="12"/>
          </p:nvPr>
        </p:nvSpPr>
        <p:spPr>
          <a:xfrm>
            <a:off x="8686456" y="6433282"/>
            <a:ext cx="240506" cy="153463"/>
          </a:xfrm>
        </p:spPr>
        <p:txBody>
          <a:bodyPr/>
          <a:lstStyle/>
          <a:p>
            <a:fld id="{AEC8D767-5246-2244-A4A3-B8AFB218393C}" type="slidenum">
              <a:rPr lang="en-GB" smtClean="0"/>
              <a:t>‹#›</a:t>
            </a:fld>
            <a:endParaRPr lang="en-GB"/>
          </a:p>
        </p:txBody>
      </p:sp>
    </p:spTree>
    <p:extLst>
      <p:ext uri="{BB962C8B-B14F-4D97-AF65-F5344CB8AC3E}">
        <p14:creationId xmlns:p14="http://schemas.microsoft.com/office/powerpoint/2010/main" val="42069548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ection Header Panel 01">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D4FF8C-1D72-E0CF-4605-CF03816DB150}"/>
              </a:ext>
            </a:extLst>
          </p:cNvPr>
          <p:cNvSpPr/>
          <p:nvPr userDrawn="1"/>
        </p:nvSpPr>
        <p:spPr>
          <a:xfrm>
            <a:off x="6858000" y="2"/>
            <a:ext cx="2286000" cy="2282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sp>
        <p:nvSpPr>
          <p:cNvPr id="7" name="Rectangle 6">
            <a:extLst>
              <a:ext uri="{FF2B5EF4-FFF2-40B4-BE49-F238E27FC236}">
                <a16:creationId xmlns:a16="http://schemas.microsoft.com/office/drawing/2014/main" id="{BB951803-8B14-5893-C6D9-F22E6D29647B}"/>
              </a:ext>
            </a:extLst>
          </p:cNvPr>
          <p:cNvSpPr/>
          <p:nvPr userDrawn="1"/>
        </p:nvSpPr>
        <p:spPr>
          <a:xfrm>
            <a:off x="0" y="4578308"/>
            <a:ext cx="6067425" cy="2282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sp>
        <p:nvSpPr>
          <p:cNvPr id="9" name="Title 1">
            <a:extLst>
              <a:ext uri="{FF2B5EF4-FFF2-40B4-BE49-F238E27FC236}">
                <a16:creationId xmlns:a16="http://schemas.microsoft.com/office/drawing/2014/main" id="{41E30424-3D6B-9C32-D056-E12FEE159594}"/>
              </a:ext>
            </a:extLst>
          </p:cNvPr>
          <p:cNvSpPr>
            <a:spLocks noGrp="1"/>
          </p:cNvSpPr>
          <p:nvPr>
            <p:ph type="title"/>
          </p:nvPr>
        </p:nvSpPr>
        <p:spPr>
          <a:xfrm>
            <a:off x="215503" y="266401"/>
            <a:ext cx="5770959" cy="1394356"/>
          </a:xfrm>
        </p:spPr>
        <p:txBody>
          <a:bodyPr anchor="t"/>
          <a:lstStyle>
            <a:lvl1pPr>
              <a:lnSpc>
                <a:spcPct val="80000"/>
              </a:lnSpc>
              <a:defRPr sz="5550" spc="0" baseline="0">
                <a:solidFill>
                  <a:schemeClr val="accent1"/>
                </a:solidFill>
              </a:defRPr>
            </a:lvl1pPr>
          </a:lstStyle>
          <a:p>
            <a:r>
              <a:rPr lang="en-US"/>
              <a:t>Click to edit Master title style</a:t>
            </a:r>
            <a:endParaRPr lang="en-GB"/>
          </a:p>
        </p:txBody>
      </p:sp>
      <p:sp>
        <p:nvSpPr>
          <p:cNvPr id="2" name="Slide Number Placeholder 5">
            <a:extLst>
              <a:ext uri="{FF2B5EF4-FFF2-40B4-BE49-F238E27FC236}">
                <a16:creationId xmlns:a16="http://schemas.microsoft.com/office/drawing/2014/main" id="{46284831-54B8-DAE5-E3A7-D463828DE929}"/>
              </a:ext>
            </a:extLst>
          </p:cNvPr>
          <p:cNvSpPr>
            <a:spLocks noGrp="1"/>
          </p:cNvSpPr>
          <p:nvPr>
            <p:ph type="sldNum" sz="quarter" idx="4"/>
          </p:nvPr>
        </p:nvSpPr>
        <p:spPr>
          <a:xfrm>
            <a:off x="8686456" y="6422968"/>
            <a:ext cx="240506" cy="153463"/>
          </a:xfrm>
          <a:prstGeom prst="rect">
            <a:avLst/>
          </a:prstGeom>
        </p:spPr>
        <p:txBody>
          <a:bodyPr vert="horz" lIns="0" tIns="0" rIns="0" bIns="0" rtlCol="0" anchor="ctr"/>
          <a:lstStyle>
            <a:lvl1pPr algn="r">
              <a:lnSpc>
                <a:spcPct val="110000"/>
              </a:lnSpc>
              <a:spcBef>
                <a:spcPts val="450"/>
              </a:spcBef>
              <a:spcAft>
                <a:spcPts val="450"/>
              </a:spcAft>
              <a:defRPr sz="675" b="0" i="0">
                <a:solidFill>
                  <a:schemeClr val="tx1"/>
                </a:solidFill>
                <a:latin typeface="+mn-lt"/>
              </a:defRPr>
            </a:lvl1pPr>
          </a:lstStyle>
          <a:p>
            <a:fld id="{AEC8D767-5246-2244-A4A3-B8AFB218393C}" type="slidenum">
              <a:rPr lang="en-GB" smtClean="0"/>
              <a:pPr/>
              <a:t>‹#›</a:t>
            </a:fld>
            <a:endParaRPr lang="en-GB"/>
          </a:p>
        </p:txBody>
      </p:sp>
      <p:sp>
        <p:nvSpPr>
          <p:cNvPr id="3" name="Graphic 8">
            <a:extLst>
              <a:ext uri="{FF2B5EF4-FFF2-40B4-BE49-F238E27FC236}">
                <a16:creationId xmlns:a16="http://schemas.microsoft.com/office/drawing/2014/main" id="{3027C201-7AA1-9712-8EEF-CDEF2C37AFCF}"/>
              </a:ext>
            </a:extLst>
          </p:cNvPr>
          <p:cNvSpPr>
            <a:spLocks noChangeAspect="1"/>
          </p:cNvSpPr>
          <p:nvPr userDrawn="1"/>
        </p:nvSpPr>
        <p:spPr>
          <a:xfrm>
            <a:off x="216228" y="6417655"/>
            <a:ext cx="869400" cy="144618"/>
          </a:xfrm>
          <a:custGeom>
            <a:avLst/>
            <a:gdLst>
              <a:gd name="connsiteX0" fmla="*/ 5490245 w 10740954"/>
              <a:gd name="connsiteY0" fmla="*/ 754143 h 1339999"/>
              <a:gd name="connsiteX1" fmla="*/ 5740115 w 10740954"/>
              <a:gd name="connsiteY1" fmla="*/ 501451 h 1339999"/>
              <a:gd name="connsiteX2" fmla="*/ 5964018 w 10740954"/>
              <a:gd name="connsiteY2" fmla="*/ 754143 h 1339999"/>
              <a:gd name="connsiteX3" fmla="*/ 5490245 w 10740954"/>
              <a:gd name="connsiteY3" fmla="*/ 754143 h 1339999"/>
              <a:gd name="connsiteX4" fmla="*/ 5739850 w 10740954"/>
              <a:gd name="connsiteY4" fmla="*/ 377202 h 1339999"/>
              <a:gd name="connsiteX5" fmla="*/ 5325432 w 10740954"/>
              <a:gd name="connsiteY5" fmla="*/ 860567 h 1339999"/>
              <a:gd name="connsiteX6" fmla="*/ 5739850 w 10740954"/>
              <a:gd name="connsiteY6" fmla="*/ 1329252 h 1339999"/>
              <a:gd name="connsiteX7" fmla="*/ 6117437 w 10740954"/>
              <a:gd name="connsiteY7" fmla="*/ 1030950 h 1339999"/>
              <a:gd name="connsiteX8" fmla="*/ 5976736 w 10740954"/>
              <a:gd name="connsiteY8" fmla="*/ 994252 h 1339999"/>
              <a:gd name="connsiteX9" fmla="*/ 5754689 w 10740954"/>
              <a:gd name="connsiteY9" fmla="*/ 1201071 h 1339999"/>
              <a:gd name="connsiteX10" fmla="*/ 5484416 w 10740954"/>
              <a:gd name="connsiteY10" fmla="*/ 862402 h 1339999"/>
              <a:gd name="connsiteX11" fmla="*/ 6119027 w 10740954"/>
              <a:gd name="connsiteY11" fmla="*/ 862402 h 1339999"/>
              <a:gd name="connsiteX12" fmla="*/ 6119027 w 10740954"/>
              <a:gd name="connsiteY12" fmla="*/ 811025 h 1339999"/>
              <a:gd name="connsiteX13" fmla="*/ 5739850 w 10740954"/>
              <a:gd name="connsiteY13" fmla="*/ 377202 h 1339999"/>
              <a:gd name="connsiteX14" fmla="*/ 8274584 w 10740954"/>
              <a:gd name="connsiteY14" fmla="*/ 754143 h 1339999"/>
              <a:gd name="connsiteX15" fmla="*/ 8524454 w 10740954"/>
              <a:gd name="connsiteY15" fmla="*/ 501451 h 1339999"/>
              <a:gd name="connsiteX16" fmla="*/ 8748356 w 10740954"/>
              <a:gd name="connsiteY16" fmla="*/ 754143 h 1339999"/>
              <a:gd name="connsiteX17" fmla="*/ 8274584 w 10740954"/>
              <a:gd name="connsiteY17" fmla="*/ 754143 h 1339999"/>
              <a:gd name="connsiteX18" fmla="*/ 8524454 w 10740954"/>
              <a:gd name="connsiteY18" fmla="*/ 377202 h 1339999"/>
              <a:gd name="connsiteX19" fmla="*/ 8110035 w 10740954"/>
              <a:gd name="connsiteY19" fmla="*/ 860567 h 1339999"/>
              <a:gd name="connsiteX20" fmla="*/ 8524454 w 10740954"/>
              <a:gd name="connsiteY20" fmla="*/ 1329252 h 1339999"/>
              <a:gd name="connsiteX21" fmla="*/ 8902041 w 10740954"/>
              <a:gd name="connsiteY21" fmla="*/ 1030950 h 1339999"/>
              <a:gd name="connsiteX22" fmla="*/ 8761340 w 10740954"/>
              <a:gd name="connsiteY22" fmla="*/ 994252 h 1339999"/>
              <a:gd name="connsiteX23" fmla="*/ 8539292 w 10740954"/>
              <a:gd name="connsiteY23" fmla="*/ 1201071 h 1339999"/>
              <a:gd name="connsiteX24" fmla="*/ 8269019 w 10740954"/>
              <a:gd name="connsiteY24" fmla="*/ 862402 h 1339999"/>
              <a:gd name="connsiteX25" fmla="*/ 8903630 w 10740954"/>
              <a:gd name="connsiteY25" fmla="*/ 862402 h 1339999"/>
              <a:gd name="connsiteX26" fmla="*/ 8903630 w 10740954"/>
              <a:gd name="connsiteY26" fmla="*/ 811025 h 1339999"/>
              <a:gd name="connsiteX27" fmla="*/ 8524454 w 10740954"/>
              <a:gd name="connsiteY27" fmla="*/ 377202 h 1339999"/>
              <a:gd name="connsiteX28" fmla="*/ 9484716 w 10740954"/>
              <a:gd name="connsiteY28" fmla="*/ 377202 h 1339999"/>
              <a:gd name="connsiteX29" fmla="*/ 9059169 w 10740954"/>
              <a:gd name="connsiteY29" fmla="*/ 862402 h 1339999"/>
              <a:gd name="connsiteX30" fmla="*/ 9477297 w 10740954"/>
              <a:gd name="connsiteY30" fmla="*/ 1329252 h 1339999"/>
              <a:gd name="connsiteX31" fmla="*/ 9856739 w 10740954"/>
              <a:gd name="connsiteY31" fmla="*/ 1003427 h 1339999"/>
              <a:gd name="connsiteX32" fmla="*/ 9710473 w 10740954"/>
              <a:gd name="connsiteY32" fmla="*/ 968564 h 1339999"/>
              <a:gd name="connsiteX33" fmla="*/ 9488426 w 10740954"/>
              <a:gd name="connsiteY33" fmla="*/ 1199236 h 1339999"/>
              <a:gd name="connsiteX34" fmla="*/ 9220008 w 10740954"/>
              <a:gd name="connsiteY34" fmla="*/ 851392 h 1339999"/>
              <a:gd name="connsiteX35" fmla="*/ 9481006 w 10740954"/>
              <a:gd name="connsiteY35" fmla="*/ 507218 h 1339999"/>
              <a:gd name="connsiteX36" fmla="*/ 9710473 w 10740954"/>
              <a:gd name="connsiteY36" fmla="*/ 726881 h 1339999"/>
              <a:gd name="connsiteX37" fmla="*/ 9856739 w 10740954"/>
              <a:gd name="connsiteY37" fmla="*/ 692018 h 1339999"/>
              <a:gd name="connsiteX38" fmla="*/ 9484716 w 10740954"/>
              <a:gd name="connsiteY38" fmla="*/ 377202 h 1339999"/>
              <a:gd name="connsiteX39" fmla="*/ 5112923 w 10740954"/>
              <a:gd name="connsiteY39" fmla="*/ 29358 h 1339999"/>
              <a:gd name="connsiteX40" fmla="*/ 4868618 w 10740954"/>
              <a:gd name="connsiteY40" fmla="*/ 29358 h 1339999"/>
              <a:gd name="connsiteX41" fmla="*/ 4485467 w 10740954"/>
              <a:gd name="connsiteY41" fmla="*/ 1061881 h 1339999"/>
              <a:gd name="connsiteX42" fmla="*/ 4100726 w 10740954"/>
              <a:gd name="connsiteY42" fmla="*/ 29358 h 1339999"/>
              <a:gd name="connsiteX43" fmla="*/ 3845291 w 10740954"/>
              <a:gd name="connsiteY43" fmla="*/ 29358 h 1339999"/>
              <a:gd name="connsiteX44" fmla="*/ 3845291 w 10740954"/>
              <a:gd name="connsiteY44" fmla="*/ 1310641 h 1339999"/>
              <a:gd name="connsiteX45" fmla="*/ 4006130 w 10740954"/>
              <a:gd name="connsiteY45" fmla="*/ 1310641 h 1339999"/>
              <a:gd name="connsiteX46" fmla="*/ 4006130 w 10740954"/>
              <a:gd name="connsiteY46" fmla="*/ 206819 h 1339999"/>
              <a:gd name="connsiteX47" fmla="*/ 4418694 w 10740954"/>
              <a:gd name="connsiteY47" fmla="*/ 1310641 h 1339999"/>
              <a:gd name="connsiteX48" fmla="*/ 4542701 w 10740954"/>
              <a:gd name="connsiteY48" fmla="*/ 1310641 h 1339999"/>
              <a:gd name="connsiteX49" fmla="*/ 4951820 w 10740954"/>
              <a:gd name="connsiteY49" fmla="*/ 204984 h 1339999"/>
              <a:gd name="connsiteX50" fmla="*/ 4951820 w 10740954"/>
              <a:gd name="connsiteY50" fmla="*/ 1310641 h 1339999"/>
              <a:gd name="connsiteX51" fmla="*/ 5112923 w 10740954"/>
              <a:gd name="connsiteY51" fmla="*/ 1310641 h 1339999"/>
              <a:gd name="connsiteX52" fmla="*/ 5112923 w 10740954"/>
              <a:gd name="connsiteY52" fmla="*/ 29358 h 1339999"/>
              <a:gd name="connsiteX53" fmla="*/ 6688984 w 10740954"/>
              <a:gd name="connsiteY53" fmla="*/ 1198974 h 1339999"/>
              <a:gd name="connsiteX54" fmla="*/ 6435405 w 10740954"/>
              <a:gd name="connsiteY54" fmla="*/ 852965 h 1339999"/>
              <a:gd name="connsiteX55" fmla="*/ 6688984 w 10740954"/>
              <a:gd name="connsiteY55" fmla="*/ 506956 h 1339999"/>
              <a:gd name="connsiteX56" fmla="*/ 6942564 w 10740954"/>
              <a:gd name="connsiteY56" fmla="*/ 852965 h 1339999"/>
              <a:gd name="connsiteX57" fmla="*/ 6688984 w 10740954"/>
              <a:gd name="connsiteY57" fmla="*/ 1198974 h 1339999"/>
              <a:gd name="connsiteX58" fmla="*/ 7092538 w 10740954"/>
              <a:gd name="connsiteY58" fmla="*/ 29358 h 1339999"/>
              <a:gd name="connsiteX59" fmla="*/ 6938854 w 10740954"/>
              <a:gd name="connsiteY59" fmla="*/ 29358 h 1339999"/>
              <a:gd name="connsiteX60" fmla="*/ 6938854 w 10740954"/>
              <a:gd name="connsiteY60" fmla="*/ 571177 h 1339999"/>
              <a:gd name="connsiteX61" fmla="*/ 6663017 w 10740954"/>
              <a:gd name="connsiteY61" fmla="*/ 377202 h 1339999"/>
              <a:gd name="connsiteX62" fmla="*/ 6274301 w 10740954"/>
              <a:gd name="connsiteY62" fmla="*/ 858732 h 1339999"/>
              <a:gd name="connsiteX63" fmla="*/ 6650033 w 10740954"/>
              <a:gd name="connsiteY63" fmla="*/ 1329252 h 1339999"/>
              <a:gd name="connsiteX64" fmla="*/ 6938854 w 10740954"/>
              <a:gd name="connsiteY64" fmla="*/ 1126103 h 1339999"/>
              <a:gd name="connsiteX65" fmla="*/ 6938854 w 10740954"/>
              <a:gd name="connsiteY65" fmla="*/ 1195567 h 1339999"/>
              <a:gd name="connsiteX66" fmla="*/ 6948128 w 10740954"/>
              <a:gd name="connsiteY66" fmla="*/ 1310903 h 1339999"/>
              <a:gd name="connsiteX67" fmla="*/ 7103667 w 10740954"/>
              <a:gd name="connsiteY67" fmla="*/ 1310903 h 1339999"/>
              <a:gd name="connsiteX68" fmla="*/ 7092538 w 10740954"/>
              <a:gd name="connsiteY68" fmla="*/ 1120598 h 1339999"/>
              <a:gd name="connsiteX69" fmla="*/ 7092538 w 10740954"/>
              <a:gd name="connsiteY69" fmla="*/ 29358 h 1339999"/>
              <a:gd name="connsiteX70" fmla="*/ 8258155 w 10740954"/>
              <a:gd name="connsiteY70" fmla="*/ 29358 h 1339999"/>
              <a:gd name="connsiteX71" fmla="*/ 7258942 w 10740954"/>
              <a:gd name="connsiteY71" fmla="*/ 29358 h 1339999"/>
              <a:gd name="connsiteX72" fmla="*/ 7258942 w 10740954"/>
              <a:gd name="connsiteY72" fmla="*/ 163044 h 1339999"/>
              <a:gd name="connsiteX73" fmla="*/ 7678924 w 10740954"/>
              <a:gd name="connsiteY73" fmla="*/ 163044 h 1339999"/>
              <a:gd name="connsiteX74" fmla="*/ 7678924 w 10740954"/>
              <a:gd name="connsiteY74" fmla="*/ 1310903 h 1339999"/>
              <a:gd name="connsiteX75" fmla="*/ 7840028 w 10740954"/>
              <a:gd name="connsiteY75" fmla="*/ 1310903 h 1339999"/>
              <a:gd name="connsiteX76" fmla="*/ 7840028 w 10740954"/>
              <a:gd name="connsiteY76" fmla="*/ 163044 h 1339999"/>
              <a:gd name="connsiteX77" fmla="*/ 8258155 w 10740954"/>
              <a:gd name="connsiteY77" fmla="*/ 163044 h 1339999"/>
              <a:gd name="connsiteX78" fmla="*/ 8258155 w 10740954"/>
              <a:gd name="connsiteY78" fmla="*/ 29358 h 1339999"/>
              <a:gd name="connsiteX79" fmla="*/ 10185835 w 10740954"/>
              <a:gd name="connsiteY79" fmla="*/ 29358 h 1339999"/>
              <a:gd name="connsiteX80" fmla="*/ 10032151 w 10740954"/>
              <a:gd name="connsiteY80" fmla="*/ 29358 h 1339999"/>
              <a:gd name="connsiteX81" fmla="*/ 10032151 w 10740954"/>
              <a:gd name="connsiteY81" fmla="*/ 1310641 h 1339999"/>
              <a:gd name="connsiteX82" fmla="*/ 10185835 w 10740954"/>
              <a:gd name="connsiteY82" fmla="*/ 1310641 h 1339999"/>
              <a:gd name="connsiteX83" fmla="*/ 10185835 w 10740954"/>
              <a:gd name="connsiteY83" fmla="*/ 708532 h 1339999"/>
              <a:gd name="connsiteX84" fmla="*/ 10387480 w 10740954"/>
              <a:gd name="connsiteY84" fmla="*/ 494374 h 1339999"/>
              <a:gd name="connsiteX85" fmla="*/ 10587270 w 10740954"/>
              <a:gd name="connsiteY85" fmla="*/ 708532 h 1339999"/>
              <a:gd name="connsiteX86" fmla="*/ 10587270 w 10740954"/>
              <a:gd name="connsiteY86" fmla="*/ 1310903 h 1339999"/>
              <a:gd name="connsiteX87" fmla="*/ 10740955 w 10740954"/>
              <a:gd name="connsiteY87" fmla="*/ 1310903 h 1339999"/>
              <a:gd name="connsiteX88" fmla="*/ 10740955 w 10740954"/>
              <a:gd name="connsiteY88" fmla="*/ 677339 h 1339999"/>
              <a:gd name="connsiteX89" fmla="*/ 10443125 w 10740954"/>
              <a:gd name="connsiteY89" fmla="*/ 377202 h 1339999"/>
              <a:gd name="connsiteX90" fmla="*/ 10185835 w 10740954"/>
              <a:gd name="connsiteY90" fmla="*/ 536576 h 1339999"/>
              <a:gd name="connsiteX91" fmla="*/ 10185835 w 10740954"/>
              <a:gd name="connsiteY91" fmla="*/ 29358 h 1339999"/>
              <a:gd name="connsiteX92" fmla="*/ 2759431 w 10740954"/>
              <a:gd name="connsiteY92" fmla="*/ 1339999 h 1339999"/>
              <a:gd name="connsiteX93" fmla="*/ 3188688 w 10740954"/>
              <a:gd name="connsiteY93" fmla="*/ 917186 h 1339999"/>
              <a:gd name="connsiteX94" fmla="*/ 3188688 w 10740954"/>
              <a:gd name="connsiteY94" fmla="*/ 29358 h 1339999"/>
              <a:gd name="connsiteX95" fmla="*/ 2959221 w 10740954"/>
              <a:gd name="connsiteY95" fmla="*/ 29358 h 1339999"/>
              <a:gd name="connsiteX96" fmla="*/ 2959221 w 10740954"/>
              <a:gd name="connsiteY96" fmla="*/ 975903 h 1339999"/>
              <a:gd name="connsiteX97" fmla="*/ 2759431 w 10740954"/>
              <a:gd name="connsiteY97" fmla="*/ 1221255 h 1339999"/>
              <a:gd name="connsiteX98" fmla="*/ 2559641 w 10740954"/>
              <a:gd name="connsiteY98" fmla="*/ 957554 h 1339999"/>
              <a:gd name="connsiteX99" fmla="*/ 2559641 w 10740954"/>
              <a:gd name="connsiteY99" fmla="*/ 781928 h 1339999"/>
              <a:gd name="connsiteX100" fmla="*/ 2330175 w 10740954"/>
              <a:gd name="connsiteY100" fmla="*/ 838548 h 1339999"/>
              <a:gd name="connsiteX101" fmla="*/ 2330175 w 10740954"/>
              <a:gd name="connsiteY101" fmla="*/ 917186 h 1339999"/>
              <a:gd name="connsiteX102" fmla="*/ 2759431 w 10740954"/>
              <a:gd name="connsiteY102" fmla="*/ 1339999 h 1339999"/>
              <a:gd name="connsiteX103" fmla="*/ 1537905 w 10740954"/>
              <a:gd name="connsiteY103" fmla="*/ 1206314 h 1339999"/>
              <a:gd name="connsiteX104" fmla="*/ 1251204 w 10740954"/>
              <a:gd name="connsiteY104" fmla="*/ 911682 h 1339999"/>
              <a:gd name="connsiteX105" fmla="*/ 1364082 w 10740954"/>
              <a:gd name="connsiteY105" fmla="*/ 679174 h 1339999"/>
              <a:gd name="connsiteX106" fmla="*/ 1782210 w 10740954"/>
              <a:gd name="connsiteY106" fmla="*/ 1131345 h 1339999"/>
              <a:gd name="connsiteX107" fmla="*/ 1537905 w 10740954"/>
              <a:gd name="connsiteY107" fmla="*/ 1206314 h 1339999"/>
              <a:gd name="connsiteX108" fmla="*/ 1761807 w 10740954"/>
              <a:gd name="connsiteY108" fmla="*/ 550993 h 1339999"/>
              <a:gd name="connsiteX109" fmla="*/ 2004258 w 10740954"/>
              <a:gd name="connsiteY109" fmla="*/ 785336 h 1339999"/>
              <a:gd name="connsiteX110" fmla="*/ 1945168 w 10740954"/>
              <a:gd name="connsiteY110" fmla="*/ 981146 h 1339999"/>
              <a:gd name="connsiteX111" fmla="*/ 1582420 w 10740954"/>
              <a:gd name="connsiteY111" fmla="*/ 585856 h 1339999"/>
              <a:gd name="connsiteX112" fmla="*/ 1761807 w 10740954"/>
              <a:gd name="connsiteY112" fmla="*/ 550993 h 1339999"/>
              <a:gd name="connsiteX113" fmla="*/ 1537905 w 10740954"/>
              <a:gd name="connsiteY113" fmla="*/ 96987 h 1339999"/>
              <a:gd name="connsiteX114" fmla="*/ 1711727 w 10740954"/>
              <a:gd name="connsiteY114" fmla="*/ 272613 h 1339999"/>
              <a:gd name="connsiteX115" fmla="*/ 1532340 w 10740954"/>
              <a:gd name="connsiteY115" fmla="*/ 532644 h 1339999"/>
              <a:gd name="connsiteX116" fmla="*/ 1452848 w 10740954"/>
              <a:gd name="connsiteY116" fmla="*/ 444831 h 1339999"/>
              <a:gd name="connsiteX117" fmla="*/ 1362227 w 10740954"/>
              <a:gd name="connsiteY117" fmla="*/ 263701 h 1339999"/>
              <a:gd name="connsiteX118" fmla="*/ 1537905 w 10740954"/>
              <a:gd name="connsiteY118" fmla="*/ 96987 h 1339999"/>
              <a:gd name="connsiteX119" fmla="*/ 2002403 w 10740954"/>
              <a:gd name="connsiteY119" fmla="*/ 1043532 h 1339999"/>
              <a:gd name="connsiteX120" fmla="*/ 2159797 w 10740954"/>
              <a:gd name="connsiteY120" fmla="*/ 686514 h 1339999"/>
              <a:gd name="connsiteX121" fmla="*/ 1917346 w 10740954"/>
              <a:gd name="connsiteY121" fmla="*/ 454006 h 1339999"/>
              <a:gd name="connsiteX122" fmla="*/ 1695299 w 10740954"/>
              <a:gd name="connsiteY122" fmla="*/ 498044 h 1339999"/>
              <a:gd name="connsiteX123" fmla="*/ 1691589 w 10740954"/>
              <a:gd name="connsiteY123" fmla="*/ 490704 h 1339999"/>
              <a:gd name="connsiteX124" fmla="*/ 1891379 w 10740954"/>
              <a:gd name="connsiteY124" fmla="*/ 249022 h 1339999"/>
              <a:gd name="connsiteX125" fmla="*/ 1543469 w 10740954"/>
              <a:gd name="connsiteY125" fmla="*/ 0 h 1339999"/>
              <a:gd name="connsiteX126" fmla="*/ 1162173 w 10740954"/>
              <a:gd name="connsiteY126" fmla="*/ 316651 h 1339999"/>
              <a:gd name="connsiteX127" fmla="*/ 1310293 w 10740954"/>
              <a:gd name="connsiteY127" fmla="*/ 622292 h 1339999"/>
              <a:gd name="connsiteX128" fmla="*/ 1312147 w 10740954"/>
              <a:gd name="connsiteY128" fmla="*/ 625962 h 1339999"/>
              <a:gd name="connsiteX129" fmla="*/ 1047439 w 10740954"/>
              <a:gd name="connsiteY129" fmla="*/ 993990 h 1339999"/>
              <a:gd name="connsiteX130" fmla="*/ 1419462 w 10740954"/>
              <a:gd name="connsiteY130" fmla="*/ 1339999 h 1339999"/>
              <a:gd name="connsiteX131" fmla="*/ 1837589 w 10740954"/>
              <a:gd name="connsiteY131" fmla="*/ 1191635 h 1339999"/>
              <a:gd name="connsiteX132" fmla="*/ 1948613 w 10740954"/>
              <a:gd name="connsiteY132" fmla="*/ 1310641 h 1339999"/>
              <a:gd name="connsiteX133" fmla="*/ 2239024 w 10740954"/>
              <a:gd name="connsiteY133" fmla="*/ 1310641 h 1339999"/>
              <a:gd name="connsiteX134" fmla="*/ 2239024 w 10740954"/>
              <a:gd name="connsiteY134" fmla="*/ 1301466 h 1339999"/>
              <a:gd name="connsiteX135" fmla="*/ 2002403 w 10740954"/>
              <a:gd name="connsiteY135" fmla="*/ 1043532 h 1339999"/>
              <a:gd name="connsiteX136" fmla="*/ 429257 w 10740954"/>
              <a:gd name="connsiteY136" fmla="*/ 1339999 h 1339999"/>
              <a:gd name="connsiteX137" fmla="*/ 858513 w 10740954"/>
              <a:gd name="connsiteY137" fmla="*/ 917186 h 1339999"/>
              <a:gd name="connsiteX138" fmla="*/ 858513 w 10740954"/>
              <a:gd name="connsiteY138" fmla="*/ 29358 h 1339999"/>
              <a:gd name="connsiteX139" fmla="*/ 629046 w 10740954"/>
              <a:gd name="connsiteY139" fmla="*/ 29358 h 1339999"/>
              <a:gd name="connsiteX140" fmla="*/ 629046 w 10740954"/>
              <a:gd name="connsiteY140" fmla="*/ 975903 h 1339999"/>
              <a:gd name="connsiteX141" fmla="*/ 429257 w 10740954"/>
              <a:gd name="connsiteY141" fmla="*/ 1221255 h 1339999"/>
              <a:gd name="connsiteX142" fmla="*/ 229467 w 10740954"/>
              <a:gd name="connsiteY142" fmla="*/ 957554 h 1339999"/>
              <a:gd name="connsiteX143" fmla="*/ 229467 w 10740954"/>
              <a:gd name="connsiteY143" fmla="*/ 781928 h 1339999"/>
              <a:gd name="connsiteX144" fmla="*/ 0 w 10740954"/>
              <a:gd name="connsiteY144" fmla="*/ 838548 h 1339999"/>
              <a:gd name="connsiteX145" fmla="*/ 0 w 10740954"/>
              <a:gd name="connsiteY145" fmla="*/ 917186 h 1339999"/>
              <a:gd name="connsiteX146" fmla="*/ 429257 w 10740954"/>
              <a:gd name="connsiteY146" fmla="*/ 1339999 h 133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10740954" h="1339999">
                <a:moveTo>
                  <a:pt x="5490245" y="754143"/>
                </a:moveTo>
                <a:cubicBezTo>
                  <a:pt x="5510648" y="592934"/>
                  <a:pt x="5593850" y="501451"/>
                  <a:pt x="5740115" y="501451"/>
                </a:cubicBezTo>
                <a:cubicBezTo>
                  <a:pt x="5878961" y="501451"/>
                  <a:pt x="5960308" y="583759"/>
                  <a:pt x="5964018" y="754143"/>
                </a:cubicBezTo>
                <a:lnTo>
                  <a:pt x="5490245" y="754143"/>
                </a:lnTo>
                <a:moveTo>
                  <a:pt x="5739850" y="377202"/>
                </a:moveTo>
                <a:cubicBezTo>
                  <a:pt x="5495545" y="377202"/>
                  <a:pt x="5325432" y="547586"/>
                  <a:pt x="5325432" y="860567"/>
                </a:cubicBezTo>
                <a:cubicBezTo>
                  <a:pt x="5325432" y="1160704"/>
                  <a:pt x="5482826" y="1329252"/>
                  <a:pt x="5739850" y="1329252"/>
                </a:cubicBezTo>
                <a:cubicBezTo>
                  <a:pt x="5950769" y="1329252"/>
                  <a:pt x="6084050" y="1210246"/>
                  <a:pt x="6117437" y="1030950"/>
                </a:cubicBezTo>
                <a:lnTo>
                  <a:pt x="5976736" y="994252"/>
                </a:lnTo>
                <a:cubicBezTo>
                  <a:pt x="5952624" y="1148121"/>
                  <a:pt x="5869422" y="1201071"/>
                  <a:pt x="5754689" y="1201071"/>
                </a:cubicBezTo>
                <a:cubicBezTo>
                  <a:pt x="5571592" y="1201071"/>
                  <a:pt x="5489981" y="1067386"/>
                  <a:pt x="5484416" y="862402"/>
                </a:cubicBezTo>
                <a:lnTo>
                  <a:pt x="6119027" y="862402"/>
                </a:lnTo>
                <a:lnTo>
                  <a:pt x="6119027" y="811025"/>
                </a:lnTo>
                <a:cubicBezTo>
                  <a:pt x="6119292" y="490704"/>
                  <a:pt x="5943615" y="377202"/>
                  <a:pt x="5739850" y="377202"/>
                </a:cubicBezTo>
                <a:moveTo>
                  <a:pt x="8274584" y="754143"/>
                </a:moveTo>
                <a:cubicBezTo>
                  <a:pt x="8294987" y="592934"/>
                  <a:pt x="8378188" y="501451"/>
                  <a:pt x="8524454" y="501451"/>
                </a:cubicBezTo>
                <a:cubicBezTo>
                  <a:pt x="8663299" y="501451"/>
                  <a:pt x="8744646" y="583759"/>
                  <a:pt x="8748356" y="754143"/>
                </a:cubicBezTo>
                <a:lnTo>
                  <a:pt x="8274584" y="754143"/>
                </a:lnTo>
                <a:moveTo>
                  <a:pt x="8524454" y="377202"/>
                </a:moveTo>
                <a:cubicBezTo>
                  <a:pt x="8280149" y="377202"/>
                  <a:pt x="8110035" y="547586"/>
                  <a:pt x="8110035" y="860567"/>
                </a:cubicBezTo>
                <a:cubicBezTo>
                  <a:pt x="8110035" y="1160704"/>
                  <a:pt x="8267430" y="1329252"/>
                  <a:pt x="8524454" y="1329252"/>
                </a:cubicBezTo>
                <a:cubicBezTo>
                  <a:pt x="8735372" y="1329252"/>
                  <a:pt x="8868654" y="1210246"/>
                  <a:pt x="8902041" y="1030950"/>
                </a:cubicBezTo>
                <a:lnTo>
                  <a:pt x="8761340" y="994252"/>
                </a:lnTo>
                <a:cubicBezTo>
                  <a:pt x="8737227" y="1148121"/>
                  <a:pt x="8654025" y="1201071"/>
                  <a:pt x="8539292" y="1201071"/>
                </a:cubicBezTo>
                <a:cubicBezTo>
                  <a:pt x="8356196" y="1201071"/>
                  <a:pt x="8274584" y="1067386"/>
                  <a:pt x="8269019" y="862402"/>
                </a:cubicBezTo>
                <a:lnTo>
                  <a:pt x="8903630" y="862402"/>
                </a:lnTo>
                <a:lnTo>
                  <a:pt x="8903630" y="811025"/>
                </a:lnTo>
                <a:cubicBezTo>
                  <a:pt x="8903895" y="490704"/>
                  <a:pt x="8727953" y="377202"/>
                  <a:pt x="8524454" y="377202"/>
                </a:cubicBezTo>
                <a:moveTo>
                  <a:pt x="9484716" y="377202"/>
                </a:moveTo>
                <a:cubicBezTo>
                  <a:pt x="9231137" y="377202"/>
                  <a:pt x="9059169" y="552828"/>
                  <a:pt x="9059169" y="862402"/>
                </a:cubicBezTo>
                <a:cubicBezTo>
                  <a:pt x="9059169" y="1166208"/>
                  <a:pt x="9227428" y="1329252"/>
                  <a:pt x="9477297" y="1329252"/>
                </a:cubicBezTo>
                <a:cubicBezTo>
                  <a:pt x="9703054" y="1329252"/>
                  <a:pt x="9830771" y="1191897"/>
                  <a:pt x="9856739" y="1003427"/>
                </a:cubicBezTo>
                <a:lnTo>
                  <a:pt x="9710473" y="968564"/>
                </a:lnTo>
                <a:cubicBezTo>
                  <a:pt x="9684506" y="1140520"/>
                  <a:pt x="9610579" y="1199236"/>
                  <a:pt x="9488426" y="1199236"/>
                </a:cubicBezTo>
                <a:cubicBezTo>
                  <a:pt x="9310894" y="1199236"/>
                  <a:pt x="9220008" y="1071056"/>
                  <a:pt x="9220008" y="851392"/>
                </a:cubicBezTo>
                <a:cubicBezTo>
                  <a:pt x="9220008" y="622554"/>
                  <a:pt x="9316193" y="507218"/>
                  <a:pt x="9481006" y="507218"/>
                </a:cubicBezTo>
                <a:cubicBezTo>
                  <a:pt x="9597595" y="507218"/>
                  <a:pt x="9682651" y="564100"/>
                  <a:pt x="9710473" y="726881"/>
                </a:cubicBezTo>
                <a:lnTo>
                  <a:pt x="9856739" y="692018"/>
                </a:lnTo>
                <a:cubicBezTo>
                  <a:pt x="9830771" y="505383"/>
                  <a:pt x="9703054" y="377202"/>
                  <a:pt x="9484716" y="377202"/>
                </a:cubicBezTo>
                <a:moveTo>
                  <a:pt x="5112923" y="29358"/>
                </a:moveTo>
                <a:lnTo>
                  <a:pt x="4868618" y="29358"/>
                </a:lnTo>
                <a:lnTo>
                  <a:pt x="4485467" y="1061881"/>
                </a:lnTo>
                <a:lnTo>
                  <a:pt x="4100726" y="29358"/>
                </a:lnTo>
                <a:lnTo>
                  <a:pt x="3845291" y="29358"/>
                </a:lnTo>
                <a:lnTo>
                  <a:pt x="3845291" y="1310641"/>
                </a:lnTo>
                <a:lnTo>
                  <a:pt x="4006130" y="1310641"/>
                </a:lnTo>
                <a:lnTo>
                  <a:pt x="4006130" y="206819"/>
                </a:lnTo>
                <a:lnTo>
                  <a:pt x="4418694" y="1310641"/>
                </a:lnTo>
                <a:lnTo>
                  <a:pt x="4542701" y="1310641"/>
                </a:lnTo>
                <a:lnTo>
                  <a:pt x="4951820" y="204984"/>
                </a:lnTo>
                <a:lnTo>
                  <a:pt x="4951820" y="1310641"/>
                </a:lnTo>
                <a:lnTo>
                  <a:pt x="5112923" y="1310641"/>
                </a:lnTo>
                <a:lnTo>
                  <a:pt x="5112923" y="29358"/>
                </a:lnTo>
                <a:moveTo>
                  <a:pt x="6688984" y="1198974"/>
                </a:moveTo>
                <a:cubicBezTo>
                  <a:pt x="6537154" y="1198974"/>
                  <a:pt x="6435405" y="1090977"/>
                  <a:pt x="6435405" y="852965"/>
                </a:cubicBezTo>
                <a:cubicBezTo>
                  <a:pt x="6435405" y="613118"/>
                  <a:pt x="6537154" y="506956"/>
                  <a:pt x="6688984" y="506956"/>
                </a:cubicBezTo>
                <a:cubicBezTo>
                  <a:pt x="6840814" y="506956"/>
                  <a:pt x="6942564" y="613118"/>
                  <a:pt x="6942564" y="852965"/>
                </a:cubicBezTo>
                <a:cubicBezTo>
                  <a:pt x="6942564" y="1090977"/>
                  <a:pt x="6840814" y="1198974"/>
                  <a:pt x="6688984" y="1198974"/>
                </a:cubicBezTo>
                <a:moveTo>
                  <a:pt x="7092538" y="29358"/>
                </a:moveTo>
                <a:lnTo>
                  <a:pt x="6938854" y="29358"/>
                </a:lnTo>
                <a:lnTo>
                  <a:pt x="6938854" y="571177"/>
                </a:lnTo>
                <a:cubicBezTo>
                  <a:pt x="6905467" y="470520"/>
                  <a:pt x="6824120" y="377202"/>
                  <a:pt x="6663017" y="377202"/>
                </a:cubicBezTo>
                <a:cubicBezTo>
                  <a:pt x="6455808" y="377202"/>
                  <a:pt x="6274301" y="538411"/>
                  <a:pt x="6274301" y="858732"/>
                </a:cubicBezTo>
                <a:cubicBezTo>
                  <a:pt x="6274301" y="1182722"/>
                  <a:pt x="6455543" y="1329252"/>
                  <a:pt x="6650033" y="1329252"/>
                </a:cubicBezTo>
                <a:cubicBezTo>
                  <a:pt x="6796299" y="1329252"/>
                  <a:pt x="6903612" y="1245109"/>
                  <a:pt x="6938854" y="1126103"/>
                </a:cubicBezTo>
                <a:lnTo>
                  <a:pt x="6938854" y="1195567"/>
                </a:lnTo>
                <a:cubicBezTo>
                  <a:pt x="6938854" y="1237769"/>
                  <a:pt x="6942564" y="1283380"/>
                  <a:pt x="6948128" y="1310903"/>
                </a:cubicBezTo>
                <a:lnTo>
                  <a:pt x="7103667" y="1310903"/>
                </a:lnTo>
                <a:cubicBezTo>
                  <a:pt x="7096248" y="1266865"/>
                  <a:pt x="7092538" y="1202906"/>
                  <a:pt x="7092538" y="1120598"/>
                </a:cubicBezTo>
                <a:lnTo>
                  <a:pt x="7092538" y="29358"/>
                </a:lnTo>
                <a:moveTo>
                  <a:pt x="8258155" y="29358"/>
                </a:moveTo>
                <a:lnTo>
                  <a:pt x="7258942" y="29358"/>
                </a:lnTo>
                <a:lnTo>
                  <a:pt x="7258942" y="163044"/>
                </a:lnTo>
                <a:lnTo>
                  <a:pt x="7678924" y="163044"/>
                </a:lnTo>
                <a:lnTo>
                  <a:pt x="7678924" y="1310903"/>
                </a:lnTo>
                <a:lnTo>
                  <a:pt x="7840028" y="1310903"/>
                </a:lnTo>
                <a:lnTo>
                  <a:pt x="7840028" y="163044"/>
                </a:lnTo>
                <a:lnTo>
                  <a:pt x="8258155" y="163044"/>
                </a:lnTo>
                <a:lnTo>
                  <a:pt x="8258155" y="29358"/>
                </a:lnTo>
                <a:moveTo>
                  <a:pt x="10185835" y="29358"/>
                </a:moveTo>
                <a:lnTo>
                  <a:pt x="10032151" y="29358"/>
                </a:lnTo>
                <a:lnTo>
                  <a:pt x="10032151" y="1310641"/>
                </a:lnTo>
                <a:lnTo>
                  <a:pt x="10185835" y="1310641"/>
                </a:lnTo>
                <a:lnTo>
                  <a:pt x="10185835" y="708532"/>
                </a:lnTo>
                <a:cubicBezTo>
                  <a:pt x="10185835" y="580352"/>
                  <a:pt x="10250489" y="494374"/>
                  <a:pt x="10387480" y="494374"/>
                </a:cubicBezTo>
                <a:cubicBezTo>
                  <a:pt x="10522617" y="494374"/>
                  <a:pt x="10587270" y="580352"/>
                  <a:pt x="10587270" y="708532"/>
                </a:cubicBezTo>
                <a:lnTo>
                  <a:pt x="10587270" y="1310903"/>
                </a:lnTo>
                <a:lnTo>
                  <a:pt x="10740955" y="1310903"/>
                </a:lnTo>
                <a:lnTo>
                  <a:pt x="10740955" y="677339"/>
                </a:lnTo>
                <a:cubicBezTo>
                  <a:pt x="10740955" y="505383"/>
                  <a:pt x="10633640" y="377202"/>
                  <a:pt x="10443125" y="377202"/>
                </a:cubicBezTo>
                <a:cubicBezTo>
                  <a:pt x="10315408" y="377202"/>
                  <a:pt x="10221077" y="434084"/>
                  <a:pt x="10185835" y="536576"/>
                </a:cubicBezTo>
                <a:lnTo>
                  <a:pt x="10185835" y="29358"/>
                </a:lnTo>
                <a:moveTo>
                  <a:pt x="2759431" y="1339999"/>
                </a:moveTo>
                <a:cubicBezTo>
                  <a:pt x="3068390" y="1339999"/>
                  <a:pt x="3188688" y="1157034"/>
                  <a:pt x="3188688" y="917186"/>
                </a:cubicBezTo>
                <a:lnTo>
                  <a:pt x="3188688" y="29358"/>
                </a:lnTo>
                <a:lnTo>
                  <a:pt x="2959221" y="29358"/>
                </a:lnTo>
                <a:lnTo>
                  <a:pt x="2959221" y="975903"/>
                </a:lnTo>
                <a:cubicBezTo>
                  <a:pt x="2959221" y="1129772"/>
                  <a:pt x="2900132" y="1221255"/>
                  <a:pt x="2759431" y="1221255"/>
                </a:cubicBezTo>
                <a:cubicBezTo>
                  <a:pt x="2620585" y="1221255"/>
                  <a:pt x="2559641" y="1124268"/>
                  <a:pt x="2559641" y="957554"/>
                </a:cubicBezTo>
                <a:lnTo>
                  <a:pt x="2559641" y="781928"/>
                </a:lnTo>
                <a:lnTo>
                  <a:pt x="2330175" y="838548"/>
                </a:lnTo>
                <a:lnTo>
                  <a:pt x="2330175" y="917186"/>
                </a:lnTo>
                <a:cubicBezTo>
                  <a:pt x="2329910" y="1157034"/>
                  <a:pt x="2450207" y="1339999"/>
                  <a:pt x="2759431" y="1339999"/>
                </a:cubicBezTo>
                <a:moveTo>
                  <a:pt x="1537905" y="1206314"/>
                </a:moveTo>
                <a:cubicBezTo>
                  <a:pt x="1360373" y="1206314"/>
                  <a:pt x="1251204" y="1063454"/>
                  <a:pt x="1251204" y="911682"/>
                </a:cubicBezTo>
                <a:cubicBezTo>
                  <a:pt x="1251204" y="816529"/>
                  <a:pt x="1293864" y="728716"/>
                  <a:pt x="1364082" y="679174"/>
                </a:cubicBezTo>
                <a:lnTo>
                  <a:pt x="1782210" y="1131345"/>
                </a:lnTo>
                <a:cubicBezTo>
                  <a:pt x="1704573" y="1176955"/>
                  <a:pt x="1617662" y="1206314"/>
                  <a:pt x="1537905" y="1206314"/>
                </a:cubicBezTo>
                <a:moveTo>
                  <a:pt x="1761807" y="550993"/>
                </a:moveTo>
                <a:cubicBezTo>
                  <a:pt x="1911782" y="550993"/>
                  <a:pt x="2004258" y="636971"/>
                  <a:pt x="2004258" y="785336"/>
                </a:cubicBezTo>
                <a:cubicBezTo>
                  <a:pt x="2004258" y="851130"/>
                  <a:pt x="1985709" y="919021"/>
                  <a:pt x="1945168" y="981146"/>
                </a:cubicBezTo>
                <a:lnTo>
                  <a:pt x="1582420" y="585856"/>
                </a:lnTo>
                <a:cubicBezTo>
                  <a:pt x="1647074" y="560168"/>
                  <a:pt x="1710137" y="550993"/>
                  <a:pt x="1761807" y="550993"/>
                </a:cubicBezTo>
                <a:moveTo>
                  <a:pt x="1537905" y="96987"/>
                </a:moveTo>
                <a:cubicBezTo>
                  <a:pt x="1647074" y="96987"/>
                  <a:pt x="1711727" y="159112"/>
                  <a:pt x="1711727" y="272613"/>
                </a:cubicBezTo>
                <a:cubicBezTo>
                  <a:pt x="1711727" y="376940"/>
                  <a:pt x="1659792" y="475763"/>
                  <a:pt x="1532340" y="532644"/>
                </a:cubicBezTo>
                <a:lnTo>
                  <a:pt x="1452848" y="444831"/>
                </a:lnTo>
                <a:cubicBezTo>
                  <a:pt x="1382630" y="368028"/>
                  <a:pt x="1362227" y="320321"/>
                  <a:pt x="1362227" y="263701"/>
                </a:cubicBezTo>
                <a:cubicBezTo>
                  <a:pt x="1362227" y="157539"/>
                  <a:pt x="1430590" y="96987"/>
                  <a:pt x="1537905" y="96987"/>
                </a:cubicBezTo>
                <a:moveTo>
                  <a:pt x="2002403" y="1043532"/>
                </a:moveTo>
                <a:cubicBezTo>
                  <a:pt x="2102298" y="926361"/>
                  <a:pt x="2159797" y="798180"/>
                  <a:pt x="2159797" y="686514"/>
                </a:cubicBezTo>
                <a:cubicBezTo>
                  <a:pt x="2159797" y="547324"/>
                  <a:pt x="2065466" y="454006"/>
                  <a:pt x="1917346" y="454006"/>
                </a:cubicBezTo>
                <a:cubicBezTo>
                  <a:pt x="1839709" y="454006"/>
                  <a:pt x="1752533" y="476025"/>
                  <a:pt x="1695299" y="498044"/>
                </a:cubicBezTo>
                <a:lnTo>
                  <a:pt x="1691589" y="490704"/>
                </a:lnTo>
                <a:cubicBezTo>
                  <a:pt x="1832290" y="415735"/>
                  <a:pt x="1891379" y="346009"/>
                  <a:pt x="1891379" y="249022"/>
                </a:cubicBezTo>
                <a:cubicBezTo>
                  <a:pt x="1891379" y="109832"/>
                  <a:pt x="1765517" y="0"/>
                  <a:pt x="1543469" y="0"/>
                </a:cubicBezTo>
                <a:cubicBezTo>
                  <a:pt x="1288035" y="0"/>
                  <a:pt x="1162173" y="141025"/>
                  <a:pt x="1162173" y="316651"/>
                </a:cubicBezTo>
                <a:cubicBezTo>
                  <a:pt x="1162173" y="411803"/>
                  <a:pt x="1202978" y="506956"/>
                  <a:pt x="1310293" y="622292"/>
                </a:cubicBezTo>
                <a:lnTo>
                  <a:pt x="1312147" y="625962"/>
                </a:lnTo>
                <a:cubicBezTo>
                  <a:pt x="1130906" y="711940"/>
                  <a:pt x="1047439" y="851130"/>
                  <a:pt x="1047439" y="993990"/>
                </a:cubicBezTo>
                <a:cubicBezTo>
                  <a:pt x="1047439" y="1182460"/>
                  <a:pt x="1193704" y="1339999"/>
                  <a:pt x="1419462" y="1339999"/>
                </a:cubicBezTo>
                <a:cubicBezTo>
                  <a:pt x="1549033" y="1339999"/>
                  <a:pt x="1700863" y="1286787"/>
                  <a:pt x="1837589" y="1191635"/>
                </a:cubicBezTo>
                <a:lnTo>
                  <a:pt x="1948613" y="1310641"/>
                </a:lnTo>
                <a:lnTo>
                  <a:pt x="2239024" y="1310641"/>
                </a:lnTo>
                <a:lnTo>
                  <a:pt x="2239024" y="1301466"/>
                </a:lnTo>
                <a:lnTo>
                  <a:pt x="2002403" y="1043532"/>
                </a:lnTo>
                <a:close/>
                <a:moveTo>
                  <a:pt x="429257" y="1339999"/>
                </a:moveTo>
                <a:cubicBezTo>
                  <a:pt x="738215" y="1339999"/>
                  <a:pt x="858513" y="1157034"/>
                  <a:pt x="858513" y="917186"/>
                </a:cubicBezTo>
                <a:lnTo>
                  <a:pt x="858513" y="29358"/>
                </a:lnTo>
                <a:lnTo>
                  <a:pt x="629046" y="29358"/>
                </a:lnTo>
                <a:lnTo>
                  <a:pt x="629046" y="975903"/>
                </a:lnTo>
                <a:cubicBezTo>
                  <a:pt x="629046" y="1129772"/>
                  <a:pt x="569957" y="1221255"/>
                  <a:pt x="429257" y="1221255"/>
                </a:cubicBezTo>
                <a:cubicBezTo>
                  <a:pt x="290411" y="1221255"/>
                  <a:pt x="229467" y="1124268"/>
                  <a:pt x="229467" y="957554"/>
                </a:cubicBezTo>
                <a:lnTo>
                  <a:pt x="229467" y="781928"/>
                </a:lnTo>
                <a:lnTo>
                  <a:pt x="0" y="838548"/>
                </a:lnTo>
                <a:lnTo>
                  <a:pt x="0" y="917186"/>
                </a:lnTo>
                <a:cubicBezTo>
                  <a:pt x="0" y="1157034"/>
                  <a:pt x="120298" y="1339999"/>
                  <a:pt x="429257" y="1339999"/>
                </a:cubicBezTo>
              </a:path>
            </a:pathLst>
          </a:custGeom>
          <a:solidFill>
            <a:schemeClr val="bg1"/>
          </a:solidFill>
          <a:ln w="26484" cap="flat">
            <a:noFill/>
            <a:prstDash val="solid"/>
            <a:miter/>
          </a:ln>
        </p:spPr>
        <p:txBody>
          <a:bodyPr rtlCol="0" anchor="ctr"/>
          <a:lstStyle/>
          <a:p>
            <a:endParaRPr lang="en-GB" sz="1350"/>
          </a:p>
        </p:txBody>
      </p:sp>
    </p:spTree>
    <p:extLst>
      <p:ext uri="{BB962C8B-B14F-4D97-AF65-F5344CB8AC3E}">
        <p14:creationId xmlns:p14="http://schemas.microsoft.com/office/powerpoint/2010/main" val="41375379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Header Panel 01">
    <p:bg>
      <p:bgPr>
        <a:solidFill>
          <a:schemeClr val="accent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1DFFC51-5FDD-DBA1-C803-B017E296ADB6}"/>
              </a:ext>
            </a:extLst>
          </p:cNvPr>
          <p:cNvSpPr/>
          <p:nvPr userDrawn="1"/>
        </p:nvSpPr>
        <p:spPr>
          <a:xfrm>
            <a:off x="6858000" y="2"/>
            <a:ext cx="2286000" cy="2282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sp>
        <p:nvSpPr>
          <p:cNvPr id="20" name="Rectangle 19">
            <a:extLst>
              <a:ext uri="{FF2B5EF4-FFF2-40B4-BE49-F238E27FC236}">
                <a16:creationId xmlns:a16="http://schemas.microsoft.com/office/drawing/2014/main" id="{E6A0B6D5-9FAE-6088-29AE-ECA683A12070}"/>
              </a:ext>
            </a:extLst>
          </p:cNvPr>
          <p:cNvSpPr/>
          <p:nvPr userDrawn="1"/>
        </p:nvSpPr>
        <p:spPr>
          <a:xfrm>
            <a:off x="0" y="4578308"/>
            <a:ext cx="6067425" cy="22825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sp>
        <p:nvSpPr>
          <p:cNvPr id="2" name="Title 1">
            <a:extLst>
              <a:ext uri="{FF2B5EF4-FFF2-40B4-BE49-F238E27FC236}">
                <a16:creationId xmlns:a16="http://schemas.microsoft.com/office/drawing/2014/main" id="{199B8AD4-5298-7DA9-DDAD-3AB53AF2F9F5}"/>
              </a:ext>
            </a:extLst>
          </p:cNvPr>
          <p:cNvSpPr>
            <a:spLocks noGrp="1"/>
          </p:cNvSpPr>
          <p:nvPr>
            <p:ph type="title"/>
          </p:nvPr>
        </p:nvSpPr>
        <p:spPr>
          <a:xfrm>
            <a:off x="215503" y="266401"/>
            <a:ext cx="5770959" cy="1394356"/>
          </a:xfrm>
        </p:spPr>
        <p:txBody>
          <a:bodyPr anchor="t"/>
          <a:lstStyle>
            <a:lvl1pPr>
              <a:lnSpc>
                <a:spcPct val="80000"/>
              </a:lnSpc>
              <a:defRPr sz="5550" spc="0" baseline="0">
                <a:solidFill>
                  <a:schemeClr val="bg1"/>
                </a:solidFill>
              </a:defRPr>
            </a:lvl1pPr>
          </a:lstStyle>
          <a:p>
            <a:r>
              <a:rPr lang="en-US"/>
              <a:t>Click to edit Master title style</a:t>
            </a:r>
            <a:endParaRPr lang="en-GB"/>
          </a:p>
        </p:txBody>
      </p:sp>
      <p:sp>
        <p:nvSpPr>
          <p:cNvPr id="3" name="Slide Number Placeholder 5">
            <a:extLst>
              <a:ext uri="{FF2B5EF4-FFF2-40B4-BE49-F238E27FC236}">
                <a16:creationId xmlns:a16="http://schemas.microsoft.com/office/drawing/2014/main" id="{8160C082-DCC0-0938-63FA-E08E76FF7948}"/>
              </a:ext>
            </a:extLst>
          </p:cNvPr>
          <p:cNvSpPr>
            <a:spLocks noGrp="1"/>
          </p:cNvSpPr>
          <p:nvPr>
            <p:ph type="sldNum" sz="quarter" idx="4"/>
          </p:nvPr>
        </p:nvSpPr>
        <p:spPr>
          <a:xfrm>
            <a:off x="8686456" y="6415711"/>
            <a:ext cx="240506" cy="153463"/>
          </a:xfrm>
          <a:prstGeom prst="rect">
            <a:avLst/>
          </a:prstGeom>
        </p:spPr>
        <p:txBody>
          <a:bodyPr vert="horz" lIns="0" tIns="0" rIns="0" bIns="0" rtlCol="0" anchor="ctr"/>
          <a:lstStyle>
            <a:lvl1pPr algn="r">
              <a:lnSpc>
                <a:spcPct val="110000"/>
              </a:lnSpc>
              <a:spcBef>
                <a:spcPts val="450"/>
              </a:spcBef>
              <a:spcAft>
                <a:spcPts val="450"/>
              </a:spcAft>
              <a:defRPr sz="675" b="0" i="0">
                <a:solidFill>
                  <a:schemeClr val="bg1"/>
                </a:solidFill>
                <a:latin typeface="+mn-lt"/>
              </a:defRPr>
            </a:lvl1pPr>
          </a:lstStyle>
          <a:p>
            <a:fld id="{AEC8D767-5246-2244-A4A3-B8AFB218393C}" type="slidenum">
              <a:rPr lang="en-GB" smtClean="0"/>
              <a:pPr/>
              <a:t>‹#›</a:t>
            </a:fld>
            <a:endParaRPr lang="en-GB"/>
          </a:p>
        </p:txBody>
      </p:sp>
      <p:sp>
        <p:nvSpPr>
          <p:cNvPr id="7" name="Graphic 8">
            <a:extLst>
              <a:ext uri="{FF2B5EF4-FFF2-40B4-BE49-F238E27FC236}">
                <a16:creationId xmlns:a16="http://schemas.microsoft.com/office/drawing/2014/main" id="{DDD1C373-26DF-83A4-19AE-F6C809DB8E25}"/>
              </a:ext>
            </a:extLst>
          </p:cNvPr>
          <p:cNvSpPr>
            <a:spLocks noChangeAspect="1"/>
          </p:cNvSpPr>
          <p:nvPr userDrawn="1"/>
        </p:nvSpPr>
        <p:spPr>
          <a:xfrm>
            <a:off x="216228" y="6417655"/>
            <a:ext cx="869400" cy="144618"/>
          </a:xfrm>
          <a:custGeom>
            <a:avLst/>
            <a:gdLst>
              <a:gd name="connsiteX0" fmla="*/ 5490245 w 10740954"/>
              <a:gd name="connsiteY0" fmla="*/ 754143 h 1339999"/>
              <a:gd name="connsiteX1" fmla="*/ 5740115 w 10740954"/>
              <a:gd name="connsiteY1" fmla="*/ 501451 h 1339999"/>
              <a:gd name="connsiteX2" fmla="*/ 5964018 w 10740954"/>
              <a:gd name="connsiteY2" fmla="*/ 754143 h 1339999"/>
              <a:gd name="connsiteX3" fmla="*/ 5490245 w 10740954"/>
              <a:gd name="connsiteY3" fmla="*/ 754143 h 1339999"/>
              <a:gd name="connsiteX4" fmla="*/ 5739850 w 10740954"/>
              <a:gd name="connsiteY4" fmla="*/ 377202 h 1339999"/>
              <a:gd name="connsiteX5" fmla="*/ 5325432 w 10740954"/>
              <a:gd name="connsiteY5" fmla="*/ 860567 h 1339999"/>
              <a:gd name="connsiteX6" fmla="*/ 5739850 w 10740954"/>
              <a:gd name="connsiteY6" fmla="*/ 1329252 h 1339999"/>
              <a:gd name="connsiteX7" fmla="*/ 6117437 w 10740954"/>
              <a:gd name="connsiteY7" fmla="*/ 1030950 h 1339999"/>
              <a:gd name="connsiteX8" fmla="*/ 5976736 w 10740954"/>
              <a:gd name="connsiteY8" fmla="*/ 994252 h 1339999"/>
              <a:gd name="connsiteX9" fmla="*/ 5754689 w 10740954"/>
              <a:gd name="connsiteY9" fmla="*/ 1201071 h 1339999"/>
              <a:gd name="connsiteX10" fmla="*/ 5484416 w 10740954"/>
              <a:gd name="connsiteY10" fmla="*/ 862402 h 1339999"/>
              <a:gd name="connsiteX11" fmla="*/ 6119027 w 10740954"/>
              <a:gd name="connsiteY11" fmla="*/ 862402 h 1339999"/>
              <a:gd name="connsiteX12" fmla="*/ 6119027 w 10740954"/>
              <a:gd name="connsiteY12" fmla="*/ 811025 h 1339999"/>
              <a:gd name="connsiteX13" fmla="*/ 5739850 w 10740954"/>
              <a:gd name="connsiteY13" fmla="*/ 377202 h 1339999"/>
              <a:gd name="connsiteX14" fmla="*/ 8274584 w 10740954"/>
              <a:gd name="connsiteY14" fmla="*/ 754143 h 1339999"/>
              <a:gd name="connsiteX15" fmla="*/ 8524454 w 10740954"/>
              <a:gd name="connsiteY15" fmla="*/ 501451 h 1339999"/>
              <a:gd name="connsiteX16" fmla="*/ 8748356 w 10740954"/>
              <a:gd name="connsiteY16" fmla="*/ 754143 h 1339999"/>
              <a:gd name="connsiteX17" fmla="*/ 8274584 w 10740954"/>
              <a:gd name="connsiteY17" fmla="*/ 754143 h 1339999"/>
              <a:gd name="connsiteX18" fmla="*/ 8524454 w 10740954"/>
              <a:gd name="connsiteY18" fmla="*/ 377202 h 1339999"/>
              <a:gd name="connsiteX19" fmla="*/ 8110035 w 10740954"/>
              <a:gd name="connsiteY19" fmla="*/ 860567 h 1339999"/>
              <a:gd name="connsiteX20" fmla="*/ 8524454 w 10740954"/>
              <a:gd name="connsiteY20" fmla="*/ 1329252 h 1339999"/>
              <a:gd name="connsiteX21" fmla="*/ 8902041 w 10740954"/>
              <a:gd name="connsiteY21" fmla="*/ 1030950 h 1339999"/>
              <a:gd name="connsiteX22" fmla="*/ 8761340 w 10740954"/>
              <a:gd name="connsiteY22" fmla="*/ 994252 h 1339999"/>
              <a:gd name="connsiteX23" fmla="*/ 8539292 w 10740954"/>
              <a:gd name="connsiteY23" fmla="*/ 1201071 h 1339999"/>
              <a:gd name="connsiteX24" fmla="*/ 8269019 w 10740954"/>
              <a:gd name="connsiteY24" fmla="*/ 862402 h 1339999"/>
              <a:gd name="connsiteX25" fmla="*/ 8903630 w 10740954"/>
              <a:gd name="connsiteY25" fmla="*/ 862402 h 1339999"/>
              <a:gd name="connsiteX26" fmla="*/ 8903630 w 10740954"/>
              <a:gd name="connsiteY26" fmla="*/ 811025 h 1339999"/>
              <a:gd name="connsiteX27" fmla="*/ 8524454 w 10740954"/>
              <a:gd name="connsiteY27" fmla="*/ 377202 h 1339999"/>
              <a:gd name="connsiteX28" fmla="*/ 9484716 w 10740954"/>
              <a:gd name="connsiteY28" fmla="*/ 377202 h 1339999"/>
              <a:gd name="connsiteX29" fmla="*/ 9059169 w 10740954"/>
              <a:gd name="connsiteY29" fmla="*/ 862402 h 1339999"/>
              <a:gd name="connsiteX30" fmla="*/ 9477297 w 10740954"/>
              <a:gd name="connsiteY30" fmla="*/ 1329252 h 1339999"/>
              <a:gd name="connsiteX31" fmla="*/ 9856739 w 10740954"/>
              <a:gd name="connsiteY31" fmla="*/ 1003427 h 1339999"/>
              <a:gd name="connsiteX32" fmla="*/ 9710473 w 10740954"/>
              <a:gd name="connsiteY32" fmla="*/ 968564 h 1339999"/>
              <a:gd name="connsiteX33" fmla="*/ 9488426 w 10740954"/>
              <a:gd name="connsiteY33" fmla="*/ 1199236 h 1339999"/>
              <a:gd name="connsiteX34" fmla="*/ 9220008 w 10740954"/>
              <a:gd name="connsiteY34" fmla="*/ 851392 h 1339999"/>
              <a:gd name="connsiteX35" fmla="*/ 9481006 w 10740954"/>
              <a:gd name="connsiteY35" fmla="*/ 507218 h 1339999"/>
              <a:gd name="connsiteX36" fmla="*/ 9710473 w 10740954"/>
              <a:gd name="connsiteY36" fmla="*/ 726881 h 1339999"/>
              <a:gd name="connsiteX37" fmla="*/ 9856739 w 10740954"/>
              <a:gd name="connsiteY37" fmla="*/ 692018 h 1339999"/>
              <a:gd name="connsiteX38" fmla="*/ 9484716 w 10740954"/>
              <a:gd name="connsiteY38" fmla="*/ 377202 h 1339999"/>
              <a:gd name="connsiteX39" fmla="*/ 5112923 w 10740954"/>
              <a:gd name="connsiteY39" fmla="*/ 29358 h 1339999"/>
              <a:gd name="connsiteX40" fmla="*/ 4868618 w 10740954"/>
              <a:gd name="connsiteY40" fmla="*/ 29358 h 1339999"/>
              <a:gd name="connsiteX41" fmla="*/ 4485467 w 10740954"/>
              <a:gd name="connsiteY41" fmla="*/ 1061881 h 1339999"/>
              <a:gd name="connsiteX42" fmla="*/ 4100726 w 10740954"/>
              <a:gd name="connsiteY42" fmla="*/ 29358 h 1339999"/>
              <a:gd name="connsiteX43" fmla="*/ 3845291 w 10740954"/>
              <a:gd name="connsiteY43" fmla="*/ 29358 h 1339999"/>
              <a:gd name="connsiteX44" fmla="*/ 3845291 w 10740954"/>
              <a:gd name="connsiteY44" fmla="*/ 1310641 h 1339999"/>
              <a:gd name="connsiteX45" fmla="*/ 4006130 w 10740954"/>
              <a:gd name="connsiteY45" fmla="*/ 1310641 h 1339999"/>
              <a:gd name="connsiteX46" fmla="*/ 4006130 w 10740954"/>
              <a:gd name="connsiteY46" fmla="*/ 206819 h 1339999"/>
              <a:gd name="connsiteX47" fmla="*/ 4418694 w 10740954"/>
              <a:gd name="connsiteY47" fmla="*/ 1310641 h 1339999"/>
              <a:gd name="connsiteX48" fmla="*/ 4542701 w 10740954"/>
              <a:gd name="connsiteY48" fmla="*/ 1310641 h 1339999"/>
              <a:gd name="connsiteX49" fmla="*/ 4951820 w 10740954"/>
              <a:gd name="connsiteY49" fmla="*/ 204984 h 1339999"/>
              <a:gd name="connsiteX50" fmla="*/ 4951820 w 10740954"/>
              <a:gd name="connsiteY50" fmla="*/ 1310641 h 1339999"/>
              <a:gd name="connsiteX51" fmla="*/ 5112923 w 10740954"/>
              <a:gd name="connsiteY51" fmla="*/ 1310641 h 1339999"/>
              <a:gd name="connsiteX52" fmla="*/ 5112923 w 10740954"/>
              <a:gd name="connsiteY52" fmla="*/ 29358 h 1339999"/>
              <a:gd name="connsiteX53" fmla="*/ 6688984 w 10740954"/>
              <a:gd name="connsiteY53" fmla="*/ 1198974 h 1339999"/>
              <a:gd name="connsiteX54" fmla="*/ 6435405 w 10740954"/>
              <a:gd name="connsiteY54" fmla="*/ 852965 h 1339999"/>
              <a:gd name="connsiteX55" fmla="*/ 6688984 w 10740954"/>
              <a:gd name="connsiteY55" fmla="*/ 506956 h 1339999"/>
              <a:gd name="connsiteX56" fmla="*/ 6942564 w 10740954"/>
              <a:gd name="connsiteY56" fmla="*/ 852965 h 1339999"/>
              <a:gd name="connsiteX57" fmla="*/ 6688984 w 10740954"/>
              <a:gd name="connsiteY57" fmla="*/ 1198974 h 1339999"/>
              <a:gd name="connsiteX58" fmla="*/ 7092538 w 10740954"/>
              <a:gd name="connsiteY58" fmla="*/ 29358 h 1339999"/>
              <a:gd name="connsiteX59" fmla="*/ 6938854 w 10740954"/>
              <a:gd name="connsiteY59" fmla="*/ 29358 h 1339999"/>
              <a:gd name="connsiteX60" fmla="*/ 6938854 w 10740954"/>
              <a:gd name="connsiteY60" fmla="*/ 571177 h 1339999"/>
              <a:gd name="connsiteX61" fmla="*/ 6663017 w 10740954"/>
              <a:gd name="connsiteY61" fmla="*/ 377202 h 1339999"/>
              <a:gd name="connsiteX62" fmla="*/ 6274301 w 10740954"/>
              <a:gd name="connsiteY62" fmla="*/ 858732 h 1339999"/>
              <a:gd name="connsiteX63" fmla="*/ 6650033 w 10740954"/>
              <a:gd name="connsiteY63" fmla="*/ 1329252 h 1339999"/>
              <a:gd name="connsiteX64" fmla="*/ 6938854 w 10740954"/>
              <a:gd name="connsiteY64" fmla="*/ 1126103 h 1339999"/>
              <a:gd name="connsiteX65" fmla="*/ 6938854 w 10740954"/>
              <a:gd name="connsiteY65" fmla="*/ 1195567 h 1339999"/>
              <a:gd name="connsiteX66" fmla="*/ 6948128 w 10740954"/>
              <a:gd name="connsiteY66" fmla="*/ 1310903 h 1339999"/>
              <a:gd name="connsiteX67" fmla="*/ 7103667 w 10740954"/>
              <a:gd name="connsiteY67" fmla="*/ 1310903 h 1339999"/>
              <a:gd name="connsiteX68" fmla="*/ 7092538 w 10740954"/>
              <a:gd name="connsiteY68" fmla="*/ 1120598 h 1339999"/>
              <a:gd name="connsiteX69" fmla="*/ 7092538 w 10740954"/>
              <a:gd name="connsiteY69" fmla="*/ 29358 h 1339999"/>
              <a:gd name="connsiteX70" fmla="*/ 8258155 w 10740954"/>
              <a:gd name="connsiteY70" fmla="*/ 29358 h 1339999"/>
              <a:gd name="connsiteX71" fmla="*/ 7258942 w 10740954"/>
              <a:gd name="connsiteY71" fmla="*/ 29358 h 1339999"/>
              <a:gd name="connsiteX72" fmla="*/ 7258942 w 10740954"/>
              <a:gd name="connsiteY72" fmla="*/ 163044 h 1339999"/>
              <a:gd name="connsiteX73" fmla="*/ 7678924 w 10740954"/>
              <a:gd name="connsiteY73" fmla="*/ 163044 h 1339999"/>
              <a:gd name="connsiteX74" fmla="*/ 7678924 w 10740954"/>
              <a:gd name="connsiteY74" fmla="*/ 1310903 h 1339999"/>
              <a:gd name="connsiteX75" fmla="*/ 7840028 w 10740954"/>
              <a:gd name="connsiteY75" fmla="*/ 1310903 h 1339999"/>
              <a:gd name="connsiteX76" fmla="*/ 7840028 w 10740954"/>
              <a:gd name="connsiteY76" fmla="*/ 163044 h 1339999"/>
              <a:gd name="connsiteX77" fmla="*/ 8258155 w 10740954"/>
              <a:gd name="connsiteY77" fmla="*/ 163044 h 1339999"/>
              <a:gd name="connsiteX78" fmla="*/ 8258155 w 10740954"/>
              <a:gd name="connsiteY78" fmla="*/ 29358 h 1339999"/>
              <a:gd name="connsiteX79" fmla="*/ 10185835 w 10740954"/>
              <a:gd name="connsiteY79" fmla="*/ 29358 h 1339999"/>
              <a:gd name="connsiteX80" fmla="*/ 10032151 w 10740954"/>
              <a:gd name="connsiteY80" fmla="*/ 29358 h 1339999"/>
              <a:gd name="connsiteX81" fmla="*/ 10032151 w 10740954"/>
              <a:gd name="connsiteY81" fmla="*/ 1310641 h 1339999"/>
              <a:gd name="connsiteX82" fmla="*/ 10185835 w 10740954"/>
              <a:gd name="connsiteY82" fmla="*/ 1310641 h 1339999"/>
              <a:gd name="connsiteX83" fmla="*/ 10185835 w 10740954"/>
              <a:gd name="connsiteY83" fmla="*/ 708532 h 1339999"/>
              <a:gd name="connsiteX84" fmla="*/ 10387480 w 10740954"/>
              <a:gd name="connsiteY84" fmla="*/ 494374 h 1339999"/>
              <a:gd name="connsiteX85" fmla="*/ 10587270 w 10740954"/>
              <a:gd name="connsiteY85" fmla="*/ 708532 h 1339999"/>
              <a:gd name="connsiteX86" fmla="*/ 10587270 w 10740954"/>
              <a:gd name="connsiteY86" fmla="*/ 1310903 h 1339999"/>
              <a:gd name="connsiteX87" fmla="*/ 10740955 w 10740954"/>
              <a:gd name="connsiteY87" fmla="*/ 1310903 h 1339999"/>
              <a:gd name="connsiteX88" fmla="*/ 10740955 w 10740954"/>
              <a:gd name="connsiteY88" fmla="*/ 677339 h 1339999"/>
              <a:gd name="connsiteX89" fmla="*/ 10443125 w 10740954"/>
              <a:gd name="connsiteY89" fmla="*/ 377202 h 1339999"/>
              <a:gd name="connsiteX90" fmla="*/ 10185835 w 10740954"/>
              <a:gd name="connsiteY90" fmla="*/ 536576 h 1339999"/>
              <a:gd name="connsiteX91" fmla="*/ 10185835 w 10740954"/>
              <a:gd name="connsiteY91" fmla="*/ 29358 h 1339999"/>
              <a:gd name="connsiteX92" fmla="*/ 2759431 w 10740954"/>
              <a:gd name="connsiteY92" fmla="*/ 1339999 h 1339999"/>
              <a:gd name="connsiteX93" fmla="*/ 3188688 w 10740954"/>
              <a:gd name="connsiteY93" fmla="*/ 917186 h 1339999"/>
              <a:gd name="connsiteX94" fmla="*/ 3188688 w 10740954"/>
              <a:gd name="connsiteY94" fmla="*/ 29358 h 1339999"/>
              <a:gd name="connsiteX95" fmla="*/ 2959221 w 10740954"/>
              <a:gd name="connsiteY95" fmla="*/ 29358 h 1339999"/>
              <a:gd name="connsiteX96" fmla="*/ 2959221 w 10740954"/>
              <a:gd name="connsiteY96" fmla="*/ 975903 h 1339999"/>
              <a:gd name="connsiteX97" fmla="*/ 2759431 w 10740954"/>
              <a:gd name="connsiteY97" fmla="*/ 1221255 h 1339999"/>
              <a:gd name="connsiteX98" fmla="*/ 2559641 w 10740954"/>
              <a:gd name="connsiteY98" fmla="*/ 957554 h 1339999"/>
              <a:gd name="connsiteX99" fmla="*/ 2559641 w 10740954"/>
              <a:gd name="connsiteY99" fmla="*/ 781928 h 1339999"/>
              <a:gd name="connsiteX100" fmla="*/ 2330175 w 10740954"/>
              <a:gd name="connsiteY100" fmla="*/ 838548 h 1339999"/>
              <a:gd name="connsiteX101" fmla="*/ 2330175 w 10740954"/>
              <a:gd name="connsiteY101" fmla="*/ 917186 h 1339999"/>
              <a:gd name="connsiteX102" fmla="*/ 2759431 w 10740954"/>
              <a:gd name="connsiteY102" fmla="*/ 1339999 h 1339999"/>
              <a:gd name="connsiteX103" fmla="*/ 1537905 w 10740954"/>
              <a:gd name="connsiteY103" fmla="*/ 1206314 h 1339999"/>
              <a:gd name="connsiteX104" fmla="*/ 1251204 w 10740954"/>
              <a:gd name="connsiteY104" fmla="*/ 911682 h 1339999"/>
              <a:gd name="connsiteX105" fmla="*/ 1364082 w 10740954"/>
              <a:gd name="connsiteY105" fmla="*/ 679174 h 1339999"/>
              <a:gd name="connsiteX106" fmla="*/ 1782210 w 10740954"/>
              <a:gd name="connsiteY106" fmla="*/ 1131345 h 1339999"/>
              <a:gd name="connsiteX107" fmla="*/ 1537905 w 10740954"/>
              <a:gd name="connsiteY107" fmla="*/ 1206314 h 1339999"/>
              <a:gd name="connsiteX108" fmla="*/ 1761807 w 10740954"/>
              <a:gd name="connsiteY108" fmla="*/ 550993 h 1339999"/>
              <a:gd name="connsiteX109" fmla="*/ 2004258 w 10740954"/>
              <a:gd name="connsiteY109" fmla="*/ 785336 h 1339999"/>
              <a:gd name="connsiteX110" fmla="*/ 1945168 w 10740954"/>
              <a:gd name="connsiteY110" fmla="*/ 981146 h 1339999"/>
              <a:gd name="connsiteX111" fmla="*/ 1582420 w 10740954"/>
              <a:gd name="connsiteY111" fmla="*/ 585856 h 1339999"/>
              <a:gd name="connsiteX112" fmla="*/ 1761807 w 10740954"/>
              <a:gd name="connsiteY112" fmla="*/ 550993 h 1339999"/>
              <a:gd name="connsiteX113" fmla="*/ 1537905 w 10740954"/>
              <a:gd name="connsiteY113" fmla="*/ 96987 h 1339999"/>
              <a:gd name="connsiteX114" fmla="*/ 1711727 w 10740954"/>
              <a:gd name="connsiteY114" fmla="*/ 272613 h 1339999"/>
              <a:gd name="connsiteX115" fmla="*/ 1532340 w 10740954"/>
              <a:gd name="connsiteY115" fmla="*/ 532644 h 1339999"/>
              <a:gd name="connsiteX116" fmla="*/ 1452848 w 10740954"/>
              <a:gd name="connsiteY116" fmla="*/ 444831 h 1339999"/>
              <a:gd name="connsiteX117" fmla="*/ 1362227 w 10740954"/>
              <a:gd name="connsiteY117" fmla="*/ 263701 h 1339999"/>
              <a:gd name="connsiteX118" fmla="*/ 1537905 w 10740954"/>
              <a:gd name="connsiteY118" fmla="*/ 96987 h 1339999"/>
              <a:gd name="connsiteX119" fmla="*/ 2002403 w 10740954"/>
              <a:gd name="connsiteY119" fmla="*/ 1043532 h 1339999"/>
              <a:gd name="connsiteX120" fmla="*/ 2159797 w 10740954"/>
              <a:gd name="connsiteY120" fmla="*/ 686514 h 1339999"/>
              <a:gd name="connsiteX121" fmla="*/ 1917346 w 10740954"/>
              <a:gd name="connsiteY121" fmla="*/ 454006 h 1339999"/>
              <a:gd name="connsiteX122" fmla="*/ 1695299 w 10740954"/>
              <a:gd name="connsiteY122" fmla="*/ 498044 h 1339999"/>
              <a:gd name="connsiteX123" fmla="*/ 1691589 w 10740954"/>
              <a:gd name="connsiteY123" fmla="*/ 490704 h 1339999"/>
              <a:gd name="connsiteX124" fmla="*/ 1891379 w 10740954"/>
              <a:gd name="connsiteY124" fmla="*/ 249022 h 1339999"/>
              <a:gd name="connsiteX125" fmla="*/ 1543469 w 10740954"/>
              <a:gd name="connsiteY125" fmla="*/ 0 h 1339999"/>
              <a:gd name="connsiteX126" fmla="*/ 1162173 w 10740954"/>
              <a:gd name="connsiteY126" fmla="*/ 316651 h 1339999"/>
              <a:gd name="connsiteX127" fmla="*/ 1310293 w 10740954"/>
              <a:gd name="connsiteY127" fmla="*/ 622292 h 1339999"/>
              <a:gd name="connsiteX128" fmla="*/ 1312147 w 10740954"/>
              <a:gd name="connsiteY128" fmla="*/ 625962 h 1339999"/>
              <a:gd name="connsiteX129" fmla="*/ 1047439 w 10740954"/>
              <a:gd name="connsiteY129" fmla="*/ 993990 h 1339999"/>
              <a:gd name="connsiteX130" fmla="*/ 1419462 w 10740954"/>
              <a:gd name="connsiteY130" fmla="*/ 1339999 h 1339999"/>
              <a:gd name="connsiteX131" fmla="*/ 1837589 w 10740954"/>
              <a:gd name="connsiteY131" fmla="*/ 1191635 h 1339999"/>
              <a:gd name="connsiteX132" fmla="*/ 1948613 w 10740954"/>
              <a:gd name="connsiteY132" fmla="*/ 1310641 h 1339999"/>
              <a:gd name="connsiteX133" fmla="*/ 2239024 w 10740954"/>
              <a:gd name="connsiteY133" fmla="*/ 1310641 h 1339999"/>
              <a:gd name="connsiteX134" fmla="*/ 2239024 w 10740954"/>
              <a:gd name="connsiteY134" fmla="*/ 1301466 h 1339999"/>
              <a:gd name="connsiteX135" fmla="*/ 2002403 w 10740954"/>
              <a:gd name="connsiteY135" fmla="*/ 1043532 h 1339999"/>
              <a:gd name="connsiteX136" fmla="*/ 429257 w 10740954"/>
              <a:gd name="connsiteY136" fmla="*/ 1339999 h 1339999"/>
              <a:gd name="connsiteX137" fmla="*/ 858513 w 10740954"/>
              <a:gd name="connsiteY137" fmla="*/ 917186 h 1339999"/>
              <a:gd name="connsiteX138" fmla="*/ 858513 w 10740954"/>
              <a:gd name="connsiteY138" fmla="*/ 29358 h 1339999"/>
              <a:gd name="connsiteX139" fmla="*/ 629046 w 10740954"/>
              <a:gd name="connsiteY139" fmla="*/ 29358 h 1339999"/>
              <a:gd name="connsiteX140" fmla="*/ 629046 w 10740954"/>
              <a:gd name="connsiteY140" fmla="*/ 975903 h 1339999"/>
              <a:gd name="connsiteX141" fmla="*/ 429257 w 10740954"/>
              <a:gd name="connsiteY141" fmla="*/ 1221255 h 1339999"/>
              <a:gd name="connsiteX142" fmla="*/ 229467 w 10740954"/>
              <a:gd name="connsiteY142" fmla="*/ 957554 h 1339999"/>
              <a:gd name="connsiteX143" fmla="*/ 229467 w 10740954"/>
              <a:gd name="connsiteY143" fmla="*/ 781928 h 1339999"/>
              <a:gd name="connsiteX144" fmla="*/ 0 w 10740954"/>
              <a:gd name="connsiteY144" fmla="*/ 838548 h 1339999"/>
              <a:gd name="connsiteX145" fmla="*/ 0 w 10740954"/>
              <a:gd name="connsiteY145" fmla="*/ 917186 h 1339999"/>
              <a:gd name="connsiteX146" fmla="*/ 429257 w 10740954"/>
              <a:gd name="connsiteY146" fmla="*/ 1339999 h 133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10740954" h="1339999">
                <a:moveTo>
                  <a:pt x="5490245" y="754143"/>
                </a:moveTo>
                <a:cubicBezTo>
                  <a:pt x="5510648" y="592934"/>
                  <a:pt x="5593850" y="501451"/>
                  <a:pt x="5740115" y="501451"/>
                </a:cubicBezTo>
                <a:cubicBezTo>
                  <a:pt x="5878961" y="501451"/>
                  <a:pt x="5960308" y="583759"/>
                  <a:pt x="5964018" y="754143"/>
                </a:cubicBezTo>
                <a:lnTo>
                  <a:pt x="5490245" y="754143"/>
                </a:lnTo>
                <a:moveTo>
                  <a:pt x="5739850" y="377202"/>
                </a:moveTo>
                <a:cubicBezTo>
                  <a:pt x="5495545" y="377202"/>
                  <a:pt x="5325432" y="547586"/>
                  <a:pt x="5325432" y="860567"/>
                </a:cubicBezTo>
                <a:cubicBezTo>
                  <a:pt x="5325432" y="1160704"/>
                  <a:pt x="5482826" y="1329252"/>
                  <a:pt x="5739850" y="1329252"/>
                </a:cubicBezTo>
                <a:cubicBezTo>
                  <a:pt x="5950769" y="1329252"/>
                  <a:pt x="6084050" y="1210246"/>
                  <a:pt x="6117437" y="1030950"/>
                </a:cubicBezTo>
                <a:lnTo>
                  <a:pt x="5976736" y="994252"/>
                </a:lnTo>
                <a:cubicBezTo>
                  <a:pt x="5952624" y="1148121"/>
                  <a:pt x="5869422" y="1201071"/>
                  <a:pt x="5754689" y="1201071"/>
                </a:cubicBezTo>
                <a:cubicBezTo>
                  <a:pt x="5571592" y="1201071"/>
                  <a:pt x="5489981" y="1067386"/>
                  <a:pt x="5484416" y="862402"/>
                </a:cubicBezTo>
                <a:lnTo>
                  <a:pt x="6119027" y="862402"/>
                </a:lnTo>
                <a:lnTo>
                  <a:pt x="6119027" y="811025"/>
                </a:lnTo>
                <a:cubicBezTo>
                  <a:pt x="6119292" y="490704"/>
                  <a:pt x="5943615" y="377202"/>
                  <a:pt x="5739850" y="377202"/>
                </a:cubicBezTo>
                <a:moveTo>
                  <a:pt x="8274584" y="754143"/>
                </a:moveTo>
                <a:cubicBezTo>
                  <a:pt x="8294987" y="592934"/>
                  <a:pt x="8378188" y="501451"/>
                  <a:pt x="8524454" y="501451"/>
                </a:cubicBezTo>
                <a:cubicBezTo>
                  <a:pt x="8663299" y="501451"/>
                  <a:pt x="8744646" y="583759"/>
                  <a:pt x="8748356" y="754143"/>
                </a:cubicBezTo>
                <a:lnTo>
                  <a:pt x="8274584" y="754143"/>
                </a:lnTo>
                <a:moveTo>
                  <a:pt x="8524454" y="377202"/>
                </a:moveTo>
                <a:cubicBezTo>
                  <a:pt x="8280149" y="377202"/>
                  <a:pt x="8110035" y="547586"/>
                  <a:pt x="8110035" y="860567"/>
                </a:cubicBezTo>
                <a:cubicBezTo>
                  <a:pt x="8110035" y="1160704"/>
                  <a:pt x="8267430" y="1329252"/>
                  <a:pt x="8524454" y="1329252"/>
                </a:cubicBezTo>
                <a:cubicBezTo>
                  <a:pt x="8735372" y="1329252"/>
                  <a:pt x="8868654" y="1210246"/>
                  <a:pt x="8902041" y="1030950"/>
                </a:cubicBezTo>
                <a:lnTo>
                  <a:pt x="8761340" y="994252"/>
                </a:lnTo>
                <a:cubicBezTo>
                  <a:pt x="8737227" y="1148121"/>
                  <a:pt x="8654025" y="1201071"/>
                  <a:pt x="8539292" y="1201071"/>
                </a:cubicBezTo>
                <a:cubicBezTo>
                  <a:pt x="8356196" y="1201071"/>
                  <a:pt x="8274584" y="1067386"/>
                  <a:pt x="8269019" y="862402"/>
                </a:cubicBezTo>
                <a:lnTo>
                  <a:pt x="8903630" y="862402"/>
                </a:lnTo>
                <a:lnTo>
                  <a:pt x="8903630" y="811025"/>
                </a:lnTo>
                <a:cubicBezTo>
                  <a:pt x="8903895" y="490704"/>
                  <a:pt x="8727953" y="377202"/>
                  <a:pt x="8524454" y="377202"/>
                </a:cubicBezTo>
                <a:moveTo>
                  <a:pt x="9484716" y="377202"/>
                </a:moveTo>
                <a:cubicBezTo>
                  <a:pt x="9231137" y="377202"/>
                  <a:pt x="9059169" y="552828"/>
                  <a:pt x="9059169" y="862402"/>
                </a:cubicBezTo>
                <a:cubicBezTo>
                  <a:pt x="9059169" y="1166208"/>
                  <a:pt x="9227428" y="1329252"/>
                  <a:pt x="9477297" y="1329252"/>
                </a:cubicBezTo>
                <a:cubicBezTo>
                  <a:pt x="9703054" y="1329252"/>
                  <a:pt x="9830771" y="1191897"/>
                  <a:pt x="9856739" y="1003427"/>
                </a:cubicBezTo>
                <a:lnTo>
                  <a:pt x="9710473" y="968564"/>
                </a:lnTo>
                <a:cubicBezTo>
                  <a:pt x="9684506" y="1140520"/>
                  <a:pt x="9610579" y="1199236"/>
                  <a:pt x="9488426" y="1199236"/>
                </a:cubicBezTo>
                <a:cubicBezTo>
                  <a:pt x="9310894" y="1199236"/>
                  <a:pt x="9220008" y="1071056"/>
                  <a:pt x="9220008" y="851392"/>
                </a:cubicBezTo>
                <a:cubicBezTo>
                  <a:pt x="9220008" y="622554"/>
                  <a:pt x="9316193" y="507218"/>
                  <a:pt x="9481006" y="507218"/>
                </a:cubicBezTo>
                <a:cubicBezTo>
                  <a:pt x="9597595" y="507218"/>
                  <a:pt x="9682651" y="564100"/>
                  <a:pt x="9710473" y="726881"/>
                </a:cubicBezTo>
                <a:lnTo>
                  <a:pt x="9856739" y="692018"/>
                </a:lnTo>
                <a:cubicBezTo>
                  <a:pt x="9830771" y="505383"/>
                  <a:pt x="9703054" y="377202"/>
                  <a:pt x="9484716" y="377202"/>
                </a:cubicBezTo>
                <a:moveTo>
                  <a:pt x="5112923" y="29358"/>
                </a:moveTo>
                <a:lnTo>
                  <a:pt x="4868618" y="29358"/>
                </a:lnTo>
                <a:lnTo>
                  <a:pt x="4485467" y="1061881"/>
                </a:lnTo>
                <a:lnTo>
                  <a:pt x="4100726" y="29358"/>
                </a:lnTo>
                <a:lnTo>
                  <a:pt x="3845291" y="29358"/>
                </a:lnTo>
                <a:lnTo>
                  <a:pt x="3845291" y="1310641"/>
                </a:lnTo>
                <a:lnTo>
                  <a:pt x="4006130" y="1310641"/>
                </a:lnTo>
                <a:lnTo>
                  <a:pt x="4006130" y="206819"/>
                </a:lnTo>
                <a:lnTo>
                  <a:pt x="4418694" y="1310641"/>
                </a:lnTo>
                <a:lnTo>
                  <a:pt x="4542701" y="1310641"/>
                </a:lnTo>
                <a:lnTo>
                  <a:pt x="4951820" y="204984"/>
                </a:lnTo>
                <a:lnTo>
                  <a:pt x="4951820" y="1310641"/>
                </a:lnTo>
                <a:lnTo>
                  <a:pt x="5112923" y="1310641"/>
                </a:lnTo>
                <a:lnTo>
                  <a:pt x="5112923" y="29358"/>
                </a:lnTo>
                <a:moveTo>
                  <a:pt x="6688984" y="1198974"/>
                </a:moveTo>
                <a:cubicBezTo>
                  <a:pt x="6537154" y="1198974"/>
                  <a:pt x="6435405" y="1090977"/>
                  <a:pt x="6435405" y="852965"/>
                </a:cubicBezTo>
                <a:cubicBezTo>
                  <a:pt x="6435405" y="613118"/>
                  <a:pt x="6537154" y="506956"/>
                  <a:pt x="6688984" y="506956"/>
                </a:cubicBezTo>
                <a:cubicBezTo>
                  <a:pt x="6840814" y="506956"/>
                  <a:pt x="6942564" y="613118"/>
                  <a:pt x="6942564" y="852965"/>
                </a:cubicBezTo>
                <a:cubicBezTo>
                  <a:pt x="6942564" y="1090977"/>
                  <a:pt x="6840814" y="1198974"/>
                  <a:pt x="6688984" y="1198974"/>
                </a:cubicBezTo>
                <a:moveTo>
                  <a:pt x="7092538" y="29358"/>
                </a:moveTo>
                <a:lnTo>
                  <a:pt x="6938854" y="29358"/>
                </a:lnTo>
                <a:lnTo>
                  <a:pt x="6938854" y="571177"/>
                </a:lnTo>
                <a:cubicBezTo>
                  <a:pt x="6905467" y="470520"/>
                  <a:pt x="6824120" y="377202"/>
                  <a:pt x="6663017" y="377202"/>
                </a:cubicBezTo>
                <a:cubicBezTo>
                  <a:pt x="6455808" y="377202"/>
                  <a:pt x="6274301" y="538411"/>
                  <a:pt x="6274301" y="858732"/>
                </a:cubicBezTo>
                <a:cubicBezTo>
                  <a:pt x="6274301" y="1182722"/>
                  <a:pt x="6455543" y="1329252"/>
                  <a:pt x="6650033" y="1329252"/>
                </a:cubicBezTo>
                <a:cubicBezTo>
                  <a:pt x="6796299" y="1329252"/>
                  <a:pt x="6903612" y="1245109"/>
                  <a:pt x="6938854" y="1126103"/>
                </a:cubicBezTo>
                <a:lnTo>
                  <a:pt x="6938854" y="1195567"/>
                </a:lnTo>
                <a:cubicBezTo>
                  <a:pt x="6938854" y="1237769"/>
                  <a:pt x="6942564" y="1283380"/>
                  <a:pt x="6948128" y="1310903"/>
                </a:cubicBezTo>
                <a:lnTo>
                  <a:pt x="7103667" y="1310903"/>
                </a:lnTo>
                <a:cubicBezTo>
                  <a:pt x="7096248" y="1266865"/>
                  <a:pt x="7092538" y="1202906"/>
                  <a:pt x="7092538" y="1120598"/>
                </a:cubicBezTo>
                <a:lnTo>
                  <a:pt x="7092538" y="29358"/>
                </a:lnTo>
                <a:moveTo>
                  <a:pt x="8258155" y="29358"/>
                </a:moveTo>
                <a:lnTo>
                  <a:pt x="7258942" y="29358"/>
                </a:lnTo>
                <a:lnTo>
                  <a:pt x="7258942" y="163044"/>
                </a:lnTo>
                <a:lnTo>
                  <a:pt x="7678924" y="163044"/>
                </a:lnTo>
                <a:lnTo>
                  <a:pt x="7678924" y="1310903"/>
                </a:lnTo>
                <a:lnTo>
                  <a:pt x="7840028" y="1310903"/>
                </a:lnTo>
                <a:lnTo>
                  <a:pt x="7840028" y="163044"/>
                </a:lnTo>
                <a:lnTo>
                  <a:pt x="8258155" y="163044"/>
                </a:lnTo>
                <a:lnTo>
                  <a:pt x="8258155" y="29358"/>
                </a:lnTo>
                <a:moveTo>
                  <a:pt x="10185835" y="29358"/>
                </a:moveTo>
                <a:lnTo>
                  <a:pt x="10032151" y="29358"/>
                </a:lnTo>
                <a:lnTo>
                  <a:pt x="10032151" y="1310641"/>
                </a:lnTo>
                <a:lnTo>
                  <a:pt x="10185835" y="1310641"/>
                </a:lnTo>
                <a:lnTo>
                  <a:pt x="10185835" y="708532"/>
                </a:lnTo>
                <a:cubicBezTo>
                  <a:pt x="10185835" y="580352"/>
                  <a:pt x="10250489" y="494374"/>
                  <a:pt x="10387480" y="494374"/>
                </a:cubicBezTo>
                <a:cubicBezTo>
                  <a:pt x="10522617" y="494374"/>
                  <a:pt x="10587270" y="580352"/>
                  <a:pt x="10587270" y="708532"/>
                </a:cubicBezTo>
                <a:lnTo>
                  <a:pt x="10587270" y="1310903"/>
                </a:lnTo>
                <a:lnTo>
                  <a:pt x="10740955" y="1310903"/>
                </a:lnTo>
                <a:lnTo>
                  <a:pt x="10740955" y="677339"/>
                </a:lnTo>
                <a:cubicBezTo>
                  <a:pt x="10740955" y="505383"/>
                  <a:pt x="10633640" y="377202"/>
                  <a:pt x="10443125" y="377202"/>
                </a:cubicBezTo>
                <a:cubicBezTo>
                  <a:pt x="10315408" y="377202"/>
                  <a:pt x="10221077" y="434084"/>
                  <a:pt x="10185835" y="536576"/>
                </a:cubicBezTo>
                <a:lnTo>
                  <a:pt x="10185835" y="29358"/>
                </a:lnTo>
                <a:moveTo>
                  <a:pt x="2759431" y="1339999"/>
                </a:moveTo>
                <a:cubicBezTo>
                  <a:pt x="3068390" y="1339999"/>
                  <a:pt x="3188688" y="1157034"/>
                  <a:pt x="3188688" y="917186"/>
                </a:cubicBezTo>
                <a:lnTo>
                  <a:pt x="3188688" y="29358"/>
                </a:lnTo>
                <a:lnTo>
                  <a:pt x="2959221" y="29358"/>
                </a:lnTo>
                <a:lnTo>
                  <a:pt x="2959221" y="975903"/>
                </a:lnTo>
                <a:cubicBezTo>
                  <a:pt x="2959221" y="1129772"/>
                  <a:pt x="2900132" y="1221255"/>
                  <a:pt x="2759431" y="1221255"/>
                </a:cubicBezTo>
                <a:cubicBezTo>
                  <a:pt x="2620585" y="1221255"/>
                  <a:pt x="2559641" y="1124268"/>
                  <a:pt x="2559641" y="957554"/>
                </a:cubicBezTo>
                <a:lnTo>
                  <a:pt x="2559641" y="781928"/>
                </a:lnTo>
                <a:lnTo>
                  <a:pt x="2330175" y="838548"/>
                </a:lnTo>
                <a:lnTo>
                  <a:pt x="2330175" y="917186"/>
                </a:lnTo>
                <a:cubicBezTo>
                  <a:pt x="2329910" y="1157034"/>
                  <a:pt x="2450207" y="1339999"/>
                  <a:pt x="2759431" y="1339999"/>
                </a:cubicBezTo>
                <a:moveTo>
                  <a:pt x="1537905" y="1206314"/>
                </a:moveTo>
                <a:cubicBezTo>
                  <a:pt x="1360373" y="1206314"/>
                  <a:pt x="1251204" y="1063454"/>
                  <a:pt x="1251204" y="911682"/>
                </a:cubicBezTo>
                <a:cubicBezTo>
                  <a:pt x="1251204" y="816529"/>
                  <a:pt x="1293864" y="728716"/>
                  <a:pt x="1364082" y="679174"/>
                </a:cubicBezTo>
                <a:lnTo>
                  <a:pt x="1782210" y="1131345"/>
                </a:lnTo>
                <a:cubicBezTo>
                  <a:pt x="1704573" y="1176955"/>
                  <a:pt x="1617662" y="1206314"/>
                  <a:pt x="1537905" y="1206314"/>
                </a:cubicBezTo>
                <a:moveTo>
                  <a:pt x="1761807" y="550993"/>
                </a:moveTo>
                <a:cubicBezTo>
                  <a:pt x="1911782" y="550993"/>
                  <a:pt x="2004258" y="636971"/>
                  <a:pt x="2004258" y="785336"/>
                </a:cubicBezTo>
                <a:cubicBezTo>
                  <a:pt x="2004258" y="851130"/>
                  <a:pt x="1985709" y="919021"/>
                  <a:pt x="1945168" y="981146"/>
                </a:cubicBezTo>
                <a:lnTo>
                  <a:pt x="1582420" y="585856"/>
                </a:lnTo>
                <a:cubicBezTo>
                  <a:pt x="1647074" y="560168"/>
                  <a:pt x="1710137" y="550993"/>
                  <a:pt x="1761807" y="550993"/>
                </a:cubicBezTo>
                <a:moveTo>
                  <a:pt x="1537905" y="96987"/>
                </a:moveTo>
                <a:cubicBezTo>
                  <a:pt x="1647074" y="96987"/>
                  <a:pt x="1711727" y="159112"/>
                  <a:pt x="1711727" y="272613"/>
                </a:cubicBezTo>
                <a:cubicBezTo>
                  <a:pt x="1711727" y="376940"/>
                  <a:pt x="1659792" y="475763"/>
                  <a:pt x="1532340" y="532644"/>
                </a:cubicBezTo>
                <a:lnTo>
                  <a:pt x="1452848" y="444831"/>
                </a:lnTo>
                <a:cubicBezTo>
                  <a:pt x="1382630" y="368028"/>
                  <a:pt x="1362227" y="320321"/>
                  <a:pt x="1362227" y="263701"/>
                </a:cubicBezTo>
                <a:cubicBezTo>
                  <a:pt x="1362227" y="157539"/>
                  <a:pt x="1430590" y="96987"/>
                  <a:pt x="1537905" y="96987"/>
                </a:cubicBezTo>
                <a:moveTo>
                  <a:pt x="2002403" y="1043532"/>
                </a:moveTo>
                <a:cubicBezTo>
                  <a:pt x="2102298" y="926361"/>
                  <a:pt x="2159797" y="798180"/>
                  <a:pt x="2159797" y="686514"/>
                </a:cubicBezTo>
                <a:cubicBezTo>
                  <a:pt x="2159797" y="547324"/>
                  <a:pt x="2065466" y="454006"/>
                  <a:pt x="1917346" y="454006"/>
                </a:cubicBezTo>
                <a:cubicBezTo>
                  <a:pt x="1839709" y="454006"/>
                  <a:pt x="1752533" y="476025"/>
                  <a:pt x="1695299" y="498044"/>
                </a:cubicBezTo>
                <a:lnTo>
                  <a:pt x="1691589" y="490704"/>
                </a:lnTo>
                <a:cubicBezTo>
                  <a:pt x="1832290" y="415735"/>
                  <a:pt x="1891379" y="346009"/>
                  <a:pt x="1891379" y="249022"/>
                </a:cubicBezTo>
                <a:cubicBezTo>
                  <a:pt x="1891379" y="109832"/>
                  <a:pt x="1765517" y="0"/>
                  <a:pt x="1543469" y="0"/>
                </a:cubicBezTo>
                <a:cubicBezTo>
                  <a:pt x="1288035" y="0"/>
                  <a:pt x="1162173" y="141025"/>
                  <a:pt x="1162173" y="316651"/>
                </a:cubicBezTo>
                <a:cubicBezTo>
                  <a:pt x="1162173" y="411803"/>
                  <a:pt x="1202978" y="506956"/>
                  <a:pt x="1310293" y="622292"/>
                </a:cubicBezTo>
                <a:lnTo>
                  <a:pt x="1312147" y="625962"/>
                </a:lnTo>
                <a:cubicBezTo>
                  <a:pt x="1130906" y="711940"/>
                  <a:pt x="1047439" y="851130"/>
                  <a:pt x="1047439" y="993990"/>
                </a:cubicBezTo>
                <a:cubicBezTo>
                  <a:pt x="1047439" y="1182460"/>
                  <a:pt x="1193704" y="1339999"/>
                  <a:pt x="1419462" y="1339999"/>
                </a:cubicBezTo>
                <a:cubicBezTo>
                  <a:pt x="1549033" y="1339999"/>
                  <a:pt x="1700863" y="1286787"/>
                  <a:pt x="1837589" y="1191635"/>
                </a:cubicBezTo>
                <a:lnTo>
                  <a:pt x="1948613" y="1310641"/>
                </a:lnTo>
                <a:lnTo>
                  <a:pt x="2239024" y="1310641"/>
                </a:lnTo>
                <a:lnTo>
                  <a:pt x="2239024" y="1301466"/>
                </a:lnTo>
                <a:lnTo>
                  <a:pt x="2002403" y="1043532"/>
                </a:lnTo>
                <a:close/>
                <a:moveTo>
                  <a:pt x="429257" y="1339999"/>
                </a:moveTo>
                <a:cubicBezTo>
                  <a:pt x="738215" y="1339999"/>
                  <a:pt x="858513" y="1157034"/>
                  <a:pt x="858513" y="917186"/>
                </a:cubicBezTo>
                <a:lnTo>
                  <a:pt x="858513" y="29358"/>
                </a:lnTo>
                <a:lnTo>
                  <a:pt x="629046" y="29358"/>
                </a:lnTo>
                <a:lnTo>
                  <a:pt x="629046" y="975903"/>
                </a:lnTo>
                <a:cubicBezTo>
                  <a:pt x="629046" y="1129772"/>
                  <a:pt x="569957" y="1221255"/>
                  <a:pt x="429257" y="1221255"/>
                </a:cubicBezTo>
                <a:cubicBezTo>
                  <a:pt x="290411" y="1221255"/>
                  <a:pt x="229467" y="1124268"/>
                  <a:pt x="229467" y="957554"/>
                </a:cubicBezTo>
                <a:lnTo>
                  <a:pt x="229467" y="781928"/>
                </a:lnTo>
                <a:lnTo>
                  <a:pt x="0" y="838548"/>
                </a:lnTo>
                <a:lnTo>
                  <a:pt x="0" y="917186"/>
                </a:lnTo>
                <a:cubicBezTo>
                  <a:pt x="0" y="1157034"/>
                  <a:pt x="120298" y="1339999"/>
                  <a:pt x="429257" y="1339999"/>
                </a:cubicBezTo>
              </a:path>
            </a:pathLst>
          </a:custGeom>
          <a:solidFill>
            <a:schemeClr val="accent1"/>
          </a:solidFill>
          <a:ln w="26484" cap="flat">
            <a:noFill/>
            <a:prstDash val="solid"/>
            <a:miter/>
          </a:ln>
        </p:spPr>
        <p:txBody>
          <a:bodyPr rtlCol="0" anchor="ctr"/>
          <a:lstStyle/>
          <a:p>
            <a:endParaRPr lang="en-GB" sz="1350"/>
          </a:p>
        </p:txBody>
      </p:sp>
      <p:grpSp>
        <p:nvGrpSpPr>
          <p:cNvPr id="14" name="Group 13">
            <a:extLst>
              <a:ext uri="{FF2B5EF4-FFF2-40B4-BE49-F238E27FC236}">
                <a16:creationId xmlns:a16="http://schemas.microsoft.com/office/drawing/2014/main" id="{28C6E2C4-C94B-BF6C-F0A9-A7A8D4CBC9E0}"/>
              </a:ext>
            </a:extLst>
          </p:cNvPr>
          <p:cNvGrpSpPr/>
          <p:nvPr userDrawn="1"/>
        </p:nvGrpSpPr>
        <p:grpSpPr>
          <a:xfrm>
            <a:off x="7824705" y="6418010"/>
            <a:ext cx="802386" cy="150269"/>
            <a:chOff x="10830507" y="6418009"/>
            <a:chExt cx="1069848" cy="150269"/>
          </a:xfrm>
        </p:grpSpPr>
        <p:sp>
          <p:nvSpPr>
            <p:cNvPr id="15" name="TextBox 14">
              <a:extLst>
                <a:ext uri="{FF2B5EF4-FFF2-40B4-BE49-F238E27FC236}">
                  <a16:creationId xmlns:a16="http://schemas.microsoft.com/office/drawing/2014/main" id="{799496C3-877C-6080-6C2A-8D7536E42D56}"/>
                </a:ext>
              </a:extLst>
            </p:cNvPr>
            <p:cNvSpPr txBox="1"/>
            <p:nvPr userDrawn="1"/>
          </p:nvSpPr>
          <p:spPr>
            <a:xfrm>
              <a:off x="10940235" y="6430164"/>
              <a:ext cx="960120" cy="138114"/>
            </a:xfrm>
            <a:prstGeom prst="rect">
              <a:avLst/>
            </a:prstGeom>
            <a:noFill/>
          </p:spPr>
          <p:txBody>
            <a:bodyPr wrap="square" lIns="0" tIns="0" rIns="0" bIns="0" rtlCol="0" anchor="ctr" anchorCtr="0">
              <a:noAutofit/>
            </a:bodyPr>
            <a:lstStyle/>
            <a:p>
              <a:pPr algn="l"/>
              <a:r>
                <a:rPr lang="en-US" sz="825" kern="1200">
                  <a:solidFill>
                    <a:schemeClr val="bg1"/>
                  </a:solidFill>
                  <a:latin typeface="+mn-lt"/>
                  <a:ea typeface="+mn-ea"/>
                  <a:cs typeface="+mn-cs"/>
                </a:rPr>
                <a:t>Orthopaedics</a:t>
              </a:r>
            </a:p>
          </p:txBody>
        </p:sp>
        <p:sp>
          <p:nvSpPr>
            <p:cNvPr id="16" name="Rectangle 15">
              <a:extLst>
                <a:ext uri="{FF2B5EF4-FFF2-40B4-BE49-F238E27FC236}">
                  <a16:creationId xmlns:a16="http://schemas.microsoft.com/office/drawing/2014/main" id="{BB3CAB34-02B7-2093-361D-32B628FF1E1E}"/>
                </a:ext>
              </a:extLst>
            </p:cNvPr>
            <p:cNvSpPr/>
            <p:nvPr userDrawn="1"/>
          </p:nvSpPr>
          <p:spPr>
            <a:xfrm>
              <a:off x="10830507" y="6418009"/>
              <a:ext cx="18288" cy="14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grpSp>
    </p:spTree>
    <p:extLst>
      <p:ext uri="{BB962C8B-B14F-4D97-AF65-F5344CB8AC3E}">
        <p14:creationId xmlns:p14="http://schemas.microsoft.com/office/powerpoint/2010/main" val="1001162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Header Gray">
    <p:bg>
      <p:bgPr>
        <a:solidFill>
          <a:srgbClr val="5E4F4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8AD4-5298-7DA9-DDAD-3AB53AF2F9F5}"/>
              </a:ext>
            </a:extLst>
          </p:cNvPr>
          <p:cNvSpPr>
            <a:spLocks noGrp="1"/>
          </p:cNvSpPr>
          <p:nvPr>
            <p:ph type="title" hasCustomPrompt="1"/>
          </p:nvPr>
        </p:nvSpPr>
        <p:spPr>
          <a:xfrm>
            <a:off x="215504" y="266706"/>
            <a:ext cx="6505575" cy="2770117"/>
          </a:xfrm>
        </p:spPr>
        <p:txBody>
          <a:bodyPr anchor="t">
            <a:normAutofit/>
          </a:bodyPr>
          <a:lstStyle>
            <a:lvl1pPr>
              <a:lnSpc>
                <a:spcPct val="80000"/>
              </a:lnSpc>
              <a:defRPr sz="5550" spc="0" baseline="0">
                <a:solidFill>
                  <a:schemeClr val="bg1"/>
                </a:solidFill>
              </a:defRPr>
            </a:lvl1pPr>
          </a:lstStyle>
          <a:p>
            <a:r>
              <a:rPr lang="en-GB"/>
              <a:t>Click to edit Master title style</a:t>
            </a:r>
            <a:br>
              <a:rPr lang="en-GB"/>
            </a:br>
            <a:endParaRPr lang="en-GB"/>
          </a:p>
        </p:txBody>
      </p:sp>
      <p:sp>
        <p:nvSpPr>
          <p:cNvPr id="6" name="Slide Number Placeholder 5">
            <a:extLst>
              <a:ext uri="{FF2B5EF4-FFF2-40B4-BE49-F238E27FC236}">
                <a16:creationId xmlns:a16="http://schemas.microsoft.com/office/drawing/2014/main" id="{6F49183B-3F5F-D40F-DF08-A45F8678A099}"/>
              </a:ext>
            </a:extLst>
          </p:cNvPr>
          <p:cNvSpPr>
            <a:spLocks noGrp="1"/>
          </p:cNvSpPr>
          <p:nvPr>
            <p:ph type="sldNum" sz="quarter" idx="12"/>
          </p:nvPr>
        </p:nvSpPr>
        <p:spPr/>
        <p:txBody>
          <a:bodyPr/>
          <a:lstStyle>
            <a:lvl1pPr>
              <a:defRPr>
                <a:solidFill>
                  <a:schemeClr val="bg1"/>
                </a:solidFill>
              </a:defRPr>
            </a:lvl1pPr>
          </a:lstStyle>
          <a:p>
            <a:fld id="{AEC8D767-5246-2244-A4A3-B8AFB218393C}" type="slidenum">
              <a:rPr lang="en-GB" smtClean="0"/>
              <a:pPr/>
              <a:t>‹#›</a:t>
            </a:fld>
            <a:endParaRPr lang="en-GB"/>
          </a:p>
        </p:txBody>
      </p:sp>
      <p:sp>
        <p:nvSpPr>
          <p:cNvPr id="3" name="Text Placeholder 31">
            <a:extLst>
              <a:ext uri="{FF2B5EF4-FFF2-40B4-BE49-F238E27FC236}">
                <a16:creationId xmlns:a16="http://schemas.microsoft.com/office/drawing/2014/main" id="{4D4C34F6-671F-EEC0-FEE1-02A18D85B646}"/>
              </a:ext>
            </a:extLst>
          </p:cNvPr>
          <p:cNvSpPr>
            <a:spLocks noGrp="1"/>
          </p:cNvSpPr>
          <p:nvPr>
            <p:ph type="body" sz="quarter" idx="10" hasCustomPrompt="1"/>
          </p:nvPr>
        </p:nvSpPr>
        <p:spPr>
          <a:xfrm>
            <a:off x="215504" y="4389438"/>
            <a:ext cx="4299519" cy="1376362"/>
          </a:xfrm>
        </p:spPr>
        <p:txBody>
          <a:bodyPr anchor="b"/>
          <a:lstStyle>
            <a:lvl1pPr>
              <a:lnSpc>
                <a:spcPct val="100000"/>
              </a:lnSpc>
              <a:spcBef>
                <a:spcPts val="0"/>
              </a:spcBef>
              <a:spcAft>
                <a:spcPts val="0"/>
              </a:spcAft>
              <a:defRPr sz="1050">
                <a:solidFill>
                  <a:schemeClr val="bg1"/>
                </a:solidFill>
              </a:defRPr>
            </a:lvl1pPr>
          </a:lstStyle>
          <a:p>
            <a:r>
              <a:rPr lang="en-US" noProof="0"/>
              <a:t>Supporting details.</a:t>
            </a:r>
            <a:r>
              <a:rPr lang="en-GB"/>
              <a:t> Delete if not required. </a:t>
            </a:r>
            <a:r>
              <a:rPr lang="en-US" noProof="0"/>
              <a:t>Right click on background &gt; Select ‘Format background’ &gt; Select color fill to change color.</a:t>
            </a:r>
          </a:p>
        </p:txBody>
      </p:sp>
      <p:sp>
        <p:nvSpPr>
          <p:cNvPr id="4" name="Footer Placeholder 4">
            <a:extLst>
              <a:ext uri="{FF2B5EF4-FFF2-40B4-BE49-F238E27FC236}">
                <a16:creationId xmlns:a16="http://schemas.microsoft.com/office/drawing/2014/main" id="{A83A6692-6756-028A-9F7E-2811210F0747}"/>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bg1"/>
                </a:solidFill>
                <a:latin typeface="+mn-lt"/>
              </a:defRPr>
            </a:lvl1pPr>
          </a:lstStyle>
          <a:p>
            <a:pPr>
              <a:spcBef>
                <a:spcPts val="0"/>
              </a:spcBef>
              <a:spcAft>
                <a:spcPts val="225"/>
              </a:spcAft>
            </a:pPr>
            <a:endParaRPr lang="en-US"/>
          </a:p>
        </p:txBody>
      </p:sp>
      <p:sp>
        <p:nvSpPr>
          <p:cNvPr id="9" name="Graphic 8">
            <a:extLst>
              <a:ext uri="{FF2B5EF4-FFF2-40B4-BE49-F238E27FC236}">
                <a16:creationId xmlns:a16="http://schemas.microsoft.com/office/drawing/2014/main" id="{C4A9F690-C90C-DC98-8CAE-E0D42E52744C}"/>
              </a:ext>
            </a:extLst>
          </p:cNvPr>
          <p:cNvSpPr>
            <a:spLocks noChangeAspect="1"/>
          </p:cNvSpPr>
          <p:nvPr userDrawn="1"/>
        </p:nvSpPr>
        <p:spPr>
          <a:xfrm>
            <a:off x="216228" y="6417655"/>
            <a:ext cx="869400" cy="144618"/>
          </a:xfrm>
          <a:custGeom>
            <a:avLst/>
            <a:gdLst>
              <a:gd name="connsiteX0" fmla="*/ 5490245 w 10740954"/>
              <a:gd name="connsiteY0" fmla="*/ 754143 h 1339999"/>
              <a:gd name="connsiteX1" fmla="*/ 5740115 w 10740954"/>
              <a:gd name="connsiteY1" fmla="*/ 501451 h 1339999"/>
              <a:gd name="connsiteX2" fmla="*/ 5964018 w 10740954"/>
              <a:gd name="connsiteY2" fmla="*/ 754143 h 1339999"/>
              <a:gd name="connsiteX3" fmla="*/ 5490245 w 10740954"/>
              <a:gd name="connsiteY3" fmla="*/ 754143 h 1339999"/>
              <a:gd name="connsiteX4" fmla="*/ 5739850 w 10740954"/>
              <a:gd name="connsiteY4" fmla="*/ 377202 h 1339999"/>
              <a:gd name="connsiteX5" fmla="*/ 5325432 w 10740954"/>
              <a:gd name="connsiteY5" fmla="*/ 860567 h 1339999"/>
              <a:gd name="connsiteX6" fmla="*/ 5739850 w 10740954"/>
              <a:gd name="connsiteY6" fmla="*/ 1329252 h 1339999"/>
              <a:gd name="connsiteX7" fmla="*/ 6117437 w 10740954"/>
              <a:gd name="connsiteY7" fmla="*/ 1030950 h 1339999"/>
              <a:gd name="connsiteX8" fmla="*/ 5976736 w 10740954"/>
              <a:gd name="connsiteY8" fmla="*/ 994252 h 1339999"/>
              <a:gd name="connsiteX9" fmla="*/ 5754689 w 10740954"/>
              <a:gd name="connsiteY9" fmla="*/ 1201071 h 1339999"/>
              <a:gd name="connsiteX10" fmla="*/ 5484416 w 10740954"/>
              <a:gd name="connsiteY10" fmla="*/ 862402 h 1339999"/>
              <a:gd name="connsiteX11" fmla="*/ 6119027 w 10740954"/>
              <a:gd name="connsiteY11" fmla="*/ 862402 h 1339999"/>
              <a:gd name="connsiteX12" fmla="*/ 6119027 w 10740954"/>
              <a:gd name="connsiteY12" fmla="*/ 811025 h 1339999"/>
              <a:gd name="connsiteX13" fmla="*/ 5739850 w 10740954"/>
              <a:gd name="connsiteY13" fmla="*/ 377202 h 1339999"/>
              <a:gd name="connsiteX14" fmla="*/ 8274584 w 10740954"/>
              <a:gd name="connsiteY14" fmla="*/ 754143 h 1339999"/>
              <a:gd name="connsiteX15" fmla="*/ 8524454 w 10740954"/>
              <a:gd name="connsiteY15" fmla="*/ 501451 h 1339999"/>
              <a:gd name="connsiteX16" fmla="*/ 8748356 w 10740954"/>
              <a:gd name="connsiteY16" fmla="*/ 754143 h 1339999"/>
              <a:gd name="connsiteX17" fmla="*/ 8274584 w 10740954"/>
              <a:gd name="connsiteY17" fmla="*/ 754143 h 1339999"/>
              <a:gd name="connsiteX18" fmla="*/ 8524454 w 10740954"/>
              <a:gd name="connsiteY18" fmla="*/ 377202 h 1339999"/>
              <a:gd name="connsiteX19" fmla="*/ 8110035 w 10740954"/>
              <a:gd name="connsiteY19" fmla="*/ 860567 h 1339999"/>
              <a:gd name="connsiteX20" fmla="*/ 8524454 w 10740954"/>
              <a:gd name="connsiteY20" fmla="*/ 1329252 h 1339999"/>
              <a:gd name="connsiteX21" fmla="*/ 8902041 w 10740954"/>
              <a:gd name="connsiteY21" fmla="*/ 1030950 h 1339999"/>
              <a:gd name="connsiteX22" fmla="*/ 8761340 w 10740954"/>
              <a:gd name="connsiteY22" fmla="*/ 994252 h 1339999"/>
              <a:gd name="connsiteX23" fmla="*/ 8539292 w 10740954"/>
              <a:gd name="connsiteY23" fmla="*/ 1201071 h 1339999"/>
              <a:gd name="connsiteX24" fmla="*/ 8269019 w 10740954"/>
              <a:gd name="connsiteY24" fmla="*/ 862402 h 1339999"/>
              <a:gd name="connsiteX25" fmla="*/ 8903630 w 10740954"/>
              <a:gd name="connsiteY25" fmla="*/ 862402 h 1339999"/>
              <a:gd name="connsiteX26" fmla="*/ 8903630 w 10740954"/>
              <a:gd name="connsiteY26" fmla="*/ 811025 h 1339999"/>
              <a:gd name="connsiteX27" fmla="*/ 8524454 w 10740954"/>
              <a:gd name="connsiteY27" fmla="*/ 377202 h 1339999"/>
              <a:gd name="connsiteX28" fmla="*/ 9484716 w 10740954"/>
              <a:gd name="connsiteY28" fmla="*/ 377202 h 1339999"/>
              <a:gd name="connsiteX29" fmla="*/ 9059169 w 10740954"/>
              <a:gd name="connsiteY29" fmla="*/ 862402 h 1339999"/>
              <a:gd name="connsiteX30" fmla="*/ 9477297 w 10740954"/>
              <a:gd name="connsiteY30" fmla="*/ 1329252 h 1339999"/>
              <a:gd name="connsiteX31" fmla="*/ 9856739 w 10740954"/>
              <a:gd name="connsiteY31" fmla="*/ 1003427 h 1339999"/>
              <a:gd name="connsiteX32" fmla="*/ 9710473 w 10740954"/>
              <a:gd name="connsiteY32" fmla="*/ 968564 h 1339999"/>
              <a:gd name="connsiteX33" fmla="*/ 9488426 w 10740954"/>
              <a:gd name="connsiteY33" fmla="*/ 1199236 h 1339999"/>
              <a:gd name="connsiteX34" fmla="*/ 9220008 w 10740954"/>
              <a:gd name="connsiteY34" fmla="*/ 851392 h 1339999"/>
              <a:gd name="connsiteX35" fmla="*/ 9481006 w 10740954"/>
              <a:gd name="connsiteY35" fmla="*/ 507218 h 1339999"/>
              <a:gd name="connsiteX36" fmla="*/ 9710473 w 10740954"/>
              <a:gd name="connsiteY36" fmla="*/ 726881 h 1339999"/>
              <a:gd name="connsiteX37" fmla="*/ 9856739 w 10740954"/>
              <a:gd name="connsiteY37" fmla="*/ 692018 h 1339999"/>
              <a:gd name="connsiteX38" fmla="*/ 9484716 w 10740954"/>
              <a:gd name="connsiteY38" fmla="*/ 377202 h 1339999"/>
              <a:gd name="connsiteX39" fmla="*/ 5112923 w 10740954"/>
              <a:gd name="connsiteY39" fmla="*/ 29358 h 1339999"/>
              <a:gd name="connsiteX40" fmla="*/ 4868618 w 10740954"/>
              <a:gd name="connsiteY40" fmla="*/ 29358 h 1339999"/>
              <a:gd name="connsiteX41" fmla="*/ 4485467 w 10740954"/>
              <a:gd name="connsiteY41" fmla="*/ 1061881 h 1339999"/>
              <a:gd name="connsiteX42" fmla="*/ 4100726 w 10740954"/>
              <a:gd name="connsiteY42" fmla="*/ 29358 h 1339999"/>
              <a:gd name="connsiteX43" fmla="*/ 3845291 w 10740954"/>
              <a:gd name="connsiteY43" fmla="*/ 29358 h 1339999"/>
              <a:gd name="connsiteX44" fmla="*/ 3845291 w 10740954"/>
              <a:gd name="connsiteY44" fmla="*/ 1310641 h 1339999"/>
              <a:gd name="connsiteX45" fmla="*/ 4006130 w 10740954"/>
              <a:gd name="connsiteY45" fmla="*/ 1310641 h 1339999"/>
              <a:gd name="connsiteX46" fmla="*/ 4006130 w 10740954"/>
              <a:gd name="connsiteY46" fmla="*/ 206819 h 1339999"/>
              <a:gd name="connsiteX47" fmla="*/ 4418694 w 10740954"/>
              <a:gd name="connsiteY47" fmla="*/ 1310641 h 1339999"/>
              <a:gd name="connsiteX48" fmla="*/ 4542701 w 10740954"/>
              <a:gd name="connsiteY48" fmla="*/ 1310641 h 1339999"/>
              <a:gd name="connsiteX49" fmla="*/ 4951820 w 10740954"/>
              <a:gd name="connsiteY49" fmla="*/ 204984 h 1339999"/>
              <a:gd name="connsiteX50" fmla="*/ 4951820 w 10740954"/>
              <a:gd name="connsiteY50" fmla="*/ 1310641 h 1339999"/>
              <a:gd name="connsiteX51" fmla="*/ 5112923 w 10740954"/>
              <a:gd name="connsiteY51" fmla="*/ 1310641 h 1339999"/>
              <a:gd name="connsiteX52" fmla="*/ 5112923 w 10740954"/>
              <a:gd name="connsiteY52" fmla="*/ 29358 h 1339999"/>
              <a:gd name="connsiteX53" fmla="*/ 6688984 w 10740954"/>
              <a:gd name="connsiteY53" fmla="*/ 1198974 h 1339999"/>
              <a:gd name="connsiteX54" fmla="*/ 6435405 w 10740954"/>
              <a:gd name="connsiteY54" fmla="*/ 852965 h 1339999"/>
              <a:gd name="connsiteX55" fmla="*/ 6688984 w 10740954"/>
              <a:gd name="connsiteY55" fmla="*/ 506956 h 1339999"/>
              <a:gd name="connsiteX56" fmla="*/ 6942564 w 10740954"/>
              <a:gd name="connsiteY56" fmla="*/ 852965 h 1339999"/>
              <a:gd name="connsiteX57" fmla="*/ 6688984 w 10740954"/>
              <a:gd name="connsiteY57" fmla="*/ 1198974 h 1339999"/>
              <a:gd name="connsiteX58" fmla="*/ 7092538 w 10740954"/>
              <a:gd name="connsiteY58" fmla="*/ 29358 h 1339999"/>
              <a:gd name="connsiteX59" fmla="*/ 6938854 w 10740954"/>
              <a:gd name="connsiteY59" fmla="*/ 29358 h 1339999"/>
              <a:gd name="connsiteX60" fmla="*/ 6938854 w 10740954"/>
              <a:gd name="connsiteY60" fmla="*/ 571177 h 1339999"/>
              <a:gd name="connsiteX61" fmla="*/ 6663017 w 10740954"/>
              <a:gd name="connsiteY61" fmla="*/ 377202 h 1339999"/>
              <a:gd name="connsiteX62" fmla="*/ 6274301 w 10740954"/>
              <a:gd name="connsiteY62" fmla="*/ 858732 h 1339999"/>
              <a:gd name="connsiteX63" fmla="*/ 6650033 w 10740954"/>
              <a:gd name="connsiteY63" fmla="*/ 1329252 h 1339999"/>
              <a:gd name="connsiteX64" fmla="*/ 6938854 w 10740954"/>
              <a:gd name="connsiteY64" fmla="*/ 1126103 h 1339999"/>
              <a:gd name="connsiteX65" fmla="*/ 6938854 w 10740954"/>
              <a:gd name="connsiteY65" fmla="*/ 1195567 h 1339999"/>
              <a:gd name="connsiteX66" fmla="*/ 6948128 w 10740954"/>
              <a:gd name="connsiteY66" fmla="*/ 1310903 h 1339999"/>
              <a:gd name="connsiteX67" fmla="*/ 7103667 w 10740954"/>
              <a:gd name="connsiteY67" fmla="*/ 1310903 h 1339999"/>
              <a:gd name="connsiteX68" fmla="*/ 7092538 w 10740954"/>
              <a:gd name="connsiteY68" fmla="*/ 1120598 h 1339999"/>
              <a:gd name="connsiteX69" fmla="*/ 7092538 w 10740954"/>
              <a:gd name="connsiteY69" fmla="*/ 29358 h 1339999"/>
              <a:gd name="connsiteX70" fmla="*/ 8258155 w 10740954"/>
              <a:gd name="connsiteY70" fmla="*/ 29358 h 1339999"/>
              <a:gd name="connsiteX71" fmla="*/ 7258942 w 10740954"/>
              <a:gd name="connsiteY71" fmla="*/ 29358 h 1339999"/>
              <a:gd name="connsiteX72" fmla="*/ 7258942 w 10740954"/>
              <a:gd name="connsiteY72" fmla="*/ 163044 h 1339999"/>
              <a:gd name="connsiteX73" fmla="*/ 7678924 w 10740954"/>
              <a:gd name="connsiteY73" fmla="*/ 163044 h 1339999"/>
              <a:gd name="connsiteX74" fmla="*/ 7678924 w 10740954"/>
              <a:gd name="connsiteY74" fmla="*/ 1310903 h 1339999"/>
              <a:gd name="connsiteX75" fmla="*/ 7840028 w 10740954"/>
              <a:gd name="connsiteY75" fmla="*/ 1310903 h 1339999"/>
              <a:gd name="connsiteX76" fmla="*/ 7840028 w 10740954"/>
              <a:gd name="connsiteY76" fmla="*/ 163044 h 1339999"/>
              <a:gd name="connsiteX77" fmla="*/ 8258155 w 10740954"/>
              <a:gd name="connsiteY77" fmla="*/ 163044 h 1339999"/>
              <a:gd name="connsiteX78" fmla="*/ 8258155 w 10740954"/>
              <a:gd name="connsiteY78" fmla="*/ 29358 h 1339999"/>
              <a:gd name="connsiteX79" fmla="*/ 10185835 w 10740954"/>
              <a:gd name="connsiteY79" fmla="*/ 29358 h 1339999"/>
              <a:gd name="connsiteX80" fmla="*/ 10032151 w 10740954"/>
              <a:gd name="connsiteY80" fmla="*/ 29358 h 1339999"/>
              <a:gd name="connsiteX81" fmla="*/ 10032151 w 10740954"/>
              <a:gd name="connsiteY81" fmla="*/ 1310641 h 1339999"/>
              <a:gd name="connsiteX82" fmla="*/ 10185835 w 10740954"/>
              <a:gd name="connsiteY82" fmla="*/ 1310641 h 1339999"/>
              <a:gd name="connsiteX83" fmla="*/ 10185835 w 10740954"/>
              <a:gd name="connsiteY83" fmla="*/ 708532 h 1339999"/>
              <a:gd name="connsiteX84" fmla="*/ 10387480 w 10740954"/>
              <a:gd name="connsiteY84" fmla="*/ 494374 h 1339999"/>
              <a:gd name="connsiteX85" fmla="*/ 10587270 w 10740954"/>
              <a:gd name="connsiteY85" fmla="*/ 708532 h 1339999"/>
              <a:gd name="connsiteX86" fmla="*/ 10587270 w 10740954"/>
              <a:gd name="connsiteY86" fmla="*/ 1310903 h 1339999"/>
              <a:gd name="connsiteX87" fmla="*/ 10740955 w 10740954"/>
              <a:gd name="connsiteY87" fmla="*/ 1310903 h 1339999"/>
              <a:gd name="connsiteX88" fmla="*/ 10740955 w 10740954"/>
              <a:gd name="connsiteY88" fmla="*/ 677339 h 1339999"/>
              <a:gd name="connsiteX89" fmla="*/ 10443125 w 10740954"/>
              <a:gd name="connsiteY89" fmla="*/ 377202 h 1339999"/>
              <a:gd name="connsiteX90" fmla="*/ 10185835 w 10740954"/>
              <a:gd name="connsiteY90" fmla="*/ 536576 h 1339999"/>
              <a:gd name="connsiteX91" fmla="*/ 10185835 w 10740954"/>
              <a:gd name="connsiteY91" fmla="*/ 29358 h 1339999"/>
              <a:gd name="connsiteX92" fmla="*/ 2759431 w 10740954"/>
              <a:gd name="connsiteY92" fmla="*/ 1339999 h 1339999"/>
              <a:gd name="connsiteX93" fmla="*/ 3188688 w 10740954"/>
              <a:gd name="connsiteY93" fmla="*/ 917186 h 1339999"/>
              <a:gd name="connsiteX94" fmla="*/ 3188688 w 10740954"/>
              <a:gd name="connsiteY94" fmla="*/ 29358 h 1339999"/>
              <a:gd name="connsiteX95" fmla="*/ 2959221 w 10740954"/>
              <a:gd name="connsiteY95" fmla="*/ 29358 h 1339999"/>
              <a:gd name="connsiteX96" fmla="*/ 2959221 w 10740954"/>
              <a:gd name="connsiteY96" fmla="*/ 975903 h 1339999"/>
              <a:gd name="connsiteX97" fmla="*/ 2759431 w 10740954"/>
              <a:gd name="connsiteY97" fmla="*/ 1221255 h 1339999"/>
              <a:gd name="connsiteX98" fmla="*/ 2559641 w 10740954"/>
              <a:gd name="connsiteY98" fmla="*/ 957554 h 1339999"/>
              <a:gd name="connsiteX99" fmla="*/ 2559641 w 10740954"/>
              <a:gd name="connsiteY99" fmla="*/ 781928 h 1339999"/>
              <a:gd name="connsiteX100" fmla="*/ 2330175 w 10740954"/>
              <a:gd name="connsiteY100" fmla="*/ 838548 h 1339999"/>
              <a:gd name="connsiteX101" fmla="*/ 2330175 w 10740954"/>
              <a:gd name="connsiteY101" fmla="*/ 917186 h 1339999"/>
              <a:gd name="connsiteX102" fmla="*/ 2759431 w 10740954"/>
              <a:gd name="connsiteY102" fmla="*/ 1339999 h 1339999"/>
              <a:gd name="connsiteX103" fmla="*/ 1537905 w 10740954"/>
              <a:gd name="connsiteY103" fmla="*/ 1206314 h 1339999"/>
              <a:gd name="connsiteX104" fmla="*/ 1251204 w 10740954"/>
              <a:gd name="connsiteY104" fmla="*/ 911682 h 1339999"/>
              <a:gd name="connsiteX105" fmla="*/ 1364082 w 10740954"/>
              <a:gd name="connsiteY105" fmla="*/ 679174 h 1339999"/>
              <a:gd name="connsiteX106" fmla="*/ 1782210 w 10740954"/>
              <a:gd name="connsiteY106" fmla="*/ 1131345 h 1339999"/>
              <a:gd name="connsiteX107" fmla="*/ 1537905 w 10740954"/>
              <a:gd name="connsiteY107" fmla="*/ 1206314 h 1339999"/>
              <a:gd name="connsiteX108" fmla="*/ 1761807 w 10740954"/>
              <a:gd name="connsiteY108" fmla="*/ 550993 h 1339999"/>
              <a:gd name="connsiteX109" fmla="*/ 2004258 w 10740954"/>
              <a:gd name="connsiteY109" fmla="*/ 785336 h 1339999"/>
              <a:gd name="connsiteX110" fmla="*/ 1945168 w 10740954"/>
              <a:gd name="connsiteY110" fmla="*/ 981146 h 1339999"/>
              <a:gd name="connsiteX111" fmla="*/ 1582420 w 10740954"/>
              <a:gd name="connsiteY111" fmla="*/ 585856 h 1339999"/>
              <a:gd name="connsiteX112" fmla="*/ 1761807 w 10740954"/>
              <a:gd name="connsiteY112" fmla="*/ 550993 h 1339999"/>
              <a:gd name="connsiteX113" fmla="*/ 1537905 w 10740954"/>
              <a:gd name="connsiteY113" fmla="*/ 96987 h 1339999"/>
              <a:gd name="connsiteX114" fmla="*/ 1711727 w 10740954"/>
              <a:gd name="connsiteY114" fmla="*/ 272613 h 1339999"/>
              <a:gd name="connsiteX115" fmla="*/ 1532340 w 10740954"/>
              <a:gd name="connsiteY115" fmla="*/ 532644 h 1339999"/>
              <a:gd name="connsiteX116" fmla="*/ 1452848 w 10740954"/>
              <a:gd name="connsiteY116" fmla="*/ 444831 h 1339999"/>
              <a:gd name="connsiteX117" fmla="*/ 1362227 w 10740954"/>
              <a:gd name="connsiteY117" fmla="*/ 263701 h 1339999"/>
              <a:gd name="connsiteX118" fmla="*/ 1537905 w 10740954"/>
              <a:gd name="connsiteY118" fmla="*/ 96987 h 1339999"/>
              <a:gd name="connsiteX119" fmla="*/ 2002403 w 10740954"/>
              <a:gd name="connsiteY119" fmla="*/ 1043532 h 1339999"/>
              <a:gd name="connsiteX120" fmla="*/ 2159797 w 10740954"/>
              <a:gd name="connsiteY120" fmla="*/ 686514 h 1339999"/>
              <a:gd name="connsiteX121" fmla="*/ 1917346 w 10740954"/>
              <a:gd name="connsiteY121" fmla="*/ 454006 h 1339999"/>
              <a:gd name="connsiteX122" fmla="*/ 1695299 w 10740954"/>
              <a:gd name="connsiteY122" fmla="*/ 498044 h 1339999"/>
              <a:gd name="connsiteX123" fmla="*/ 1691589 w 10740954"/>
              <a:gd name="connsiteY123" fmla="*/ 490704 h 1339999"/>
              <a:gd name="connsiteX124" fmla="*/ 1891379 w 10740954"/>
              <a:gd name="connsiteY124" fmla="*/ 249022 h 1339999"/>
              <a:gd name="connsiteX125" fmla="*/ 1543469 w 10740954"/>
              <a:gd name="connsiteY125" fmla="*/ 0 h 1339999"/>
              <a:gd name="connsiteX126" fmla="*/ 1162173 w 10740954"/>
              <a:gd name="connsiteY126" fmla="*/ 316651 h 1339999"/>
              <a:gd name="connsiteX127" fmla="*/ 1310293 w 10740954"/>
              <a:gd name="connsiteY127" fmla="*/ 622292 h 1339999"/>
              <a:gd name="connsiteX128" fmla="*/ 1312147 w 10740954"/>
              <a:gd name="connsiteY128" fmla="*/ 625962 h 1339999"/>
              <a:gd name="connsiteX129" fmla="*/ 1047439 w 10740954"/>
              <a:gd name="connsiteY129" fmla="*/ 993990 h 1339999"/>
              <a:gd name="connsiteX130" fmla="*/ 1419462 w 10740954"/>
              <a:gd name="connsiteY130" fmla="*/ 1339999 h 1339999"/>
              <a:gd name="connsiteX131" fmla="*/ 1837589 w 10740954"/>
              <a:gd name="connsiteY131" fmla="*/ 1191635 h 1339999"/>
              <a:gd name="connsiteX132" fmla="*/ 1948613 w 10740954"/>
              <a:gd name="connsiteY132" fmla="*/ 1310641 h 1339999"/>
              <a:gd name="connsiteX133" fmla="*/ 2239024 w 10740954"/>
              <a:gd name="connsiteY133" fmla="*/ 1310641 h 1339999"/>
              <a:gd name="connsiteX134" fmla="*/ 2239024 w 10740954"/>
              <a:gd name="connsiteY134" fmla="*/ 1301466 h 1339999"/>
              <a:gd name="connsiteX135" fmla="*/ 2002403 w 10740954"/>
              <a:gd name="connsiteY135" fmla="*/ 1043532 h 1339999"/>
              <a:gd name="connsiteX136" fmla="*/ 429257 w 10740954"/>
              <a:gd name="connsiteY136" fmla="*/ 1339999 h 1339999"/>
              <a:gd name="connsiteX137" fmla="*/ 858513 w 10740954"/>
              <a:gd name="connsiteY137" fmla="*/ 917186 h 1339999"/>
              <a:gd name="connsiteX138" fmla="*/ 858513 w 10740954"/>
              <a:gd name="connsiteY138" fmla="*/ 29358 h 1339999"/>
              <a:gd name="connsiteX139" fmla="*/ 629046 w 10740954"/>
              <a:gd name="connsiteY139" fmla="*/ 29358 h 1339999"/>
              <a:gd name="connsiteX140" fmla="*/ 629046 w 10740954"/>
              <a:gd name="connsiteY140" fmla="*/ 975903 h 1339999"/>
              <a:gd name="connsiteX141" fmla="*/ 429257 w 10740954"/>
              <a:gd name="connsiteY141" fmla="*/ 1221255 h 1339999"/>
              <a:gd name="connsiteX142" fmla="*/ 229467 w 10740954"/>
              <a:gd name="connsiteY142" fmla="*/ 957554 h 1339999"/>
              <a:gd name="connsiteX143" fmla="*/ 229467 w 10740954"/>
              <a:gd name="connsiteY143" fmla="*/ 781928 h 1339999"/>
              <a:gd name="connsiteX144" fmla="*/ 0 w 10740954"/>
              <a:gd name="connsiteY144" fmla="*/ 838548 h 1339999"/>
              <a:gd name="connsiteX145" fmla="*/ 0 w 10740954"/>
              <a:gd name="connsiteY145" fmla="*/ 917186 h 1339999"/>
              <a:gd name="connsiteX146" fmla="*/ 429257 w 10740954"/>
              <a:gd name="connsiteY146" fmla="*/ 1339999 h 133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10740954" h="1339999">
                <a:moveTo>
                  <a:pt x="5490245" y="754143"/>
                </a:moveTo>
                <a:cubicBezTo>
                  <a:pt x="5510648" y="592934"/>
                  <a:pt x="5593850" y="501451"/>
                  <a:pt x="5740115" y="501451"/>
                </a:cubicBezTo>
                <a:cubicBezTo>
                  <a:pt x="5878961" y="501451"/>
                  <a:pt x="5960308" y="583759"/>
                  <a:pt x="5964018" y="754143"/>
                </a:cubicBezTo>
                <a:lnTo>
                  <a:pt x="5490245" y="754143"/>
                </a:lnTo>
                <a:moveTo>
                  <a:pt x="5739850" y="377202"/>
                </a:moveTo>
                <a:cubicBezTo>
                  <a:pt x="5495545" y="377202"/>
                  <a:pt x="5325432" y="547586"/>
                  <a:pt x="5325432" y="860567"/>
                </a:cubicBezTo>
                <a:cubicBezTo>
                  <a:pt x="5325432" y="1160704"/>
                  <a:pt x="5482826" y="1329252"/>
                  <a:pt x="5739850" y="1329252"/>
                </a:cubicBezTo>
                <a:cubicBezTo>
                  <a:pt x="5950769" y="1329252"/>
                  <a:pt x="6084050" y="1210246"/>
                  <a:pt x="6117437" y="1030950"/>
                </a:cubicBezTo>
                <a:lnTo>
                  <a:pt x="5976736" y="994252"/>
                </a:lnTo>
                <a:cubicBezTo>
                  <a:pt x="5952624" y="1148121"/>
                  <a:pt x="5869422" y="1201071"/>
                  <a:pt x="5754689" y="1201071"/>
                </a:cubicBezTo>
                <a:cubicBezTo>
                  <a:pt x="5571592" y="1201071"/>
                  <a:pt x="5489981" y="1067386"/>
                  <a:pt x="5484416" y="862402"/>
                </a:cubicBezTo>
                <a:lnTo>
                  <a:pt x="6119027" y="862402"/>
                </a:lnTo>
                <a:lnTo>
                  <a:pt x="6119027" y="811025"/>
                </a:lnTo>
                <a:cubicBezTo>
                  <a:pt x="6119292" y="490704"/>
                  <a:pt x="5943615" y="377202"/>
                  <a:pt x="5739850" y="377202"/>
                </a:cubicBezTo>
                <a:moveTo>
                  <a:pt x="8274584" y="754143"/>
                </a:moveTo>
                <a:cubicBezTo>
                  <a:pt x="8294987" y="592934"/>
                  <a:pt x="8378188" y="501451"/>
                  <a:pt x="8524454" y="501451"/>
                </a:cubicBezTo>
                <a:cubicBezTo>
                  <a:pt x="8663299" y="501451"/>
                  <a:pt x="8744646" y="583759"/>
                  <a:pt x="8748356" y="754143"/>
                </a:cubicBezTo>
                <a:lnTo>
                  <a:pt x="8274584" y="754143"/>
                </a:lnTo>
                <a:moveTo>
                  <a:pt x="8524454" y="377202"/>
                </a:moveTo>
                <a:cubicBezTo>
                  <a:pt x="8280149" y="377202"/>
                  <a:pt x="8110035" y="547586"/>
                  <a:pt x="8110035" y="860567"/>
                </a:cubicBezTo>
                <a:cubicBezTo>
                  <a:pt x="8110035" y="1160704"/>
                  <a:pt x="8267430" y="1329252"/>
                  <a:pt x="8524454" y="1329252"/>
                </a:cubicBezTo>
                <a:cubicBezTo>
                  <a:pt x="8735372" y="1329252"/>
                  <a:pt x="8868654" y="1210246"/>
                  <a:pt x="8902041" y="1030950"/>
                </a:cubicBezTo>
                <a:lnTo>
                  <a:pt x="8761340" y="994252"/>
                </a:lnTo>
                <a:cubicBezTo>
                  <a:pt x="8737227" y="1148121"/>
                  <a:pt x="8654025" y="1201071"/>
                  <a:pt x="8539292" y="1201071"/>
                </a:cubicBezTo>
                <a:cubicBezTo>
                  <a:pt x="8356196" y="1201071"/>
                  <a:pt x="8274584" y="1067386"/>
                  <a:pt x="8269019" y="862402"/>
                </a:cubicBezTo>
                <a:lnTo>
                  <a:pt x="8903630" y="862402"/>
                </a:lnTo>
                <a:lnTo>
                  <a:pt x="8903630" y="811025"/>
                </a:lnTo>
                <a:cubicBezTo>
                  <a:pt x="8903895" y="490704"/>
                  <a:pt x="8727953" y="377202"/>
                  <a:pt x="8524454" y="377202"/>
                </a:cubicBezTo>
                <a:moveTo>
                  <a:pt x="9484716" y="377202"/>
                </a:moveTo>
                <a:cubicBezTo>
                  <a:pt x="9231137" y="377202"/>
                  <a:pt x="9059169" y="552828"/>
                  <a:pt x="9059169" y="862402"/>
                </a:cubicBezTo>
                <a:cubicBezTo>
                  <a:pt x="9059169" y="1166208"/>
                  <a:pt x="9227428" y="1329252"/>
                  <a:pt x="9477297" y="1329252"/>
                </a:cubicBezTo>
                <a:cubicBezTo>
                  <a:pt x="9703054" y="1329252"/>
                  <a:pt x="9830771" y="1191897"/>
                  <a:pt x="9856739" y="1003427"/>
                </a:cubicBezTo>
                <a:lnTo>
                  <a:pt x="9710473" y="968564"/>
                </a:lnTo>
                <a:cubicBezTo>
                  <a:pt x="9684506" y="1140520"/>
                  <a:pt x="9610579" y="1199236"/>
                  <a:pt x="9488426" y="1199236"/>
                </a:cubicBezTo>
                <a:cubicBezTo>
                  <a:pt x="9310894" y="1199236"/>
                  <a:pt x="9220008" y="1071056"/>
                  <a:pt x="9220008" y="851392"/>
                </a:cubicBezTo>
                <a:cubicBezTo>
                  <a:pt x="9220008" y="622554"/>
                  <a:pt x="9316193" y="507218"/>
                  <a:pt x="9481006" y="507218"/>
                </a:cubicBezTo>
                <a:cubicBezTo>
                  <a:pt x="9597595" y="507218"/>
                  <a:pt x="9682651" y="564100"/>
                  <a:pt x="9710473" y="726881"/>
                </a:cubicBezTo>
                <a:lnTo>
                  <a:pt x="9856739" y="692018"/>
                </a:lnTo>
                <a:cubicBezTo>
                  <a:pt x="9830771" y="505383"/>
                  <a:pt x="9703054" y="377202"/>
                  <a:pt x="9484716" y="377202"/>
                </a:cubicBezTo>
                <a:moveTo>
                  <a:pt x="5112923" y="29358"/>
                </a:moveTo>
                <a:lnTo>
                  <a:pt x="4868618" y="29358"/>
                </a:lnTo>
                <a:lnTo>
                  <a:pt x="4485467" y="1061881"/>
                </a:lnTo>
                <a:lnTo>
                  <a:pt x="4100726" y="29358"/>
                </a:lnTo>
                <a:lnTo>
                  <a:pt x="3845291" y="29358"/>
                </a:lnTo>
                <a:lnTo>
                  <a:pt x="3845291" y="1310641"/>
                </a:lnTo>
                <a:lnTo>
                  <a:pt x="4006130" y="1310641"/>
                </a:lnTo>
                <a:lnTo>
                  <a:pt x="4006130" y="206819"/>
                </a:lnTo>
                <a:lnTo>
                  <a:pt x="4418694" y="1310641"/>
                </a:lnTo>
                <a:lnTo>
                  <a:pt x="4542701" y="1310641"/>
                </a:lnTo>
                <a:lnTo>
                  <a:pt x="4951820" y="204984"/>
                </a:lnTo>
                <a:lnTo>
                  <a:pt x="4951820" y="1310641"/>
                </a:lnTo>
                <a:lnTo>
                  <a:pt x="5112923" y="1310641"/>
                </a:lnTo>
                <a:lnTo>
                  <a:pt x="5112923" y="29358"/>
                </a:lnTo>
                <a:moveTo>
                  <a:pt x="6688984" y="1198974"/>
                </a:moveTo>
                <a:cubicBezTo>
                  <a:pt x="6537154" y="1198974"/>
                  <a:pt x="6435405" y="1090977"/>
                  <a:pt x="6435405" y="852965"/>
                </a:cubicBezTo>
                <a:cubicBezTo>
                  <a:pt x="6435405" y="613118"/>
                  <a:pt x="6537154" y="506956"/>
                  <a:pt x="6688984" y="506956"/>
                </a:cubicBezTo>
                <a:cubicBezTo>
                  <a:pt x="6840814" y="506956"/>
                  <a:pt x="6942564" y="613118"/>
                  <a:pt x="6942564" y="852965"/>
                </a:cubicBezTo>
                <a:cubicBezTo>
                  <a:pt x="6942564" y="1090977"/>
                  <a:pt x="6840814" y="1198974"/>
                  <a:pt x="6688984" y="1198974"/>
                </a:cubicBezTo>
                <a:moveTo>
                  <a:pt x="7092538" y="29358"/>
                </a:moveTo>
                <a:lnTo>
                  <a:pt x="6938854" y="29358"/>
                </a:lnTo>
                <a:lnTo>
                  <a:pt x="6938854" y="571177"/>
                </a:lnTo>
                <a:cubicBezTo>
                  <a:pt x="6905467" y="470520"/>
                  <a:pt x="6824120" y="377202"/>
                  <a:pt x="6663017" y="377202"/>
                </a:cubicBezTo>
                <a:cubicBezTo>
                  <a:pt x="6455808" y="377202"/>
                  <a:pt x="6274301" y="538411"/>
                  <a:pt x="6274301" y="858732"/>
                </a:cubicBezTo>
                <a:cubicBezTo>
                  <a:pt x="6274301" y="1182722"/>
                  <a:pt x="6455543" y="1329252"/>
                  <a:pt x="6650033" y="1329252"/>
                </a:cubicBezTo>
                <a:cubicBezTo>
                  <a:pt x="6796299" y="1329252"/>
                  <a:pt x="6903612" y="1245109"/>
                  <a:pt x="6938854" y="1126103"/>
                </a:cubicBezTo>
                <a:lnTo>
                  <a:pt x="6938854" y="1195567"/>
                </a:lnTo>
                <a:cubicBezTo>
                  <a:pt x="6938854" y="1237769"/>
                  <a:pt x="6942564" y="1283380"/>
                  <a:pt x="6948128" y="1310903"/>
                </a:cubicBezTo>
                <a:lnTo>
                  <a:pt x="7103667" y="1310903"/>
                </a:lnTo>
                <a:cubicBezTo>
                  <a:pt x="7096248" y="1266865"/>
                  <a:pt x="7092538" y="1202906"/>
                  <a:pt x="7092538" y="1120598"/>
                </a:cubicBezTo>
                <a:lnTo>
                  <a:pt x="7092538" y="29358"/>
                </a:lnTo>
                <a:moveTo>
                  <a:pt x="8258155" y="29358"/>
                </a:moveTo>
                <a:lnTo>
                  <a:pt x="7258942" y="29358"/>
                </a:lnTo>
                <a:lnTo>
                  <a:pt x="7258942" y="163044"/>
                </a:lnTo>
                <a:lnTo>
                  <a:pt x="7678924" y="163044"/>
                </a:lnTo>
                <a:lnTo>
                  <a:pt x="7678924" y="1310903"/>
                </a:lnTo>
                <a:lnTo>
                  <a:pt x="7840028" y="1310903"/>
                </a:lnTo>
                <a:lnTo>
                  <a:pt x="7840028" y="163044"/>
                </a:lnTo>
                <a:lnTo>
                  <a:pt x="8258155" y="163044"/>
                </a:lnTo>
                <a:lnTo>
                  <a:pt x="8258155" y="29358"/>
                </a:lnTo>
                <a:moveTo>
                  <a:pt x="10185835" y="29358"/>
                </a:moveTo>
                <a:lnTo>
                  <a:pt x="10032151" y="29358"/>
                </a:lnTo>
                <a:lnTo>
                  <a:pt x="10032151" y="1310641"/>
                </a:lnTo>
                <a:lnTo>
                  <a:pt x="10185835" y="1310641"/>
                </a:lnTo>
                <a:lnTo>
                  <a:pt x="10185835" y="708532"/>
                </a:lnTo>
                <a:cubicBezTo>
                  <a:pt x="10185835" y="580352"/>
                  <a:pt x="10250489" y="494374"/>
                  <a:pt x="10387480" y="494374"/>
                </a:cubicBezTo>
                <a:cubicBezTo>
                  <a:pt x="10522617" y="494374"/>
                  <a:pt x="10587270" y="580352"/>
                  <a:pt x="10587270" y="708532"/>
                </a:cubicBezTo>
                <a:lnTo>
                  <a:pt x="10587270" y="1310903"/>
                </a:lnTo>
                <a:lnTo>
                  <a:pt x="10740955" y="1310903"/>
                </a:lnTo>
                <a:lnTo>
                  <a:pt x="10740955" y="677339"/>
                </a:lnTo>
                <a:cubicBezTo>
                  <a:pt x="10740955" y="505383"/>
                  <a:pt x="10633640" y="377202"/>
                  <a:pt x="10443125" y="377202"/>
                </a:cubicBezTo>
                <a:cubicBezTo>
                  <a:pt x="10315408" y="377202"/>
                  <a:pt x="10221077" y="434084"/>
                  <a:pt x="10185835" y="536576"/>
                </a:cubicBezTo>
                <a:lnTo>
                  <a:pt x="10185835" y="29358"/>
                </a:lnTo>
                <a:moveTo>
                  <a:pt x="2759431" y="1339999"/>
                </a:moveTo>
                <a:cubicBezTo>
                  <a:pt x="3068390" y="1339999"/>
                  <a:pt x="3188688" y="1157034"/>
                  <a:pt x="3188688" y="917186"/>
                </a:cubicBezTo>
                <a:lnTo>
                  <a:pt x="3188688" y="29358"/>
                </a:lnTo>
                <a:lnTo>
                  <a:pt x="2959221" y="29358"/>
                </a:lnTo>
                <a:lnTo>
                  <a:pt x="2959221" y="975903"/>
                </a:lnTo>
                <a:cubicBezTo>
                  <a:pt x="2959221" y="1129772"/>
                  <a:pt x="2900132" y="1221255"/>
                  <a:pt x="2759431" y="1221255"/>
                </a:cubicBezTo>
                <a:cubicBezTo>
                  <a:pt x="2620585" y="1221255"/>
                  <a:pt x="2559641" y="1124268"/>
                  <a:pt x="2559641" y="957554"/>
                </a:cubicBezTo>
                <a:lnTo>
                  <a:pt x="2559641" y="781928"/>
                </a:lnTo>
                <a:lnTo>
                  <a:pt x="2330175" y="838548"/>
                </a:lnTo>
                <a:lnTo>
                  <a:pt x="2330175" y="917186"/>
                </a:lnTo>
                <a:cubicBezTo>
                  <a:pt x="2329910" y="1157034"/>
                  <a:pt x="2450207" y="1339999"/>
                  <a:pt x="2759431" y="1339999"/>
                </a:cubicBezTo>
                <a:moveTo>
                  <a:pt x="1537905" y="1206314"/>
                </a:moveTo>
                <a:cubicBezTo>
                  <a:pt x="1360373" y="1206314"/>
                  <a:pt x="1251204" y="1063454"/>
                  <a:pt x="1251204" y="911682"/>
                </a:cubicBezTo>
                <a:cubicBezTo>
                  <a:pt x="1251204" y="816529"/>
                  <a:pt x="1293864" y="728716"/>
                  <a:pt x="1364082" y="679174"/>
                </a:cubicBezTo>
                <a:lnTo>
                  <a:pt x="1782210" y="1131345"/>
                </a:lnTo>
                <a:cubicBezTo>
                  <a:pt x="1704573" y="1176955"/>
                  <a:pt x="1617662" y="1206314"/>
                  <a:pt x="1537905" y="1206314"/>
                </a:cubicBezTo>
                <a:moveTo>
                  <a:pt x="1761807" y="550993"/>
                </a:moveTo>
                <a:cubicBezTo>
                  <a:pt x="1911782" y="550993"/>
                  <a:pt x="2004258" y="636971"/>
                  <a:pt x="2004258" y="785336"/>
                </a:cubicBezTo>
                <a:cubicBezTo>
                  <a:pt x="2004258" y="851130"/>
                  <a:pt x="1985709" y="919021"/>
                  <a:pt x="1945168" y="981146"/>
                </a:cubicBezTo>
                <a:lnTo>
                  <a:pt x="1582420" y="585856"/>
                </a:lnTo>
                <a:cubicBezTo>
                  <a:pt x="1647074" y="560168"/>
                  <a:pt x="1710137" y="550993"/>
                  <a:pt x="1761807" y="550993"/>
                </a:cubicBezTo>
                <a:moveTo>
                  <a:pt x="1537905" y="96987"/>
                </a:moveTo>
                <a:cubicBezTo>
                  <a:pt x="1647074" y="96987"/>
                  <a:pt x="1711727" y="159112"/>
                  <a:pt x="1711727" y="272613"/>
                </a:cubicBezTo>
                <a:cubicBezTo>
                  <a:pt x="1711727" y="376940"/>
                  <a:pt x="1659792" y="475763"/>
                  <a:pt x="1532340" y="532644"/>
                </a:cubicBezTo>
                <a:lnTo>
                  <a:pt x="1452848" y="444831"/>
                </a:lnTo>
                <a:cubicBezTo>
                  <a:pt x="1382630" y="368028"/>
                  <a:pt x="1362227" y="320321"/>
                  <a:pt x="1362227" y="263701"/>
                </a:cubicBezTo>
                <a:cubicBezTo>
                  <a:pt x="1362227" y="157539"/>
                  <a:pt x="1430590" y="96987"/>
                  <a:pt x="1537905" y="96987"/>
                </a:cubicBezTo>
                <a:moveTo>
                  <a:pt x="2002403" y="1043532"/>
                </a:moveTo>
                <a:cubicBezTo>
                  <a:pt x="2102298" y="926361"/>
                  <a:pt x="2159797" y="798180"/>
                  <a:pt x="2159797" y="686514"/>
                </a:cubicBezTo>
                <a:cubicBezTo>
                  <a:pt x="2159797" y="547324"/>
                  <a:pt x="2065466" y="454006"/>
                  <a:pt x="1917346" y="454006"/>
                </a:cubicBezTo>
                <a:cubicBezTo>
                  <a:pt x="1839709" y="454006"/>
                  <a:pt x="1752533" y="476025"/>
                  <a:pt x="1695299" y="498044"/>
                </a:cubicBezTo>
                <a:lnTo>
                  <a:pt x="1691589" y="490704"/>
                </a:lnTo>
                <a:cubicBezTo>
                  <a:pt x="1832290" y="415735"/>
                  <a:pt x="1891379" y="346009"/>
                  <a:pt x="1891379" y="249022"/>
                </a:cubicBezTo>
                <a:cubicBezTo>
                  <a:pt x="1891379" y="109832"/>
                  <a:pt x="1765517" y="0"/>
                  <a:pt x="1543469" y="0"/>
                </a:cubicBezTo>
                <a:cubicBezTo>
                  <a:pt x="1288035" y="0"/>
                  <a:pt x="1162173" y="141025"/>
                  <a:pt x="1162173" y="316651"/>
                </a:cubicBezTo>
                <a:cubicBezTo>
                  <a:pt x="1162173" y="411803"/>
                  <a:pt x="1202978" y="506956"/>
                  <a:pt x="1310293" y="622292"/>
                </a:cubicBezTo>
                <a:lnTo>
                  <a:pt x="1312147" y="625962"/>
                </a:lnTo>
                <a:cubicBezTo>
                  <a:pt x="1130906" y="711940"/>
                  <a:pt x="1047439" y="851130"/>
                  <a:pt x="1047439" y="993990"/>
                </a:cubicBezTo>
                <a:cubicBezTo>
                  <a:pt x="1047439" y="1182460"/>
                  <a:pt x="1193704" y="1339999"/>
                  <a:pt x="1419462" y="1339999"/>
                </a:cubicBezTo>
                <a:cubicBezTo>
                  <a:pt x="1549033" y="1339999"/>
                  <a:pt x="1700863" y="1286787"/>
                  <a:pt x="1837589" y="1191635"/>
                </a:cubicBezTo>
                <a:lnTo>
                  <a:pt x="1948613" y="1310641"/>
                </a:lnTo>
                <a:lnTo>
                  <a:pt x="2239024" y="1310641"/>
                </a:lnTo>
                <a:lnTo>
                  <a:pt x="2239024" y="1301466"/>
                </a:lnTo>
                <a:lnTo>
                  <a:pt x="2002403" y="1043532"/>
                </a:lnTo>
                <a:close/>
                <a:moveTo>
                  <a:pt x="429257" y="1339999"/>
                </a:moveTo>
                <a:cubicBezTo>
                  <a:pt x="738215" y="1339999"/>
                  <a:pt x="858513" y="1157034"/>
                  <a:pt x="858513" y="917186"/>
                </a:cubicBezTo>
                <a:lnTo>
                  <a:pt x="858513" y="29358"/>
                </a:lnTo>
                <a:lnTo>
                  <a:pt x="629046" y="29358"/>
                </a:lnTo>
                <a:lnTo>
                  <a:pt x="629046" y="975903"/>
                </a:lnTo>
                <a:cubicBezTo>
                  <a:pt x="629046" y="1129772"/>
                  <a:pt x="569957" y="1221255"/>
                  <a:pt x="429257" y="1221255"/>
                </a:cubicBezTo>
                <a:cubicBezTo>
                  <a:pt x="290411" y="1221255"/>
                  <a:pt x="229467" y="1124268"/>
                  <a:pt x="229467" y="957554"/>
                </a:cubicBezTo>
                <a:lnTo>
                  <a:pt x="229467" y="781928"/>
                </a:lnTo>
                <a:lnTo>
                  <a:pt x="0" y="838548"/>
                </a:lnTo>
                <a:lnTo>
                  <a:pt x="0" y="917186"/>
                </a:lnTo>
                <a:cubicBezTo>
                  <a:pt x="0" y="1157034"/>
                  <a:pt x="120298" y="1339999"/>
                  <a:pt x="429257" y="1339999"/>
                </a:cubicBezTo>
              </a:path>
            </a:pathLst>
          </a:custGeom>
          <a:solidFill>
            <a:schemeClr val="bg1"/>
          </a:solidFill>
          <a:ln w="26484" cap="flat">
            <a:noFill/>
            <a:prstDash val="solid"/>
            <a:miter/>
          </a:ln>
        </p:spPr>
        <p:txBody>
          <a:bodyPr rtlCol="0" anchor="ctr"/>
          <a:lstStyle/>
          <a:p>
            <a:endParaRPr lang="en-GB" sz="1350"/>
          </a:p>
        </p:txBody>
      </p:sp>
      <p:grpSp>
        <p:nvGrpSpPr>
          <p:cNvPr id="5" name="Group 4">
            <a:extLst>
              <a:ext uri="{FF2B5EF4-FFF2-40B4-BE49-F238E27FC236}">
                <a16:creationId xmlns:a16="http://schemas.microsoft.com/office/drawing/2014/main" id="{DBE61C04-491E-4A23-11D7-25C514EC6499}"/>
              </a:ext>
            </a:extLst>
          </p:cNvPr>
          <p:cNvGrpSpPr/>
          <p:nvPr userDrawn="1"/>
        </p:nvGrpSpPr>
        <p:grpSpPr>
          <a:xfrm>
            <a:off x="7824705" y="6418010"/>
            <a:ext cx="802386" cy="150269"/>
            <a:chOff x="10830507" y="6418009"/>
            <a:chExt cx="1069848" cy="150269"/>
          </a:xfrm>
        </p:grpSpPr>
        <p:sp>
          <p:nvSpPr>
            <p:cNvPr id="10" name="TextBox 9">
              <a:extLst>
                <a:ext uri="{FF2B5EF4-FFF2-40B4-BE49-F238E27FC236}">
                  <a16:creationId xmlns:a16="http://schemas.microsoft.com/office/drawing/2014/main" id="{56B30E09-9A36-4A9E-847E-81214A908CC5}"/>
                </a:ext>
              </a:extLst>
            </p:cNvPr>
            <p:cNvSpPr txBox="1"/>
            <p:nvPr userDrawn="1"/>
          </p:nvSpPr>
          <p:spPr>
            <a:xfrm>
              <a:off x="10940235" y="6430164"/>
              <a:ext cx="960120" cy="138114"/>
            </a:xfrm>
            <a:prstGeom prst="rect">
              <a:avLst/>
            </a:prstGeom>
            <a:noFill/>
          </p:spPr>
          <p:txBody>
            <a:bodyPr wrap="square" lIns="0" tIns="0" rIns="0" bIns="0" rtlCol="0" anchor="ctr" anchorCtr="0">
              <a:noAutofit/>
            </a:bodyPr>
            <a:lstStyle/>
            <a:p>
              <a:pPr algn="l"/>
              <a:r>
                <a:rPr lang="en-US" sz="825" kern="1200">
                  <a:solidFill>
                    <a:schemeClr val="bg1"/>
                  </a:solidFill>
                  <a:latin typeface="+mn-lt"/>
                  <a:ea typeface="+mn-ea"/>
                  <a:cs typeface="+mn-cs"/>
                </a:rPr>
                <a:t>Orthopaedics</a:t>
              </a:r>
            </a:p>
          </p:txBody>
        </p:sp>
        <p:sp>
          <p:nvSpPr>
            <p:cNvPr id="11" name="Rectangle 10">
              <a:extLst>
                <a:ext uri="{FF2B5EF4-FFF2-40B4-BE49-F238E27FC236}">
                  <a16:creationId xmlns:a16="http://schemas.microsoft.com/office/drawing/2014/main" id="{088F112F-4542-2788-2E93-1EA1BB5E70AB}"/>
                </a:ext>
              </a:extLst>
            </p:cNvPr>
            <p:cNvSpPr/>
            <p:nvPr userDrawn="1"/>
          </p:nvSpPr>
          <p:spPr>
            <a:xfrm>
              <a:off x="10830507" y="6418009"/>
              <a:ext cx="18288" cy="14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grpSp>
    </p:spTree>
    <p:extLst>
      <p:ext uri="{BB962C8B-B14F-4D97-AF65-F5344CB8AC3E}">
        <p14:creationId xmlns:p14="http://schemas.microsoft.com/office/powerpoint/2010/main" val="26636987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with Imag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8AD4-5298-7DA9-DDAD-3AB53AF2F9F5}"/>
              </a:ext>
            </a:extLst>
          </p:cNvPr>
          <p:cNvSpPr>
            <a:spLocks noGrp="1"/>
          </p:cNvSpPr>
          <p:nvPr>
            <p:ph type="title" hasCustomPrompt="1"/>
          </p:nvPr>
        </p:nvSpPr>
        <p:spPr>
          <a:xfrm>
            <a:off x="217038" y="266400"/>
            <a:ext cx="4299003" cy="3681136"/>
          </a:xfrm>
        </p:spPr>
        <p:txBody>
          <a:bodyPr anchor="t">
            <a:normAutofit/>
          </a:bodyPr>
          <a:lstStyle>
            <a:lvl1pPr>
              <a:lnSpc>
                <a:spcPct val="80000"/>
              </a:lnSpc>
              <a:defRPr sz="5550" spc="0" baseline="0">
                <a:solidFill>
                  <a:schemeClr val="bg1"/>
                </a:solidFill>
              </a:defRPr>
            </a:lvl1pPr>
          </a:lstStyle>
          <a:p>
            <a:r>
              <a:rPr lang="en-GB"/>
              <a:t>Click to edit Master title style</a:t>
            </a:r>
            <a:br>
              <a:rPr lang="en-GB"/>
            </a:br>
            <a:endParaRPr lang="en-GB"/>
          </a:p>
        </p:txBody>
      </p:sp>
      <p:sp>
        <p:nvSpPr>
          <p:cNvPr id="6" name="Graphic 8">
            <a:extLst>
              <a:ext uri="{FF2B5EF4-FFF2-40B4-BE49-F238E27FC236}">
                <a16:creationId xmlns:a16="http://schemas.microsoft.com/office/drawing/2014/main" id="{24ADCEFA-2E74-6A14-0C97-2AB1198665B8}"/>
              </a:ext>
            </a:extLst>
          </p:cNvPr>
          <p:cNvSpPr>
            <a:spLocks noChangeAspect="1"/>
          </p:cNvSpPr>
          <p:nvPr userDrawn="1"/>
        </p:nvSpPr>
        <p:spPr>
          <a:xfrm>
            <a:off x="216228" y="6417655"/>
            <a:ext cx="869400" cy="144618"/>
          </a:xfrm>
          <a:custGeom>
            <a:avLst/>
            <a:gdLst>
              <a:gd name="connsiteX0" fmla="*/ 5490245 w 10740954"/>
              <a:gd name="connsiteY0" fmla="*/ 754143 h 1339999"/>
              <a:gd name="connsiteX1" fmla="*/ 5740115 w 10740954"/>
              <a:gd name="connsiteY1" fmla="*/ 501451 h 1339999"/>
              <a:gd name="connsiteX2" fmla="*/ 5964018 w 10740954"/>
              <a:gd name="connsiteY2" fmla="*/ 754143 h 1339999"/>
              <a:gd name="connsiteX3" fmla="*/ 5490245 w 10740954"/>
              <a:gd name="connsiteY3" fmla="*/ 754143 h 1339999"/>
              <a:gd name="connsiteX4" fmla="*/ 5739850 w 10740954"/>
              <a:gd name="connsiteY4" fmla="*/ 377202 h 1339999"/>
              <a:gd name="connsiteX5" fmla="*/ 5325432 w 10740954"/>
              <a:gd name="connsiteY5" fmla="*/ 860567 h 1339999"/>
              <a:gd name="connsiteX6" fmla="*/ 5739850 w 10740954"/>
              <a:gd name="connsiteY6" fmla="*/ 1329252 h 1339999"/>
              <a:gd name="connsiteX7" fmla="*/ 6117437 w 10740954"/>
              <a:gd name="connsiteY7" fmla="*/ 1030950 h 1339999"/>
              <a:gd name="connsiteX8" fmla="*/ 5976736 w 10740954"/>
              <a:gd name="connsiteY8" fmla="*/ 994252 h 1339999"/>
              <a:gd name="connsiteX9" fmla="*/ 5754689 w 10740954"/>
              <a:gd name="connsiteY9" fmla="*/ 1201071 h 1339999"/>
              <a:gd name="connsiteX10" fmla="*/ 5484416 w 10740954"/>
              <a:gd name="connsiteY10" fmla="*/ 862402 h 1339999"/>
              <a:gd name="connsiteX11" fmla="*/ 6119027 w 10740954"/>
              <a:gd name="connsiteY11" fmla="*/ 862402 h 1339999"/>
              <a:gd name="connsiteX12" fmla="*/ 6119027 w 10740954"/>
              <a:gd name="connsiteY12" fmla="*/ 811025 h 1339999"/>
              <a:gd name="connsiteX13" fmla="*/ 5739850 w 10740954"/>
              <a:gd name="connsiteY13" fmla="*/ 377202 h 1339999"/>
              <a:gd name="connsiteX14" fmla="*/ 8274584 w 10740954"/>
              <a:gd name="connsiteY14" fmla="*/ 754143 h 1339999"/>
              <a:gd name="connsiteX15" fmla="*/ 8524454 w 10740954"/>
              <a:gd name="connsiteY15" fmla="*/ 501451 h 1339999"/>
              <a:gd name="connsiteX16" fmla="*/ 8748356 w 10740954"/>
              <a:gd name="connsiteY16" fmla="*/ 754143 h 1339999"/>
              <a:gd name="connsiteX17" fmla="*/ 8274584 w 10740954"/>
              <a:gd name="connsiteY17" fmla="*/ 754143 h 1339999"/>
              <a:gd name="connsiteX18" fmla="*/ 8524454 w 10740954"/>
              <a:gd name="connsiteY18" fmla="*/ 377202 h 1339999"/>
              <a:gd name="connsiteX19" fmla="*/ 8110035 w 10740954"/>
              <a:gd name="connsiteY19" fmla="*/ 860567 h 1339999"/>
              <a:gd name="connsiteX20" fmla="*/ 8524454 w 10740954"/>
              <a:gd name="connsiteY20" fmla="*/ 1329252 h 1339999"/>
              <a:gd name="connsiteX21" fmla="*/ 8902041 w 10740954"/>
              <a:gd name="connsiteY21" fmla="*/ 1030950 h 1339999"/>
              <a:gd name="connsiteX22" fmla="*/ 8761340 w 10740954"/>
              <a:gd name="connsiteY22" fmla="*/ 994252 h 1339999"/>
              <a:gd name="connsiteX23" fmla="*/ 8539292 w 10740954"/>
              <a:gd name="connsiteY23" fmla="*/ 1201071 h 1339999"/>
              <a:gd name="connsiteX24" fmla="*/ 8269019 w 10740954"/>
              <a:gd name="connsiteY24" fmla="*/ 862402 h 1339999"/>
              <a:gd name="connsiteX25" fmla="*/ 8903630 w 10740954"/>
              <a:gd name="connsiteY25" fmla="*/ 862402 h 1339999"/>
              <a:gd name="connsiteX26" fmla="*/ 8903630 w 10740954"/>
              <a:gd name="connsiteY26" fmla="*/ 811025 h 1339999"/>
              <a:gd name="connsiteX27" fmla="*/ 8524454 w 10740954"/>
              <a:gd name="connsiteY27" fmla="*/ 377202 h 1339999"/>
              <a:gd name="connsiteX28" fmla="*/ 9484716 w 10740954"/>
              <a:gd name="connsiteY28" fmla="*/ 377202 h 1339999"/>
              <a:gd name="connsiteX29" fmla="*/ 9059169 w 10740954"/>
              <a:gd name="connsiteY29" fmla="*/ 862402 h 1339999"/>
              <a:gd name="connsiteX30" fmla="*/ 9477297 w 10740954"/>
              <a:gd name="connsiteY30" fmla="*/ 1329252 h 1339999"/>
              <a:gd name="connsiteX31" fmla="*/ 9856739 w 10740954"/>
              <a:gd name="connsiteY31" fmla="*/ 1003427 h 1339999"/>
              <a:gd name="connsiteX32" fmla="*/ 9710473 w 10740954"/>
              <a:gd name="connsiteY32" fmla="*/ 968564 h 1339999"/>
              <a:gd name="connsiteX33" fmla="*/ 9488426 w 10740954"/>
              <a:gd name="connsiteY33" fmla="*/ 1199236 h 1339999"/>
              <a:gd name="connsiteX34" fmla="*/ 9220008 w 10740954"/>
              <a:gd name="connsiteY34" fmla="*/ 851392 h 1339999"/>
              <a:gd name="connsiteX35" fmla="*/ 9481006 w 10740954"/>
              <a:gd name="connsiteY35" fmla="*/ 507218 h 1339999"/>
              <a:gd name="connsiteX36" fmla="*/ 9710473 w 10740954"/>
              <a:gd name="connsiteY36" fmla="*/ 726881 h 1339999"/>
              <a:gd name="connsiteX37" fmla="*/ 9856739 w 10740954"/>
              <a:gd name="connsiteY37" fmla="*/ 692018 h 1339999"/>
              <a:gd name="connsiteX38" fmla="*/ 9484716 w 10740954"/>
              <a:gd name="connsiteY38" fmla="*/ 377202 h 1339999"/>
              <a:gd name="connsiteX39" fmla="*/ 5112923 w 10740954"/>
              <a:gd name="connsiteY39" fmla="*/ 29358 h 1339999"/>
              <a:gd name="connsiteX40" fmla="*/ 4868618 w 10740954"/>
              <a:gd name="connsiteY40" fmla="*/ 29358 h 1339999"/>
              <a:gd name="connsiteX41" fmla="*/ 4485467 w 10740954"/>
              <a:gd name="connsiteY41" fmla="*/ 1061881 h 1339999"/>
              <a:gd name="connsiteX42" fmla="*/ 4100726 w 10740954"/>
              <a:gd name="connsiteY42" fmla="*/ 29358 h 1339999"/>
              <a:gd name="connsiteX43" fmla="*/ 3845291 w 10740954"/>
              <a:gd name="connsiteY43" fmla="*/ 29358 h 1339999"/>
              <a:gd name="connsiteX44" fmla="*/ 3845291 w 10740954"/>
              <a:gd name="connsiteY44" fmla="*/ 1310641 h 1339999"/>
              <a:gd name="connsiteX45" fmla="*/ 4006130 w 10740954"/>
              <a:gd name="connsiteY45" fmla="*/ 1310641 h 1339999"/>
              <a:gd name="connsiteX46" fmla="*/ 4006130 w 10740954"/>
              <a:gd name="connsiteY46" fmla="*/ 206819 h 1339999"/>
              <a:gd name="connsiteX47" fmla="*/ 4418694 w 10740954"/>
              <a:gd name="connsiteY47" fmla="*/ 1310641 h 1339999"/>
              <a:gd name="connsiteX48" fmla="*/ 4542701 w 10740954"/>
              <a:gd name="connsiteY48" fmla="*/ 1310641 h 1339999"/>
              <a:gd name="connsiteX49" fmla="*/ 4951820 w 10740954"/>
              <a:gd name="connsiteY49" fmla="*/ 204984 h 1339999"/>
              <a:gd name="connsiteX50" fmla="*/ 4951820 w 10740954"/>
              <a:gd name="connsiteY50" fmla="*/ 1310641 h 1339999"/>
              <a:gd name="connsiteX51" fmla="*/ 5112923 w 10740954"/>
              <a:gd name="connsiteY51" fmla="*/ 1310641 h 1339999"/>
              <a:gd name="connsiteX52" fmla="*/ 5112923 w 10740954"/>
              <a:gd name="connsiteY52" fmla="*/ 29358 h 1339999"/>
              <a:gd name="connsiteX53" fmla="*/ 6688984 w 10740954"/>
              <a:gd name="connsiteY53" fmla="*/ 1198974 h 1339999"/>
              <a:gd name="connsiteX54" fmla="*/ 6435405 w 10740954"/>
              <a:gd name="connsiteY54" fmla="*/ 852965 h 1339999"/>
              <a:gd name="connsiteX55" fmla="*/ 6688984 w 10740954"/>
              <a:gd name="connsiteY55" fmla="*/ 506956 h 1339999"/>
              <a:gd name="connsiteX56" fmla="*/ 6942564 w 10740954"/>
              <a:gd name="connsiteY56" fmla="*/ 852965 h 1339999"/>
              <a:gd name="connsiteX57" fmla="*/ 6688984 w 10740954"/>
              <a:gd name="connsiteY57" fmla="*/ 1198974 h 1339999"/>
              <a:gd name="connsiteX58" fmla="*/ 7092538 w 10740954"/>
              <a:gd name="connsiteY58" fmla="*/ 29358 h 1339999"/>
              <a:gd name="connsiteX59" fmla="*/ 6938854 w 10740954"/>
              <a:gd name="connsiteY59" fmla="*/ 29358 h 1339999"/>
              <a:gd name="connsiteX60" fmla="*/ 6938854 w 10740954"/>
              <a:gd name="connsiteY60" fmla="*/ 571177 h 1339999"/>
              <a:gd name="connsiteX61" fmla="*/ 6663017 w 10740954"/>
              <a:gd name="connsiteY61" fmla="*/ 377202 h 1339999"/>
              <a:gd name="connsiteX62" fmla="*/ 6274301 w 10740954"/>
              <a:gd name="connsiteY62" fmla="*/ 858732 h 1339999"/>
              <a:gd name="connsiteX63" fmla="*/ 6650033 w 10740954"/>
              <a:gd name="connsiteY63" fmla="*/ 1329252 h 1339999"/>
              <a:gd name="connsiteX64" fmla="*/ 6938854 w 10740954"/>
              <a:gd name="connsiteY64" fmla="*/ 1126103 h 1339999"/>
              <a:gd name="connsiteX65" fmla="*/ 6938854 w 10740954"/>
              <a:gd name="connsiteY65" fmla="*/ 1195567 h 1339999"/>
              <a:gd name="connsiteX66" fmla="*/ 6948128 w 10740954"/>
              <a:gd name="connsiteY66" fmla="*/ 1310903 h 1339999"/>
              <a:gd name="connsiteX67" fmla="*/ 7103667 w 10740954"/>
              <a:gd name="connsiteY67" fmla="*/ 1310903 h 1339999"/>
              <a:gd name="connsiteX68" fmla="*/ 7092538 w 10740954"/>
              <a:gd name="connsiteY68" fmla="*/ 1120598 h 1339999"/>
              <a:gd name="connsiteX69" fmla="*/ 7092538 w 10740954"/>
              <a:gd name="connsiteY69" fmla="*/ 29358 h 1339999"/>
              <a:gd name="connsiteX70" fmla="*/ 8258155 w 10740954"/>
              <a:gd name="connsiteY70" fmla="*/ 29358 h 1339999"/>
              <a:gd name="connsiteX71" fmla="*/ 7258942 w 10740954"/>
              <a:gd name="connsiteY71" fmla="*/ 29358 h 1339999"/>
              <a:gd name="connsiteX72" fmla="*/ 7258942 w 10740954"/>
              <a:gd name="connsiteY72" fmla="*/ 163044 h 1339999"/>
              <a:gd name="connsiteX73" fmla="*/ 7678924 w 10740954"/>
              <a:gd name="connsiteY73" fmla="*/ 163044 h 1339999"/>
              <a:gd name="connsiteX74" fmla="*/ 7678924 w 10740954"/>
              <a:gd name="connsiteY74" fmla="*/ 1310903 h 1339999"/>
              <a:gd name="connsiteX75" fmla="*/ 7840028 w 10740954"/>
              <a:gd name="connsiteY75" fmla="*/ 1310903 h 1339999"/>
              <a:gd name="connsiteX76" fmla="*/ 7840028 w 10740954"/>
              <a:gd name="connsiteY76" fmla="*/ 163044 h 1339999"/>
              <a:gd name="connsiteX77" fmla="*/ 8258155 w 10740954"/>
              <a:gd name="connsiteY77" fmla="*/ 163044 h 1339999"/>
              <a:gd name="connsiteX78" fmla="*/ 8258155 w 10740954"/>
              <a:gd name="connsiteY78" fmla="*/ 29358 h 1339999"/>
              <a:gd name="connsiteX79" fmla="*/ 10185835 w 10740954"/>
              <a:gd name="connsiteY79" fmla="*/ 29358 h 1339999"/>
              <a:gd name="connsiteX80" fmla="*/ 10032151 w 10740954"/>
              <a:gd name="connsiteY80" fmla="*/ 29358 h 1339999"/>
              <a:gd name="connsiteX81" fmla="*/ 10032151 w 10740954"/>
              <a:gd name="connsiteY81" fmla="*/ 1310641 h 1339999"/>
              <a:gd name="connsiteX82" fmla="*/ 10185835 w 10740954"/>
              <a:gd name="connsiteY82" fmla="*/ 1310641 h 1339999"/>
              <a:gd name="connsiteX83" fmla="*/ 10185835 w 10740954"/>
              <a:gd name="connsiteY83" fmla="*/ 708532 h 1339999"/>
              <a:gd name="connsiteX84" fmla="*/ 10387480 w 10740954"/>
              <a:gd name="connsiteY84" fmla="*/ 494374 h 1339999"/>
              <a:gd name="connsiteX85" fmla="*/ 10587270 w 10740954"/>
              <a:gd name="connsiteY85" fmla="*/ 708532 h 1339999"/>
              <a:gd name="connsiteX86" fmla="*/ 10587270 w 10740954"/>
              <a:gd name="connsiteY86" fmla="*/ 1310903 h 1339999"/>
              <a:gd name="connsiteX87" fmla="*/ 10740955 w 10740954"/>
              <a:gd name="connsiteY87" fmla="*/ 1310903 h 1339999"/>
              <a:gd name="connsiteX88" fmla="*/ 10740955 w 10740954"/>
              <a:gd name="connsiteY88" fmla="*/ 677339 h 1339999"/>
              <a:gd name="connsiteX89" fmla="*/ 10443125 w 10740954"/>
              <a:gd name="connsiteY89" fmla="*/ 377202 h 1339999"/>
              <a:gd name="connsiteX90" fmla="*/ 10185835 w 10740954"/>
              <a:gd name="connsiteY90" fmla="*/ 536576 h 1339999"/>
              <a:gd name="connsiteX91" fmla="*/ 10185835 w 10740954"/>
              <a:gd name="connsiteY91" fmla="*/ 29358 h 1339999"/>
              <a:gd name="connsiteX92" fmla="*/ 2759431 w 10740954"/>
              <a:gd name="connsiteY92" fmla="*/ 1339999 h 1339999"/>
              <a:gd name="connsiteX93" fmla="*/ 3188688 w 10740954"/>
              <a:gd name="connsiteY93" fmla="*/ 917186 h 1339999"/>
              <a:gd name="connsiteX94" fmla="*/ 3188688 w 10740954"/>
              <a:gd name="connsiteY94" fmla="*/ 29358 h 1339999"/>
              <a:gd name="connsiteX95" fmla="*/ 2959221 w 10740954"/>
              <a:gd name="connsiteY95" fmla="*/ 29358 h 1339999"/>
              <a:gd name="connsiteX96" fmla="*/ 2959221 w 10740954"/>
              <a:gd name="connsiteY96" fmla="*/ 975903 h 1339999"/>
              <a:gd name="connsiteX97" fmla="*/ 2759431 w 10740954"/>
              <a:gd name="connsiteY97" fmla="*/ 1221255 h 1339999"/>
              <a:gd name="connsiteX98" fmla="*/ 2559641 w 10740954"/>
              <a:gd name="connsiteY98" fmla="*/ 957554 h 1339999"/>
              <a:gd name="connsiteX99" fmla="*/ 2559641 w 10740954"/>
              <a:gd name="connsiteY99" fmla="*/ 781928 h 1339999"/>
              <a:gd name="connsiteX100" fmla="*/ 2330175 w 10740954"/>
              <a:gd name="connsiteY100" fmla="*/ 838548 h 1339999"/>
              <a:gd name="connsiteX101" fmla="*/ 2330175 w 10740954"/>
              <a:gd name="connsiteY101" fmla="*/ 917186 h 1339999"/>
              <a:gd name="connsiteX102" fmla="*/ 2759431 w 10740954"/>
              <a:gd name="connsiteY102" fmla="*/ 1339999 h 1339999"/>
              <a:gd name="connsiteX103" fmla="*/ 1537905 w 10740954"/>
              <a:gd name="connsiteY103" fmla="*/ 1206314 h 1339999"/>
              <a:gd name="connsiteX104" fmla="*/ 1251204 w 10740954"/>
              <a:gd name="connsiteY104" fmla="*/ 911682 h 1339999"/>
              <a:gd name="connsiteX105" fmla="*/ 1364082 w 10740954"/>
              <a:gd name="connsiteY105" fmla="*/ 679174 h 1339999"/>
              <a:gd name="connsiteX106" fmla="*/ 1782210 w 10740954"/>
              <a:gd name="connsiteY106" fmla="*/ 1131345 h 1339999"/>
              <a:gd name="connsiteX107" fmla="*/ 1537905 w 10740954"/>
              <a:gd name="connsiteY107" fmla="*/ 1206314 h 1339999"/>
              <a:gd name="connsiteX108" fmla="*/ 1761807 w 10740954"/>
              <a:gd name="connsiteY108" fmla="*/ 550993 h 1339999"/>
              <a:gd name="connsiteX109" fmla="*/ 2004258 w 10740954"/>
              <a:gd name="connsiteY109" fmla="*/ 785336 h 1339999"/>
              <a:gd name="connsiteX110" fmla="*/ 1945168 w 10740954"/>
              <a:gd name="connsiteY110" fmla="*/ 981146 h 1339999"/>
              <a:gd name="connsiteX111" fmla="*/ 1582420 w 10740954"/>
              <a:gd name="connsiteY111" fmla="*/ 585856 h 1339999"/>
              <a:gd name="connsiteX112" fmla="*/ 1761807 w 10740954"/>
              <a:gd name="connsiteY112" fmla="*/ 550993 h 1339999"/>
              <a:gd name="connsiteX113" fmla="*/ 1537905 w 10740954"/>
              <a:gd name="connsiteY113" fmla="*/ 96987 h 1339999"/>
              <a:gd name="connsiteX114" fmla="*/ 1711727 w 10740954"/>
              <a:gd name="connsiteY114" fmla="*/ 272613 h 1339999"/>
              <a:gd name="connsiteX115" fmla="*/ 1532340 w 10740954"/>
              <a:gd name="connsiteY115" fmla="*/ 532644 h 1339999"/>
              <a:gd name="connsiteX116" fmla="*/ 1452848 w 10740954"/>
              <a:gd name="connsiteY116" fmla="*/ 444831 h 1339999"/>
              <a:gd name="connsiteX117" fmla="*/ 1362227 w 10740954"/>
              <a:gd name="connsiteY117" fmla="*/ 263701 h 1339999"/>
              <a:gd name="connsiteX118" fmla="*/ 1537905 w 10740954"/>
              <a:gd name="connsiteY118" fmla="*/ 96987 h 1339999"/>
              <a:gd name="connsiteX119" fmla="*/ 2002403 w 10740954"/>
              <a:gd name="connsiteY119" fmla="*/ 1043532 h 1339999"/>
              <a:gd name="connsiteX120" fmla="*/ 2159797 w 10740954"/>
              <a:gd name="connsiteY120" fmla="*/ 686514 h 1339999"/>
              <a:gd name="connsiteX121" fmla="*/ 1917346 w 10740954"/>
              <a:gd name="connsiteY121" fmla="*/ 454006 h 1339999"/>
              <a:gd name="connsiteX122" fmla="*/ 1695299 w 10740954"/>
              <a:gd name="connsiteY122" fmla="*/ 498044 h 1339999"/>
              <a:gd name="connsiteX123" fmla="*/ 1691589 w 10740954"/>
              <a:gd name="connsiteY123" fmla="*/ 490704 h 1339999"/>
              <a:gd name="connsiteX124" fmla="*/ 1891379 w 10740954"/>
              <a:gd name="connsiteY124" fmla="*/ 249022 h 1339999"/>
              <a:gd name="connsiteX125" fmla="*/ 1543469 w 10740954"/>
              <a:gd name="connsiteY125" fmla="*/ 0 h 1339999"/>
              <a:gd name="connsiteX126" fmla="*/ 1162173 w 10740954"/>
              <a:gd name="connsiteY126" fmla="*/ 316651 h 1339999"/>
              <a:gd name="connsiteX127" fmla="*/ 1310293 w 10740954"/>
              <a:gd name="connsiteY127" fmla="*/ 622292 h 1339999"/>
              <a:gd name="connsiteX128" fmla="*/ 1312147 w 10740954"/>
              <a:gd name="connsiteY128" fmla="*/ 625962 h 1339999"/>
              <a:gd name="connsiteX129" fmla="*/ 1047439 w 10740954"/>
              <a:gd name="connsiteY129" fmla="*/ 993990 h 1339999"/>
              <a:gd name="connsiteX130" fmla="*/ 1419462 w 10740954"/>
              <a:gd name="connsiteY130" fmla="*/ 1339999 h 1339999"/>
              <a:gd name="connsiteX131" fmla="*/ 1837589 w 10740954"/>
              <a:gd name="connsiteY131" fmla="*/ 1191635 h 1339999"/>
              <a:gd name="connsiteX132" fmla="*/ 1948613 w 10740954"/>
              <a:gd name="connsiteY132" fmla="*/ 1310641 h 1339999"/>
              <a:gd name="connsiteX133" fmla="*/ 2239024 w 10740954"/>
              <a:gd name="connsiteY133" fmla="*/ 1310641 h 1339999"/>
              <a:gd name="connsiteX134" fmla="*/ 2239024 w 10740954"/>
              <a:gd name="connsiteY134" fmla="*/ 1301466 h 1339999"/>
              <a:gd name="connsiteX135" fmla="*/ 2002403 w 10740954"/>
              <a:gd name="connsiteY135" fmla="*/ 1043532 h 1339999"/>
              <a:gd name="connsiteX136" fmla="*/ 429257 w 10740954"/>
              <a:gd name="connsiteY136" fmla="*/ 1339999 h 1339999"/>
              <a:gd name="connsiteX137" fmla="*/ 858513 w 10740954"/>
              <a:gd name="connsiteY137" fmla="*/ 917186 h 1339999"/>
              <a:gd name="connsiteX138" fmla="*/ 858513 w 10740954"/>
              <a:gd name="connsiteY138" fmla="*/ 29358 h 1339999"/>
              <a:gd name="connsiteX139" fmla="*/ 629046 w 10740954"/>
              <a:gd name="connsiteY139" fmla="*/ 29358 h 1339999"/>
              <a:gd name="connsiteX140" fmla="*/ 629046 w 10740954"/>
              <a:gd name="connsiteY140" fmla="*/ 975903 h 1339999"/>
              <a:gd name="connsiteX141" fmla="*/ 429257 w 10740954"/>
              <a:gd name="connsiteY141" fmla="*/ 1221255 h 1339999"/>
              <a:gd name="connsiteX142" fmla="*/ 229467 w 10740954"/>
              <a:gd name="connsiteY142" fmla="*/ 957554 h 1339999"/>
              <a:gd name="connsiteX143" fmla="*/ 229467 w 10740954"/>
              <a:gd name="connsiteY143" fmla="*/ 781928 h 1339999"/>
              <a:gd name="connsiteX144" fmla="*/ 0 w 10740954"/>
              <a:gd name="connsiteY144" fmla="*/ 838548 h 1339999"/>
              <a:gd name="connsiteX145" fmla="*/ 0 w 10740954"/>
              <a:gd name="connsiteY145" fmla="*/ 917186 h 1339999"/>
              <a:gd name="connsiteX146" fmla="*/ 429257 w 10740954"/>
              <a:gd name="connsiteY146" fmla="*/ 1339999 h 133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10740954" h="1339999">
                <a:moveTo>
                  <a:pt x="5490245" y="754143"/>
                </a:moveTo>
                <a:cubicBezTo>
                  <a:pt x="5510648" y="592934"/>
                  <a:pt x="5593850" y="501451"/>
                  <a:pt x="5740115" y="501451"/>
                </a:cubicBezTo>
                <a:cubicBezTo>
                  <a:pt x="5878961" y="501451"/>
                  <a:pt x="5960308" y="583759"/>
                  <a:pt x="5964018" y="754143"/>
                </a:cubicBezTo>
                <a:lnTo>
                  <a:pt x="5490245" y="754143"/>
                </a:lnTo>
                <a:moveTo>
                  <a:pt x="5739850" y="377202"/>
                </a:moveTo>
                <a:cubicBezTo>
                  <a:pt x="5495545" y="377202"/>
                  <a:pt x="5325432" y="547586"/>
                  <a:pt x="5325432" y="860567"/>
                </a:cubicBezTo>
                <a:cubicBezTo>
                  <a:pt x="5325432" y="1160704"/>
                  <a:pt x="5482826" y="1329252"/>
                  <a:pt x="5739850" y="1329252"/>
                </a:cubicBezTo>
                <a:cubicBezTo>
                  <a:pt x="5950769" y="1329252"/>
                  <a:pt x="6084050" y="1210246"/>
                  <a:pt x="6117437" y="1030950"/>
                </a:cubicBezTo>
                <a:lnTo>
                  <a:pt x="5976736" y="994252"/>
                </a:lnTo>
                <a:cubicBezTo>
                  <a:pt x="5952624" y="1148121"/>
                  <a:pt x="5869422" y="1201071"/>
                  <a:pt x="5754689" y="1201071"/>
                </a:cubicBezTo>
                <a:cubicBezTo>
                  <a:pt x="5571592" y="1201071"/>
                  <a:pt x="5489981" y="1067386"/>
                  <a:pt x="5484416" y="862402"/>
                </a:cubicBezTo>
                <a:lnTo>
                  <a:pt x="6119027" y="862402"/>
                </a:lnTo>
                <a:lnTo>
                  <a:pt x="6119027" y="811025"/>
                </a:lnTo>
                <a:cubicBezTo>
                  <a:pt x="6119292" y="490704"/>
                  <a:pt x="5943615" y="377202"/>
                  <a:pt x="5739850" y="377202"/>
                </a:cubicBezTo>
                <a:moveTo>
                  <a:pt x="8274584" y="754143"/>
                </a:moveTo>
                <a:cubicBezTo>
                  <a:pt x="8294987" y="592934"/>
                  <a:pt x="8378188" y="501451"/>
                  <a:pt x="8524454" y="501451"/>
                </a:cubicBezTo>
                <a:cubicBezTo>
                  <a:pt x="8663299" y="501451"/>
                  <a:pt x="8744646" y="583759"/>
                  <a:pt x="8748356" y="754143"/>
                </a:cubicBezTo>
                <a:lnTo>
                  <a:pt x="8274584" y="754143"/>
                </a:lnTo>
                <a:moveTo>
                  <a:pt x="8524454" y="377202"/>
                </a:moveTo>
                <a:cubicBezTo>
                  <a:pt x="8280149" y="377202"/>
                  <a:pt x="8110035" y="547586"/>
                  <a:pt x="8110035" y="860567"/>
                </a:cubicBezTo>
                <a:cubicBezTo>
                  <a:pt x="8110035" y="1160704"/>
                  <a:pt x="8267430" y="1329252"/>
                  <a:pt x="8524454" y="1329252"/>
                </a:cubicBezTo>
                <a:cubicBezTo>
                  <a:pt x="8735372" y="1329252"/>
                  <a:pt x="8868654" y="1210246"/>
                  <a:pt x="8902041" y="1030950"/>
                </a:cubicBezTo>
                <a:lnTo>
                  <a:pt x="8761340" y="994252"/>
                </a:lnTo>
                <a:cubicBezTo>
                  <a:pt x="8737227" y="1148121"/>
                  <a:pt x="8654025" y="1201071"/>
                  <a:pt x="8539292" y="1201071"/>
                </a:cubicBezTo>
                <a:cubicBezTo>
                  <a:pt x="8356196" y="1201071"/>
                  <a:pt x="8274584" y="1067386"/>
                  <a:pt x="8269019" y="862402"/>
                </a:cubicBezTo>
                <a:lnTo>
                  <a:pt x="8903630" y="862402"/>
                </a:lnTo>
                <a:lnTo>
                  <a:pt x="8903630" y="811025"/>
                </a:lnTo>
                <a:cubicBezTo>
                  <a:pt x="8903895" y="490704"/>
                  <a:pt x="8727953" y="377202"/>
                  <a:pt x="8524454" y="377202"/>
                </a:cubicBezTo>
                <a:moveTo>
                  <a:pt x="9484716" y="377202"/>
                </a:moveTo>
                <a:cubicBezTo>
                  <a:pt x="9231137" y="377202"/>
                  <a:pt x="9059169" y="552828"/>
                  <a:pt x="9059169" y="862402"/>
                </a:cubicBezTo>
                <a:cubicBezTo>
                  <a:pt x="9059169" y="1166208"/>
                  <a:pt x="9227428" y="1329252"/>
                  <a:pt x="9477297" y="1329252"/>
                </a:cubicBezTo>
                <a:cubicBezTo>
                  <a:pt x="9703054" y="1329252"/>
                  <a:pt x="9830771" y="1191897"/>
                  <a:pt x="9856739" y="1003427"/>
                </a:cubicBezTo>
                <a:lnTo>
                  <a:pt x="9710473" y="968564"/>
                </a:lnTo>
                <a:cubicBezTo>
                  <a:pt x="9684506" y="1140520"/>
                  <a:pt x="9610579" y="1199236"/>
                  <a:pt x="9488426" y="1199236"/>
                </a:cubicBezTo>
                <a:cubicBezTo>
                  <a:pt x="9310894" y="1199236"/>
                  <a:pt x="9220008" y="1071056"/>
                  <a:pt x="9220008" y="851392"/>
                </a:cubicBezTo>
                <a:cubicBezTo>
                  <a:pt x="9220008" y="622554"/>
                  <a:pt x="9316193" y="507218"/>
                  <a:pt x="9481006" y="507218"/>
                </a:cubicBezTo>
                <a:cubicBezTo>
                  <a:pt x="9597595" y="507218"/>
                  <a:pt x="9682651" y="564100"/>
                  <a:pt x="9710473" y="726881"/>
                </a:cubicBezTo>
                <a:lnTo>
                  <a:pt x="9856739" y="692018"/>
                </a:lnTo>
                <a:cubicBezTo>
                  <a:pt x="9830771" y="505383"/>
                  <a:pt x="9703054" y="377202"/>
                  <a:pt x="9484716" y="377202"/>
                </a:cubicBezTo>
                <a:moveTo>
                  <a:pt x="5112923" y="29358"/>
                </a:moveTo>
                <a:lnTo>
                  <a:pt x="4868618" y="29358"/>
                </a:lnTo>
                <a:lnTo>
                  <a:pt x="4485467" y="1061881"/>
                </a:lnTo>
                <a:lnTo>
                  <a:pt x="4100726" y="29358"/>
                </a:lnTo>
                <a:lnTo>
                  <a:pt x="3845291" y="29358"/>
                </a:lnTo>
                <a:lnTo>
                  <a:pt x="3845291" y="1310641"/>
                </a:lnTo>
                <a:lnTo>
                  <a:pt x="4006130" y="1310641"/>
                </a:lnTo>
                <a:lnTo>
                  <a:pt x="4006130" y="206819"/>
                </a:lnTo>
                <a:lnTo>
                  <a:pt x="4418694" y="1310641"/>
                </a:lnTo>
                <a:lnTo>
                  <a:pt x="4542701" y="1310641"/>
                </a:lnTo>
                <a:lnTo>
                  <a:pt x="4951820" y="204984"/>
                </a:lnTo>
                <a:lnTo>
                  <a:pt x="4951820" y="1310641"/>
                </a:lnTo>
                <a:lnTo>
                  <a:pt x="5112923" y="1310641"/>
                </a:lnTo>
                <a:lnTo>
                  <a:pt x="5112923" y="29358"/>
                </a:lnTo>
                <a:moveTo>
                  <a:pt x="6688984" y="1198974"/>
                </a:moveTo>
                <a:cubicBezTo>
                  <a:pt x="6537154" y="1198974"/>
                  <a:pt x="6435405" y="1090977"/>
                  <a:pt x="6435405" y="852965"/>
                </a:cubicBezTo>
                <a:cubicBezTo>
                  <a:pt x="6435405" y="613118"/>
                  <a:pt x="6537154" y="506956"/>
                  <a:pt x="6688984" y="506956"/>
                </a:cubicBezTo>
                <a:cubicBezTo>
                  <a:pt x="6840814" y="506956"/>
                  <a:pt x="6942564" y="613118"/>
                  <a:pt x="6942564" y="852965"/>
                </a:cubicBezTo>
                <a:cubicBezTo>
                  <a:pt x="6942564" y="1090977"/>
                  <a:pt x="6840814" y="1198974"/>
                  <a:pt x="6688984" y="1198974"/>
                </a:cubicBezTo>
                <a:moveTo>
                  <a:pt x="7092538" y="29358"/>
                </a:moveTo>
                <a:lnTo>
                  <a:pt x="6938854" y="29358"/>
                </a:lnTo>
                <a:lnTo>
                  <a:pt x="6938854" y="571177"/>
                </a:lnTo>
                <a:cubicBezTo>
                  <a:pt x="6905467" y="470520"/>
                  <a:pt x="6824120" y="377202"/>
                  <a:pt x="6663017" y="377202"/>
                </a:cubicBezTo>
                <a:cubicBezTo>
                  <a:pt x="6455808" y="377202"/>
                  <a:pt x="6274301" y="538411"/>
                  <a:pt x="6274301" y="858732"/>
                </a:cubicBezTo>
                <a:cubicBezTo>
                  <a:pt x="6274301" y="1182722"/>
                  <a:pt x="6455543" y="1329252"/>
                  <a:pt x="6650033" y="1329252"/>
                </a:cubicBezTo>
                <a:cubicBezTo>
                  <a:pt x="6796299" y="1329252"/>
                  <a:pt x="6903612" y="1245109"/>
                  <a:pt x="6938854" y="1126103"/>
                </a:cubicBezTo>
                <a:lnTo>
                  <a:pt x="6938854" y="1195567"/>
                </a:lnTo>
                <a:cubicBezTo>
                  <a:pt x="6938854" y="1237769"/>
                  <a:pt x="6942564" y="1283380"/>
                  <a:pt x="6948128" y="1310903"/>
                </a:cubicBezTo>
                <a:lnTo>
                  <a:pt x="7103667" y="1310903"/>
                </a:lnTo>
                <a:cubicBezTo>
                  <a:pt x="7096248" y="1266865"/>
                  <a:pt x="7092538" y="1202906"/>
                  <a:pt x="7092538" y="1120598"/>
                </a:cubicBezTo>
                <a:lnTo>
                  <a:pt x="7092538" y="29358"/>
                </a:lnTo>
                <a:moveTo>
                  <a:pt x="8258155" y="29358"/>
                </a:moveTo>
                <a:lnTo>
                  <a:pt x="7258942" y="29358"/>
                </a:lnTo>
                <a:lnTo>
                  <a:pt x="7258942" y="163044"/>
                </a:lnTo>
                <a:lnTo>
                  <a:pt x="7678924" y="163044"/>
                </a:lnTo>
                <a:lnTo>
                  <a:pt x="7678924" y="1310903"/>
                </a:lnTo>
                <a:lnTo>
                  <a:pt x="7840028" y="1310903"/>
                </a:lnTo>
                <a:lnTo>
                  <a:pt x="7840028" y="163044"/>
                </a:lnTo>
                <a:lnTo>
                  <a:pt x="8258155" y="163044"/>
                </a:lnTo>
                <a:lnTo>
                  <a:pt x="8258155" y="29358"/>
                </a:lnTo>
                <a:moveTo>
                  <a:pt x="10185835" y="29358"/>
                </a:moveTo>
                <a:lnTo>
                  <a:pt x="10032151" y="29358"/>
                </a:lnTo>
                <a:lnTo>
                  <a:pt x="10032151" y="1310641"/>
                </a:lnTo>
                <a:lnTo>
                  <a:pt x="10185835" y="1310641"/>
                </a:lnTo>
                <a:lnTo>
                  <a:pt x="10185835" y="708532"/>
                </a:lnTo>
                <a:cubicBezTo>
                  <a:pt x="10185835" y="580352"/>
                  <a:pt x="10250489" y="494374"/>
                  <a:pt x="10387480" y="494374"/>
                </a:cubicBezTo>
                <a:cubicBezTo>
                  <a:pt x="10522617" y="494374"/>
                  <a:pt x="10587270" y="580352"/>
                  <a:pt x="10587270" y="708532"/>
                </a:cubicBezTo>
                <a:lnTo>
                  <a:pt x="10587270" y="1310903"/>
                </a:lnTo>
                <a:lnTo>
                  <a:pt x="10740955" y="1310903"/>
                </a:lnTo>
                <a:lnTo>
                  <a:pt x="10740955" y="677339"/>
                </a:lnTo>
                <a:cubicBezTo>
                  <a:pt x="10740955" y="505383"/>
                  <a:pt x="10633640" y="377202"/>
                  <a:pt x="10443125" y="377202"/>
                </a:cubicBezTo>
                <a:cubicBezTo>
                  <a:pt x="10315408" y="377202"/>
                  <a:pt x="10221077" y="434084"/>
                  <a:pt x="10185835" y="536576"/>
                </a:cubicBezTo>
                <a:lnTo>
                  <a:pt x="10185835" y="29358"/>
                </a:lnTo>
                <a:moveTo>
                  <a:pt x="2759431" y="1339999"/>
                </a:moveTo>
                <a:cubicBezTo>
                  <a:pt x="3068390" y="1339999"/>
                  <a:pt x="3188688" y="1157034"/>
                  <a:pt x="3188688" y="917186"/>
                </a:cubicBezTo>
                <a:lnTo>
                  <a:pt x="3188688" y="29358"/>
                </a:lnTo>
                <a:lnTo>
                  <a:pt x="2959221" y="29358"/>
                </a:lnTo>
                <a:lnTo>
                  <a:pt x="2959221" y="975903"/>
                </a:lnTo>
                <a:cubicBezTo>
                  <a:pt x="2959221" y="1129772"/>
                  <a:pt x="2900132" y="1221255"/>
                  <a:pt x="2759431" y="1221255"/>
                </a:cubicBezTo>
                <a:cubicBezTo>
                  <a:pt x="2620585" y="1221255"/>
                  <a:pt x="2559641" y="1124268"/>
                  <a:pt x="2559641" y="957554"/>
                </a:cubicBezTo>
                <a:lnTo>
                  <a:pt x="2559641" y="781928"/>
                </a:lnTo>
                <a:lnTo>
                  <a:pt x="2330175" y="838548"/>
                </a:lnTo>
                <a:lnTo>
                  <a:pt x="2330175" y="917186"/>
                </a:lnTo>
                <a:cubicBezTo>
                  <a:pt x="2329910" y="1157034"/>
                  <a:pt x="2450207" y="1339999"/>
                  <a:pt x="2759431" y="1339999"/>
                </a:cubicBezTo>
                <a:moveTo>
                  <a:pt x="1537905" y="1206314"/>
                </a:moveTo>
                <a:cubicBezTo>
                  <a:pt x="1360373" y="1206314"/>
                  <a:pt x="1251204" y="1063454"/>
                  <a:pt x="1251204" y="911682"/>
                </a:cubicBezTo>
                <a:cubicBezTo>
                  <a:pt x="1251204" y="816529"/>
                  <a:pt x="1293864" y="728716"/>
                  <a:pt x="1364082" y="679174"/>
                </a:cubicBezTo>
                <a:lnTo>
                  <a:pt x="1782210" y="1131345"/>
                </a:lnTo>
                <a:cubicBezTo>
                  <a:pt x="1704573" y="1176955"/>
                  <a:pt x="1617662" y="1206314"/>
                  <a:pt x="1537905" y="1206314"/>
                </a:cubicBezTo>
                <a:moveTo>
                  <a:pt x="1761807" y="550993"/>
                </a:moveTo>
                <a:cubicBezTo>
                  <a:pt x="1911782" y="550993"/>
                  <a:pt x="2004258" y="636971"/>
                  <a:pt x="2004258" y="785336"/>
                </a:cubicBezTo>
                <a:cubicBezTo>
                  <a:pt x="2004258" y="851130"/>
                  <a:pt x="1985709" y="919021"/>
                  <a:pt x="1945168" y="981146"/>
                </a:cubicBezTo>
                <a:lnTo>
                  <a:pt x="1582420" y="585856"/>
                </a:lnTo>
                <a:cubicBezTo>
                  <a:pt x="1647074" y="560168"/>
                  <a:pt x="1710137" y="550993"/>
                  <a:pt x="1761807" y="550993"/>
                </a:cubicBezTo>
                <a:moveTo>
                  <a:pt x="1537905" y="96987"/>
                </a:moveTo>
                <a:cubicBezTo>
                  <a:pt x="1647074" y="96987"/>
                  <a:pt x="1711727" y="159112"/>
                  <a:pt x="1711727" y="272613"/>
                </a:cubicBezTo>
                <a:cubicBezTo>
                  <a:pt x="1711727" y="376940"/>
                  <a:pt x="1659792" y="475763"/>
                  <a:pt x="1532340" y="532644"/>
                </a:cubicBezTo>
                <a:lnTo>
                  <a:pt x="1452848" y="444831"/>
                </a:lnTo>
                <a:cubicBezTo>
                  <a:pt x="1382630" y="368028"/>
                  <a:pt x="1362227" y="320321"/>
                  <a:pt x="1362227" y="263701"/>
                </a:cubicBezTo>
                <a:cubicBezTo>
                  <a:pt x="1362227" y="157539"/>
                  <a:pt x="1430590" y="96987"/>
                  <a:pt x="1537905" y="96987"/>
                </a:cubicBezTo>
                <a:moveTo>
                  <a:pt x="2002403" y="1043532"/>
                </a:moveTo>
                <a:cubicBezTo>
                  <a:pt x="2102298" y="926361"/>
                  <a:pt x="2159797" y="798180"/>
                  <a:pt x="2159797" y="686514"/>
                </a:cubicBezTo>
                <a:cubicBezTo>
                  <a:pt x="2159797" y="547324"/>
                  <a:pt x="2065466" y="454006"/>
                  <a:pt x="1917346" y="454006"/>
                </a:cubicBezTo>
                <a:cubicBezTo>
                  <a:pt x="1839709" y="454006"/>
                  <a:pt x="1752533" y="476025"/>
                  <a:pt x="1695299" y="498044"/>
                </a:cubicBezTo>
                <a:lnTo>
                  <a:pt x="1691589" y="490704"/>
                </a:lnTo>
                <a:cubicBezTo>
                  <a:pt x="1832290" y="415735"/>
                  <a:pt x="1891379" y="346009"/>
                  <a:pt x="1891379" y="249022"/>
                </a:cubicBezTo>
                <a:cubicBezTo>
                  <a:pt x="1891379" y="109832"/>
                  <a:pt x="1765517" y="0"/>
                  <a:pt x="1543469" y="0"/>
                </a:cubicBezTo>
                <a:cubicBezTo>
                  <a:pt x="1288035" y="0"/>
                  <a:pt x="1162173" y="141025"/>
                  <a:pt x="1162173" y="316651"/>
                </a:cubicBezTo>
                <a:cubicBezTo>
                  <a:pt x="1162173" y="411803"/>
                  <a:pt x="1202978" y="506956"/>
                  <a:pt x="1310293" y="622292"/>
                </a:cubicBezTo>
                <a:lnTo>
                  <a:pt x="1312147" y="625962"/>
                </a:lnTo>
                <a:cubicBezTo>
                  <a:pt x="1130906" y="711940"/>
                  <a:pt x="1047439" y="851130"/>
                  <a:pt x="1047439" y="993990"/>
                </a:cubicBezTo>
                <a:cubicBezTo>
                  <a:pt x="1047439" y="1182460"/>
                  <a:pt x="1193704" y="1339999"/>
                  <a:pt x="1419462" y="1339999"/>
                </a:cubicBezTo>
                <a:cubicBezTo>
                  <a:pt x="1549033" y="1339999"/>
                  <a:pt x="1700863" y="1286787"/>
                  <a:pt x="1837589" y="1191635"/>
                </a:cubicBezTo>
                <a:lnTo>
                  <a:pt x="1948613" y="1310641"/>
                </a:lnTo>
                <a:lnTo>
                  <a:pt x="2239024" y="1310641"/>
                </a:lnTo>
                <a:lnTo>
                  <a:pt x="2239024" y="1301466"/>
                </a:lnTo>
                <a:lnTo>
                  <a:pt x="2002403" y="1043532"/>
                </a:lnTo>
                <a:close/>
                <a:moveTo>
                  <a:pt x="429257" y="1339999"/>
                </a:moveTo>
                <a:cubicBezTo>
                  <a:pt x="738215" y="1339999"/>
                  <a:pt x="858513" y="1157034"/>
                  <a:pt x="858513" y="917186"/>
                </a:cubicBezTo>
                <a:lnTo>
                  <a:pt x="858513" y="29358"/>
                </a:lnTo>
                <a:lnTo>
                  <a:pt x="629046" y="29358"/>
                </a:lnTo>
                <a:lnTo>
                  <a:pt x="629046" y="975903"/>
                </a:lnTo>
                <a:cubicBezTo>
                  <a:pt x="629046" y="1129772"/>
                  <a:pt x="569957" y="1221255"/>
                  <a:pt x="429257" y="1221255"/>
                </a:cubicBezTo>
                <a:cubicBezTo>
                  <a:pt x="290411" y="1221255"/>
                  <a:pt x="229467" y="1124268"/>
                  <a:pt x="229467" y="957554"/>
                </a:cubicBezTo>
                <a:lnTo>
                  <a:pt x="229467" y="781928"/>
                </a:lnTo>
                <a:lnTo>
                  <a:pt x="0" y="838548"/>
                </a:lnTo>
                <a:lnTo>
                  <a:pt x="0" y="917186"/>
                </a:lnTo>
                <a:cubicBezTo>
                  <a:pt x="0" y="1157034"/>
                  <a:pt x="120298" y="1339999"/>
                  <a:pt x="429257" y="1339999"/>
                </a:cubicBezTo>
              </a:path>
            </a:pathLst>
          </a:custGeom>
          <a:solidFill>
            <a:schemeClr val="bg1"/>
          </a:solidFill>
          <a:ln w="26484" cap="flat">
            <a:noFill/>
            <a:prstDash val="solid"/>
            <a:miter/>
          </a:ln>
        </p:spPr>
        <p:txBody>
          <a:bodyPr rtlCol="0" anchor="ctr"/>
          <a:lstStyle/>
          <a:p>
            <a:endParaRPr lang="en-GB" sz="1350"/>
          </a:p>
        </p:txBody>
      </p:sp>
      <p:sp>
        <p:nvSpPr>
          <p:cNvPr id="3" name="Picture Placeholder 3">
            <a:extLst>
              <a:ext uri="{FF2B5EF4-FFF2-40B4-BE49-F238E27FC236}">
                <a16:creationId xmlns:a16="http://schemas.microsoft.com/office/drawing/2014/main" id="{517840E8-06A6-8977-80F2-79A665F1B551}"/>
              </a:ext>
            </a:extLst>
          </p:cNvPr>
          <p:cNvSpPr>
            <a:spLocks noGrp="1"/>
          </p:cNvSpPr>
          <p:nvPr>
            <p:ph type="pic" sz="quarter" idx="11" hasCustomPrompt="1"/>
          </p:nvPr>
        </p:nvSpPr>
        <p:spPr>
          <a:xfrm>
            <a:off x="4624388" y="0"/>
            <a:ext cx="4519613" cy="6858000"/>
          </a:xfrm>
          <a:solidFill>
            <a:srgbClr val="F6F3F2"/>
          </a:solidFill>
        </p:spPr>
        <p:txBody>
          <a:bodyPr/>
          <a:lstStyle>
            <a:lvl1pPr>
              <a:defRPr lang="en-US" dirty="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grpSp>
        <p:nvGrpSpPr>
          <p:cNvPr id="8" name="Group 7">
            <a:extLst>
              <a:ext uri="{FF2B5EF4-FFF2-40B4-BE49-F238E27FC236}">
                <a16:creationId xmlns:a16="http://schemas.microsoft.com/office/drawing/2014/main" id="{ECAE8966-045B-46F8-0205-000B3AE81DB0}"/>
              </a:ext>
            </a:extLst>
          </p:cNvPr>
          <p:cNvGrpSpPr/>
          <p:nvPr userDrawn="1"/>
        </p:nvGrpSpPr>
        <p:grpSpPr>
          <a:xfrm>
            <a:off x="3695843" y="6418010"/>
            <a:ext cx="802386" cy="150269"/>
            <a:chOff x="10830507" y="6418009"/>
            <a:chExt cx="1069848" cy="150269"/>
          </a:xfrm>
        </p:grpSpPr>
        <p:sp>
          <p:nvSpPr>
            <p:cNvPr id="9" name="TextBox 8">
              <a:extLst>
                <a:ext uri="{FF2B5EF4-FFF2-40B4-BE49-F238E27FC236}">
                  <a16:creationId xmlns:a16="http://schemas.microsoft.com/office/drawing/2014/main" id="{55A69521-5E7C-B350-8EB3-A691860158F6}"/>
                </a:ext>
              </a:extLst>
            </p:cNvPr>
            <p:cNvSpPr txBox="1"/>
            <p:nvPr userDrawn="1"/>
          </p:nvSpPr>
          <p:spPr>
            <a:xfrm>
              <a:off x="10940235" y="6430164"/>
              <a:ext cx="960120" cy="138114"/>
            </a:xfrm>
            <a:prstGeom prst="rect">
              <a:avLst/>
            </a:prstGeom>
            <a:noFill/>
          </p:spPr>
          <p:txBody>
            <a:bodyPr wrap="square" lIns="0" tIns="0" rIns="0" bIns="0" rtlCol="0" anchor="ctr" anchorCtr="0">
              <a:noAutofit/>
            </a:bodyPr>
            <a:lstStyle/>
            <a:p>
              <a:pPr algn="l"/>
              <a:r>
                <a:rPr lang="en-US" sz="825" kern="1200">
                  <a:solidFill>
                    <a:schemeClr val="bg1"/>
                  </a:solidFill>
                  <a:latin typeface="+mn-lt"/>
                  <a:ea typeface="+mn-ea"/>
                  <a:cs typeface="+mn-cs"/>
                </a:rPr>
                <a:t>Orthopaedics</a:t>
              </a:r>
            </a:p>
          </p:txBody>
        </p:sp>
        <p:sp>
          <p:nvSpPr>
            <p:cNvPr id="10" name="Rectangle 9">
              <a:extLst>
                <a:ext uri="{FF2B5EF4-FFF2-40B4-BE49-F238E27FC236}">
                  <a16:creationId xmlns:a16="http://schemas.microsoft.com/office/drawing/2014/main" id="{C06B16A2-15CF-8538-2FA6-50983984B66C}"/>
                </a:ext>
              </a:extLst>
            </p:cNvPr>
            <p:cNvSpPr/>
            <p:nvPr userDrawn="1"/>
          </p:nvSpPr>
          <p:spPr>
            <a:xfrm>
              <a:off x="10830507" y="6418009"/>
              <a:ext cx="18288" cy="14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grpSp>
    </p:spTree>
    <p:extLst>
      <p:ext uri="{BB962C8B-B14F-4D97-AF65-F5344CB8AC3E}">
        <p14:creationId xmlns:p14="http://schemas.microsoft.com/office/powerpoint/2010/main" val="213097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8AD4-5298-7DA9-DDAD-3AB53AF2F9F5}"/>
              </a:ext>
            </a:extLst>
          </p:cNvPr>
          <p:cNvSpPr>
            <a:spLocks noGrp="1"/>
          </p:cNvSpPr>
          <p:nvPr>
            <p:ph type="title" hasCustomPrompt="1"/>
          </p:nvPr>
        </p:nvSpPr>
        <p:spPr>
          <a:xfrm>
            <a:off x="217038" y="270000"/>
            <a:ext cx="4299003" cy="3681136"/>
          </a:xfrm>
        </p:spPr>
        <p:txBody>
          <a:bodyPr anchor="t">
            <a:normAutofit/>
          </a:bodyPr>
          <a:lstStyle>
            <a:lvl1pPr>
              <a:lnSpc>
                <a:spcPct val="80000"/>
              </a:lnSpc>
              <a:defRPr sz="5550" spc="0" baseline="0">
                <a:solidFill>
                  <a:schemeClr val="accent1"/>
                </a:solidFill>
              </a:defRPr>
            </a:lvl1pPr>
          </a:lstStyle>
          <a:p>
            <a:r>
              <a:rPr lang="en-GB"/>
              <a:t>Click to edit Master title style</a:t>
            </a:r>
            <a:br>
              <a:rPr lang="en-GB"/>
            </a:br>
            <a:endParaRPr lang="en-GB"/>
          </a:p>
        </p:txBody>
      </p:sp>
      <p:sp>
        <p:nvSpPr>
          <p:cNvPr id="7" name="Picture Placeholder 3">
            <a:extLst>
              <a:ext uri="{FF2B5EF4-FFF2-40B4-BE49-F238E27FC236}">
                <a16:creationId xmlns:a16="http://schemas.microsoft.com/office/drawing/2014/main" id="{0467D99F-44CB-B7F1-59A7-E296B2CE1662}"/>
              </a:ext>
            </a:extLst>
          </p:cNvPr>
          <p:cNvSpPr>
            <a:spLocks noGrp="1"/>
          </p:cNvSpPr>
          <p:nvPr>
            <p:ph type="pic" sz="quarter" idx="11" hasCustomPrompt="1"/>
          </p:nvPr>
        </p:nvSpPr>
        <p:spPr>
          <a:xfrm>
            <a:off x="4624388" y="0"/>
            <a:ext cx="4519613" cy="6858000"/>
          </a:xfrm>
          <a:solidFill>
            <a:srgbClr val="F6F3F2"/>
          </a:solidFill>
        </p:spPr>
        <p:txBody>
          <a:bodyPr/>
          <a:lstStyle>
            <a:lvl1pPr>
              <a:defRPr lang="en-US" dirty="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grpSp>
        <p:nvGrpSpPr>
          <p:cNvPr id="3" name="Group 2">
            <a:extLst>
              <a:ext uri="{FF2B5EF4-FFF2-40B4-BE49-F238E27FC236}">
                <a16:creationId xmlns:a16="http://schemas.microsoft.com/office/drawing/2014/main" id="{4CCCFDA8-2AA8-D230-6FC8-1B7EBA805595}"/>
              </a:ext>
            </a:extLst>
          </p:cNvPr>
          <p:cNvGrpSpPr/>
          <p:nvPr userDrawn="1"/>
        </p:nvGrpSpPr>
        <p:grpSpPr>
          <a:xfrm>
            <a:off x="3695843" y="6418010"/>
            <a:ext cx="802386" cy="150269"/>
            <a:chOff x="10830507" y="6418009"/>
            <a:chExt cx="1069848" cy="150269"/>
          </a:xfrm>
        </p:grpSpPr>
        <p:sp>
          <p:nvSpPr>
            <p:cNvPr id="4" name="TextBox 3">
              <a:extLst>
                <a:ext uri="{FF2B5EF4-FFF2-40B4-BE49-F238E27FC236}">
                  <a16:creationId xmlns:a16="http://schemas.microsoft.com/office/drawing/2014/main" id="{56C930C8-E980-E274-2146-A79386979861}"/>
                </a:ext>
              </a:extLst>
            </p:cNvPr>
            <p:cNvSpPr txBox="1"/>
            <p:nvPr userDrawn="1"/>
          </p:nvSpPr>
          <p:spPr>
            <a:xfrm>
              <a:off x="10940235" y="6430164"/>
              <a:ext cx="960120" cy="138114"/>
            </a:xfrm>
            <a:prstGeom prst="rect">
              <a:avLst/>
            </a:prstGeom>
            <a:noFill/>
          </p:spPr>
          <p:txBody>
            <a:bodyPr wrap="square" lIns="0" tIns="0" rIns="0" bIns="0" rtlCol="0" anchor="ctr" anchorCtr="0">
              <a:noAutofit/>
            </a:bodyPr>
            <a:lstStyle/>
            <a:p>
              <a:pPr algn="l"/>
              <a:r>
                <a:rPr lang="en-US" sz="825" kern="1200">
                  <a:solidFill>
                    <a:schemeClr val="accent1"/>
                  </a:solidFill>
                  <a:latin typeface="+mn-lt"/>
                  <a:ea typeface="+mn-ea"/>
                  <a:cs typeface="+mn-cs"/>
                </a:rPr>
                <a:t>Orthopaedics</a:t>
              </a:r>
            </a:p>
          </p:txBody>
        </p:sp>
        <p:sp>
          <p:nvSpPr>
            <p:cNvPr id="5" name="Rectangle 4">
              <a:extLst>
                <a:ext uri="{FF2B5EF4-FFF2-40B4-BE49-F238E27FC236}">
                  <a16:creationId xmlns:a16="http://schemas.microsoft.com/office/drawing/2014/main" id="{82624C4A-C6FE-7249-592E-EFAB525188D2}"/>
                </a:ext>
              </a:extLst>
            </p:cNvPr>
            <p:cNvSpPr/>
            <p:nvPr userDrawn="1"/>
          </p:nvSpPr>
          <p:spPr>
            <a:xfrm>
              <a:off x="10830507" y="6418009"/>
              <a:ext cx="18288" cy="1463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accent1"/>
                </a:solidFill>
                <a:latin typeface="+mn-lt"/>
              </a:endParaRPr>
            </a:p>
          </p:txBody>
        </p:sp>
      </p:grpSp>
    </p:spTree>
    <p:extLst>
      <p:ext uri="{BB962C8B-B14F-4D97-AF65-F5344CB8AC3E}">
        <p14:creationId xmlns:p14="http://schemas.microsoft.com/office/powerpoint/2010/main" val="30351626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C22AC-FEA7-AD51-FB22-01EC3D276410}"/>
              </a:ext>
            </a:extLst>
          </p:cNvPr>
          <p:cNvSpPr>
            <a:spLocks noGrp="1"/>
          </p:cNvSpPr>
          <p:nvPr>
            <p:ph type="title"/>
          </p:nvPr>
        </p:nvSpPr>
        <p:spPr>
          <a:xfrm>
            <a:off x="215037" y="273601"/>
            <a:ext cx="1358969" cy="297838"/>
          </a:xfrm>
        </p:spPr>
        <p:txBody>
          <a:bodyPr/>
          <a:lstStyle>
            <a:lvl1pPr>
              <a:lnSpc>
                <a:spcPct val="85000"/>
              </a:lnSpc>
              <a:defRPr sz="1125" b="1" i="0">
                <a:solidFill>
                  <a:schemeClr val="tx1"/>
                </a:solidFill>
                <a:latin typeface="+mn-lt"/>
              </a:defRPr>
            </a:lvl1pPr>
          </a:lstStyle>
          <a:p>
            <a:r>
              <a:rPr lang="en-US"/>
              <a:t>Click to edit Master title style</a:t>
            </a:r>
            <a:endParaRPr lang="en-GB"/>
          </a:p>
        </p:txBody>
      </p:sp>
      <p:sp>
        <p:nvSpPr>
          <p:cNvPr id="6" name="Text Placeholder 5">
            <a:extLst>
              <a:ext uri="{FF2B5EF4-FFF2-40B4-BE49-F238E27FC236}">
                <a16:creationId xmlns:a16="http://schemas.microsoft.com/office/drawing/2014/main" id="{D07DAC6C-95A8-D53D-7D6B-43128BEEF186}"/>
              </a:ext>
            </a:extLst>
          </p:cNvPr>
          <p:cNvSpPr>
            <a:spLocks noGrp="1"/>
          </p:cNvSpPr>
          <p:nvPr>
            <p:ph type="body" sz="quarter" idx="13"/>
          </p:nvPr>
        </p:nvSpPr>
        <p:spPr>
          <a:xfrm>
            <a:off x="2419351" y="277200"/>
            <a:ext cx="6724650" cy="5488600"/>
          </a:xfrm>
        </p:spPr>
        <p:txBody>
          <a:bodyPr/>
          <a:lstStyle>
            <a:lvl1pPr marL="735806" indent="-735806">
              <a:lnSpc>
                <a:spcPct val="80000"/>
              </a:lnSpc>
              <a:spcBef>
                <a:spcPts val="450"/>
              </a:spcBef>
              <a:spcAft>
                <a:spcPts val="450"/>
              </a:spcAft>
              <a:buFont typeface="+mj-lt"/>
              <a:buAutoNum type="arabicPeriod"/>
              <a:tabLst/>
              <a:defRPr sz="2250" b="0" i="0">
                <a:latin typeface="+mj-lt"/>
              </a:defRPr>
            </a:lvl1pPr>
            <a:lvl2pPr marL="901304" indent="-165497">
              <a:tabLst/>
              <a:defRPr/>
            </a:lvl2pPr>
            <a:lvl3pPr marL="901304" indent="-165497">
              <a:tabLst/>
              <a:defRPr/>
            </a:lvl3pPr>
            <a:lvl4pPr marL="901304" indent="-165497">
              <a:tabLst/>
              <a:defRPr/>
            </a:lvl4pPr>
            <a:lvl5pPr marL="901304" indent="-165497">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9" name="Footer Placeholder 4">
            <a:extLst>
              <a:ext uri="{FF2B5EF4-FFF2-40B4-BE49-F238E27FC236}">
                <a16:creationId xmlns:a16="http://schemas.microsoft.com/office/drawing/2014/main" id="{73D73DEF-9C82-2768-837B-EB448FCEC2C3}"/>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24129628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F4DE542-4D98-B05D-597C-9623E7D2E7C2}"/>
              </a:ext>
            </a:extLst>
          </p:cNvPr>
          <p:cNvSpPr>
            <a:spLocks noGrp="1"/>
          </p:cNvSpPr>
          <p:nvPr>
            <p:ph type="title"/>
          </p:nvPr>
        </p:nvSpPr>
        <p:spPr>
          <a:xfrm>
            <a:off x="215037" y="273601"/>
            <a:ext cx="1358969" cy="297838"/>
          </a:xfrm>
        </p:spPr>
        <p:txBody>
          <a:bodyPr/>
          <a:lstStyle>
            <a:lvl1pPr>
              <a:lnSpc>
                <a:spcPct val="85000"/>
              </a:lnSpc>
              <a:defRPr sz="1125" b="1" i="0">
                <a:solidFill>
                  <a:schemeClr val="tx1"/>
                </a:solidFill>
                <a:latin typeface="+mn-lt"/>
              </a:defRPr>
            </a:lvl1pPr>
          </a:lstStyle>
          <a:p>
            <a:r>
              <a:rPr lang="en-US"/>
              <a:t>Click to edit Master title style</a:t>
            </a:r>
            <a:endParaRPr lang="en-GB"/>
          </a:p>
        </p:txBody>
      </p:sp>
      <p:sp>
        <p:nvSpPr>
          <p:cNvPr id="151" name="Picture Placeholder 92">
            <a:extLst>
              <a:ext uri="{FF2B5EF4-FFF2-40B4-BE49-F238E27FC236}">
                <a16:creationId xmlns:a16="http://schemas.microsoft.com/office/drawing/2014/main" id="{414C0709-0B1A-11C5-45EE-CC44E7A13411}"/>
              </a:ext>
            </a:extLst>
          </p:cNvPr>
          <p:cNvSpPr>
            <a:spLocks noGrp="1"/>
          </p:cNvSpPr>
          <p:nvPr>
            <p:ph type="pic" sz="quarter" idx="56" hasCustomPrompt="1"/>
          </p:nvPr>
        </p:nvSpPr>
        <p:spPr>
          <a:xfrm>
            <a:off x="2419350" y="933132"/>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300" b="0" i="0">
                <a:latin typeface="+mn-lt"/>
              </a:defRPr>
            </a:lvl1pPr>
          </a:lstStyle>
          <a:p>
            <a:r>
              <a:rPr lang="en-GB"/>
              <a:t> </a:t>
            </a:r>
          </a:p>
        </p:txBody>
      </p:sp>
      <p:sp>
        <p:nvSpPr>
          <p:cNvPr id="163" name="Text Placeholder 5">
            <a:extLst>
              <a:ext uri="{FF2B5EF4-FFF2-40B4-BE49-F238E27FC236}">
                <a16:creationId xmlns:a16="http://schemas.microsoft.com/office/drawing/2014/main" id="{12B824E8-EE25-7DB2-F96D-DEA8631E51FB}"/>
              </a:ext>
            </a:extLst>
          </p:cNvPr>
          <p:cNvSpPr>
            <a:spLocks noGrp="1"/>
          </p:cNvSpPr>
          <p:nvPr>
            <p:ph type="body" sz="quarter" idx="13" hasCustomPrompt="1"/>
          </p:nvPr>
        </p:nvSpPr>
        <p:spPr>
          <a:xfrm>
            <a:off x="2419350" y="231772"/>
            <a:ext cx="954882" cy="228909"/>
          </a:xfrm>
        </p:spPr>
        <p:txBody>
          <a:bodyPr wrap="square">
            <a:normAutofit/>
          </a:bodyPr>
          <a:lstStyle>
            <a:lvl1pPr marL="0" indent="0">
              <a:spcBef>
                <a:spcPts val="0"/>
              </a:spcBef>
              <a:spcAft>
                <a:spcPts val="0"/>
              </a:spcAft>
              <a:buFont typeface="+mj-lt"/>
              <a:buNone/>
              <a:tabLst/>
              <a:defRPr sz="1125" b="0" i="0">
                <a:latin typeface="+mn-lt"/>
              </a:defRPr>
            </a:lvl1pPr>
            <a:lvl2pPr>
              <a:defRPr sz="1125"/>
            </a:lvl2pPr>
            <a:lvl3pPr>
              <a:defRPr sz="1125"/>
            </a:lvl3pPr>
            <a:lvl4pPr>
              <a:defRPr sz="1125"/>
            </a:lvl4pPr>
            <a:lvl5pPr>
              <a:defRPr sz="1125"/>
            </a:lvl5pPr>
          </a:lstStyle>
          <a:p>
            <a:pPr lvl="0"/>
            <a:r>
              <a:rPr lang="en-GB"/>
              <a:t>00:00</a:t>
            </a:r>
          </a:p>
        </p:txBody>
      </p:sp>
      <p:sp>
        <p:nvSpPr>
          <p:cNvPr id="164" name="Text Placeholder 5">
            <a:extLst>
              <a:ext uri="{FF2B5EF4-FFF2-40B4-BE49-F238E27FC236}">
                <a16:creationId xmlns:a16="http://schemas.microsoft.com/office/drawing/2014/main" id="{A4F70AC5-374E-DFC2-2B29-2318F0BB51E4}"/>
              </a:ext>
            </a:extLst>
          </p:cNvPr>
          <p:cNvSpPr>
            <a:spLocks noGrp="1"/>
          </p:cNvSpPr>
          <p:nvPr>
            <p:ph type="body" sz="quarter" idx="14"/>
          </p:nvPr>
        </p:nvSpPr>
        <p:spPr>
          <a:xfrm>
            <a:off x="3483000" y="231772"/>
            <a:ext cx="3238079"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US"/>
              <a:t>Click to edit Master text styles</a:t>
            </a:r>
          </a:p>
        </p:txBody>
      </p:sp>
      <p:sp>
        <p:nvSpPr>
          <p:cNvPr id="165" name="Text Placeholder 5">
            <a:extLst>
              <a:ext uri="{FF2B5EF4-FFF2-40B4-BE49-F238E27FC236}">
                <a16:creationId xmlns:a16="http://schemas.microsoft.com/office/drawing/2014/main" id="{EB857D0D-CD76-A612-A712-E14D8C7049C6}"/>
              </a:ext>
            </a:extLst>
          </p:cNvPr>
          <p:cNvSpPr>
            <a:spLocks noGrp="1"/>
          </p:cNvSpPr>
          <p:nvPr>
            <p:ph type="body" sz="quarter" idx="15" hasCustomPrompt="1"/>
          </p:nvPr>
        </p:nvSpPr>
        <p:spPr>
          <a:xfrm>
            <a:off x="6829847" y="231772"/>
            <a:ext cx="2095544"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GB" err="1"/>
              <a:t>Firstname</a:t>
            </a:r>
            <a:r>
              <a:rPr lang="en-GB"/>
              <a:t> Surname</a:t>
            </a:r>
          </a:p>
        </p:txBody>
      </p:sp>
      <p:sp>
        <p:nvSpPr>
          <p:cNvPr id="166" name="Picture Placeholder 91">
            <a:extLst>
              <a:ext uri="{FF2B5EF4-FFF2-40B4-BE49-F238E27FC236}">
                <a16:creationId xmlns:a16="http://schemas.microsoft.com/office/drawing/2014/main" id="{23E05799-FE6A-9155-DA4E-C09C4B03CA27}"/>
              </a:ext>
            </a:extLst>
          </p:cNvPr>
          <p:cNvSpPr>
            <a:spLocks noGrp="1"/>
          </p:cNvSpPr>
          <p:nvPr>
            <p:ph type="pic" sz="quarter" idx="55" hasCustomPrompt="1"/>
          </p:nvPr>
        </p:nvSpPr>
        <p:spPr>
          <a:xfrm>
            <a:off x="2419350" y="538995"/>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300" b="0" i="0">
                <a:latin typeface="+mn-lt"/>
              </a:defRPr>
            </a:lvl1pPr>
          </a:lstStyle>
          <a:p>
            <a:r>
              <a:rPr lang="en-GB"/>
              <a:t>  </a:t>
            </a:r>
          </a:p>
        </p:txBody>
      </p:sp>
      <p:sp>
        <p:nvSpPr>
          <p:cNvPr id="167" name="Text Placeholder 5">
            <a:extLst>
              <a:ext uri="{FF2B5EF4-FFF2-40B4-BE49-F238E27FC236}">
                <a16:creationId xmlns:a16="http://schemas.microsoft.com/office/drawing/2014/main" id="{24089EB1-E806-6913-C5B8-A4C01D0814E6}"/>
              </a:ext>
            </a:extLst>
          </p:cNvPr>
          <p:cNvSpPr>
            <a:spLocks noGrp="1"/>
          </p:cNvSpPr>
          <p:nvPr>
            <p:ph type="body" sz="quarter" idx="16" hasCustomPrompt="1"/>
          </p:nvPr>
        </p:nvSpPr>
        <p:spPr>
          <a:xfrm>
            <a:off x="2419350" y="625472"/>
            <a:ext cx="954882" cy="228909"/>
          </a:xfrm>
        </p:spPr>
        <p:txBody>
          <a:bodyPr wrap="square">
            <a:normAutofit/>
          </a:bodyPr>
          <a:lstStyle>
            <a:lvl1pPr marL="0" indent="0">
              <a:spcBef>
                <a:spcPts val="0"/>
              </a:spcBef>
              <a:spcAft>
                <a:spcPts val="0"/>
              </a:spcAft>
              <a:buFont typeface="+mj-lt"/>
              <a:buNone/>
              <a:tabLst/>
              <a:defRPr sz="1125" b="0" i="0">
                <a:latin typeface="+mn-lt"/>
              </a:defRPr>
            </a:lvl1pPr>
            <a:lvl2pPr>
              <a:defRPr sz="1125"/>
            </a:lvl2pPr>
            <a:lvl3pPr>
              <a:defRPr sz="1125"/>
            </a:lvl3pPr>
            <a:lvl4pPr>
              <a:defRPr sz="1125"/>
            </a:lvl4pPr>
            <a:lvl5pPr>
              <a:defRPr sz="1125"/>
            </a:lvl5pPr>
          </a:lstStyle>
          <a:p>
            <a:pPr lvl="0"/>
            <a:r>
              <a:rPr lang="en-GB"/>
              <a:t>00:00</a:t>
            </a:r>
          </a:p>
        </p:txBody>
      </p:sp>
      <p:sp>
        <p:nvSpPr>
          <p:cNvPr id="168" name="Text Placeholder 5">
            <a:extLst>
              <a:ext uri="{FF2B5EF4-FFF2-40B4-BE49-F238E27FC236}">
                <a16:creationId xmlns:a16="http://schemas.microsoft.com/office/drawing/2014/main" id="{10C7981E-34E4-22AC-19D7-855BF963AC6A}"/>
              </a:ext>
            </a:extLst>
          </p:cNvPr>
          <p:cNvSpPr>
            <a:spLocks noGrp="1"/>
          </p:cNvSpPr>
          <p:nvPr>
            <p:ph type="body" sz="quarter" idx="17"/>
          </p:nvPr>
        </p:nvSpPr>
        <p:spPr>
          <a:xfrm>
            <a:off x="3483000" y="625472"/>
            <a:ext cx="3238079"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US"/>
              <a:t>Click to edit Master text styles</a:t>
            </a:r>
          </a:p>
        </p:txBody>
      </p:sp>
      <p:sp>
        <p:nvSpPr>
          <p:cNvPr id="169" name="Text Placeholder 5">
            <a:extLst>
              <a:ext uri="{FF2B5EF4-FFF2-40B4-BE49-F238E27FC236}">
                <a16:creationId xmlns:a16="http://schemas.microsoft.com/office/drawing/2014/main" id="{127EEF89-640D-17FA-3E79-57DA3786E32A}"/>
              </a:ext>
            </a:extLst>
          </p:cNvPr>
          <p:cNvSpPr>
            <a:spLocks noGrp="1"/>
          </p:cNvSpPr>
          <p:nvPr>
            <p:ph type="body" sz="quarter" idx="18" hasCustomPrompt="1"/>
          </p:nvPr>
        </p:nvSpPr>
        <p:spPr>
          <a:xfrm>
            <a:off x="6829847" y="625472"/>
            <a:ext cx="2095544"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GB" err="1"/>
              <a:t>Firstname</a:t>
            </a:r>
            <a:r>
              <a:rPr lang="en-GB"/>
              <a:t> Surname</a:t>
            </a:r>
          </a:p>
        </p:txBody>
      </p:sp>
      <p:sp>
        <p:nvSpPr>
          <p:cNvPr id="170" name="Text Placeholder 5">
            <a:extLst>
              <a:ext uri="{FF2B5EF4-FFF2-40B4-BE49-F238E27FC236}">
                <a16:creationId xmlns:a16="http://schemas.microsoft.com/office/drawing/2014/main" id="{C3E76B7F-03AC-D5BD-BECC-8B0881567D59}"/>
              </a:ext>
            </a:extLst>
          </p:cNvPr>
          <p:cNvSpPr>
            <a:spLocks noGrp="1"/>
          </p:cNvSpPr>
          <p:nvPr>
            <p:ph type="body" sz="quarter" idx="19" hasCustomPrompt="1"/>
          </p:nvPr>
        </p:nvSpPr>
        <p:spPr>
          <a:xfrm>
            <a:off x="2419350" y="1022196"/>
            <a:ext cx="954882" cy="228909"/>
          </a:xfrm>
        </p:spPr>
        <p:txBody>
          <a:bodyPr wrap="square">
            <a:normAutofit/>
          </a:bodyPr>
          <a:lstStyle>
            <a:lvl1pPr marL="0" indent="0">
              <a:spcBef>
                <a:spcPts val="0"/>
              </a:spcBef>
              <a:spcAft>
                <a:spcPts val="0"/>
              </a:spcAft>
              <a:buFont typeface="+mj-lt"/>
              <a:buNone/>
              <a:tabLst/>
              <a:defRPr sz="1125" b="0" i="0">
                <a:latin typeface="+mn-lt"/>
              </a:defRPr>
            </a:lvl1pPr>
            <a:lvl2pPr>
              <a:defRPr sz="1125"/>
            </a:lvl2pPr>
            <a:lvl3pPr>
              <a:defRPr sz="1125"/>
            </a:lvl3pPr>
            <a:lvl4pPr>
              <a:defRPr sz="1125"/>
            </a:lvl4pPr>
            <a:lvl5pPr>
              <a:defRPr sz="1125"/>
            </a:lvl5pPr>
          </a:lstStyle>
          <a:p>
            <a:pPr lvl="0"/>
            <a:r>
              <a:rPr lang="en-GB"/>
              <a:t>00:00</a:t>
            </a:r>
          </a:p>
        </p:txBody>
      </p:sp>
      <p:sp>
        <p:nvSpPr>
          <p:cNvPr id="171" name="Text Placeholder 5">
            <a:extLst>
              <a:ext uri="{FF2B5EF4-FFF2-40B4-BE49-F238E27FC236}">
                <a16:creationId xmlns:a16="http://schemas.microsoft.com/office/drawing/2014/main" id="{8344A73D-BCE2-9041-0430-DCA16AE2194A}"/>
              </a:ext>
            </a:extLst>
          </p:cNvPr>
          <p:cNvSpPr>
            <a:spLocks noGrp="1"/>
          </p:cNvSpPr>
          <p:nvPr>
            <p:ph type="body" sz="quarter" idx="20"/>
          </p:nvPr>
        </p:nvSpPr>
        <p:spPr>
          <a:xfrm>
            <a:off x="3483000" y="1022196"/>
            <a:ext cx="3238079"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US"/>
              <a:t>Click to edit Master text styles</a:t>
            </a:r>
          </a:p>
        </p:txBody>
      </p:sp>
      <p:sp>
        <p:nvSpPr>
          <p:cNvPr id="172" name="Text Placeholder 5">
            <a:extLst>
              <a:ext uri="{FF2B5EF4-FFF2-40B4-BE49-F238E27FC236}">
                <a16:creationId xmlns:a16="http://schemas.microsoft.com/office/drawing/2014/main" id="{BA7AD8A2-995B-0025-7B23-12D44BEB24F7}"/>
              </a:ext>
            </a:extLst>
          </p:cNvPr>
          <p:cNvSpPr>
            <a:spLocks noGrp="1"/>
          </p:cNvSpPr>
          <p:nvPr>
            <p:ph type="body" sz="quarter" idx="21" hasCustomPrompt="1"/>
          </p:nvPr>
        </p:nvSpPr>
        <p:spPr>
          <a:xfrm>
            <a:off x="6829847" y="1022196"/>
            <a:ext cx="2095544"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GB" err="1"/>
              <a:t>Firstname</a:t>
            </a:r>
            <a:r>
              <a:rPr lang="en-GB"/>
              <a:t> Surname</a:t>
            </a:r>
          </a:p>
        </p:txBody>
      </p:sp>
      <p:sp>
        <p:nvSpPr>
          <p:cNvPr id="173" name="Picture Placeholder 93">
            <a:extLst>
              <a:ext uri="{FF2B5EF4-FFF2-40B4-BE49-F238E27FC236}">
                <a16:creationId xmlns:a16="http://schemas.microsoft.com/office/drawing/2014/main" id="{C7221CC4-5A16-F8BC-F970-B26EBD5A8BA8}"/>
              </a:ext>
            </a:extLst>
          </p:cNvPr>
          <p:cNvSpPr>
            <a:spLocks noGrp="1"/>
          </p:cNvSpPr>
          <p:nvPr>
            <p:ph type="pic" sz="quarter" idx="57" hasCustomPrompt="1"/>
          </p:nvPr>
        </p:nvSpPr>
        <p:spPr>
          <a:xfrm>
            <a:off x="2419350" y="1335153"/>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300" b="0" i="0">
                <a:latin typeface="+mn-lt"/>
              </a:defRPr>
            </a:lvl1pPr>
          </a:lstStyle>
          <a:p>
            <a:r>
              <a:rPr lang="en-GB"/>
              <a:t> </a:t>
            </a:r>
          </a:p>
        </p:txBody>
      </p:sp>
      <p:sp>
        <p:nvSpPr>
          <p:cNvPr id="174" name="Text Placeholder 5">
            <a:extLst>
              <a:ext uri="{FF2B5EF4-FFF2-40B4-BE49-F238E27FC236}">
                <a16:creationId xmlns:a16="http://schemas.microsoft.com/office/drawing/2014/main" id="{B4AD80BA-61F2-11A3-5213-31194E78CF82}"/>
              </a:ext>
            </a:extLst>
          </p:cNvPr>
          <p:cNvSpPr>
            <a:spLocks noGrp="1"/>
          </p:cNvSpPr>
          <p:nvPr>
            <p:ph type="body" sz="quarter" idx="22" hasCustomPrompt="1"/>
          </p:nvPr>
        </p:nvSpPr>
        <p:spPr>
          <a:xfrm>
            <a:off x="2419350" y="1418920"/>
            <a:ext cx="954882" cy="228909"/>
          </a:xfrm>
        </p:spPr>
        <p:txBody>
          <a:bodyPr wrap="square">
            <a:normAutofit/>
          </a:bodyPr>
          <a:lstStyle>
            <a:lvl1pPr marL="0" indent="0">
              <a:spcBef>
                <a:spcPts val="0"/>
              </a:spcBef>
              <a:spcAft>
                <a:spcPts val="0"/>
              </a:spcAft>
              <a:buFont typeface="+mj-lt"/>
              <a:buNone/>
              <a:tabLst/>
              <a:defRPr sz="1125" b="0" i="0">
                <a:latin typeface="+mn-lt"/>
              </a:defRPr>
            </a:lvl1pPr>
            <a:lvl2pPr>
              <a:defRPr sz="1125"/>
            </a:lvl2pPr>
            <a:lvl3pPr>
              <a:defRPr sz="1125"/>
            </a:lvl3pPr>
            <a:lvl4pPr>
              <a:defRPr sz="1125"/>
            </a:lvl4pPr>
            <a:lvl5pPr>
              <a:defRPr sz="1125"/>
            </a:lvl5pPr>
          </a:lstStyle>
          <a:p>
            <a:pPr lvl="0"/>
            <a:r>
              <a:rPr lang="en-GB"/>
              <a:t>00:00</a:t>
            </a:r>
          </a:p>
        </p:txBody>
      </p:sp>
      <p:sp>
        <p:nvSpPr>
          <p:cNvPr id="175" name="Text Placeholder 5">
            <a:extLst>
              <a:ext uri="{FF2B5EF4-FFF2-40B4-BE49-F238E27FC236}">
                <a16:creationId xmlns:a16="http://schemas.microsoft.com/office/drawing/2014/main" id="{27C0D85E-74CB-0D5E-89E5-5D22045B8749}"/>
              </a:ext>
            </a:extLst>
          </p:cNvPr>
          <p:cNvSpPr>
            <a:spLocks noGrp="1"/>
          </p:cNvSpPr>
          <p:nvPr>
            <p:ph type="body" sz="quarter" idx="23"/>
          </p:nvPr>
        </p:nvSpPr>
        <p:spPr>
          <a:xfrm>
            <a:off x="3483000" y="1418920"/>
            <a:ext cx="3238079"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US"/>
              <a:t>Click to edit Master text styles</a:t>
            </a:r>
          </a:p>
        </p:txBody>
      </p:sp>
      <p:sp>
        <p:nvSpPr>
          <p:cNvPr id="176" name="Text Placeholder 5">
            <a:extLst>
              <a:ext uri="{FF2B5EF4-FFF2-40B4-BE49-F238E27FC236}">
                <a16:creationId xmlns:a16="http://schemas.microsoft.com/office/drawing/2014/main" id="{D3602011-9A32-BE74-D43E-233E4FC27356}"/>
              </a:ext>
            </a:extLst>
          </p:cNvPr>
          <p:cNvSpPr>
            <a:spLocks noGrp="1"/>
          </p:cNvSpPr>
          <p:nvPr>
            <p:ph type="body" sz="quarter" idx="24" hasCustomPrompt="1"/>
          </p:nvPr>
        </p:nvSpPr>
        <p:spPr>
          <a:xfrm>
            <a:off x="6829847" y="1418920"/>
            <a:ext cx="2095544"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GB" err="1"/>
              <a:t>Firstname</a:t>
            </a:r>
            <a:r>
              <a:rPr lang="en-GB"/>
              <a:t> Surname</a:t>
            </a:r>
          </a:p>
        </p:txBody>
      </p:sp>
      <p:sp>
        <p:nvSpPr>
          <p:cNvPr id="177" name="Picture Placeholder 94">
            <a:extLst>
              <a:ext uri="{FF2B5EF4-FFF2-40B4-BE49-F238E27FC236}">
                <a16:creationId xmlns:a16="http://schemas.microsoft.com/office/drawing/2014/main" id="{269B4BB8-2420-C116-E384-4500FB15D7E4}"/>
              </a:ext>
            </a:extLst>
          </p:cNvPr>
          <p:cNvSpPr>
            <a:spLocks noGrp="1"/>
          </p:cNvSpPr>
          <p:nvPr>
            <p:ph type="pic" sz="quarter" idx="58" hasCustomPrompt="1"/>
          </p:nvPr>
        </p:nvSpPr>
        <p:spPr>
          <a:xfrm>
            <a:off x="2419350" y="1737174"/>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300" b="0" i="0">
                <a:latin typeface="+mn-lt"/>
              </a:defRPr>
            </a:lvl1pPr>
          </a:lstStyle>
          <a:p>
            <a:r>
              <a:rPr lang="en-GB"/>
              <a:t> </a:t>
            </a:r>
          </a:p>
        </p:txBody>
      </p:sp>
      <p:sp>
        <p:nvSpPr>
          <p:cNvPr id="178" name="Text Placeholder 5">
            <a:extLst>
              <a:ext uri="{FF2B5EF4-FFF2-40B4-BE49-F238E27FC236}">
                <a16:creationId xmlns:a16="http://schemas.microsoft.com/office/drawing/2014/main" id="{A65D6C32-597E-A87D-B6BE-91881E645FE5}"/>
              </a:ext>
            </a:extLst>
          </p:cNvPr>
          <p:cNvSpPr>
            <a:spLocks noGrp="1"/>
          </p:cNvSpPr>
          <p:nvPr>
            <p:ph type="body" sz="quarter" idx="25" hasCustomPrompt="1"/>
          </p:nvPr>
        </p:nvSpPr>
        <p:spPr>
          <a:xfrm>
            <a:off x="2419350" y="1815644"/>
            <a:ext cx="954882" cy="228909"/>
          </a:xfrm>
        </p:spPr>
        <p:txBody>
          <a:bodyPr wrap="square">
            <a:normAutofit/>
          </a:bodyPr>
          <a:lstStyle>
            <a:lvl1pPr marL="0" indent="0">
              <a:spcBef>
                <a:spcPts val="0"/>
              </a:spcBef>
              <a:spcAft>
                <a:spcPts val="0"/>
              </a:spcAft>
              <a:buFont typeface="+mj-lt"/>
              <a:buNone/>
              <a:tabLst/>
              <a:defRPr sz="1125" b="0" i="0">
                <a:latin typeface="+mn-lt"/>
              </a:defRPr>
            </a:lvl1pPr>
            <a:lvl2pPr>
              <a:defRPr sz="1125"/>
            </a:lvl2pPr>
            <a:lvl3pPr>
              <a:defRPr sz="1125"/>
            </a:lvl3pPr>
            <a:lvl4pPr>
              <a:defRPr sz="1125"/>
            </a:lvl4pPr>
            <a:lvl5pPr>
              <a:defRPr sz="1125"/>
            </a:lvl5pPr>
          </a:lstStyle>
          <a:p>
            <a:pPr lvl="0"/>
            <a:r>
              <a:rPr lang="en-GB"/>
              <a:t>00:00</a:t>
            </a:r>
          </a:p>
        </p:txBody>
      </p:sp>
      <p:sp>
        <p:nvSpPr>
          <p:cNvPr id="179" name="Text Placeholder 5">
            <a:extLst>
              <a:ext uri="{FF2B5EF4-FFF2-40B4-BE49-F238E27FC236}">
                <a16:creationId xmlns:a16="http://schemas.microsoft.com/office/drawing/2014/main" id="{4B1DF343-DFC7-F81B-915B-96E9335A5E49}"/>
              </a:ext>
            </a:extLst>
          </p:cNvPr>
          <p:cNvSpPr>
            <a:spLocks noGrp="1"/>
          </p:cNvSpPr>
          <p:nvPr>
            <p:ph type="body" sz="quarter" idx="26"/>
          </p:nvPr>
        </p:nvSpPr>
        <p:spPr>
          <a:xfrm>
            <a:off x="3483000" y="1815644"/>
            <a:ext cx="3238079"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US"/>
              <a:t>Click to edit Master text styles</a:t>
            </a:r>
          </a:p>
        </p:txBody>
      </p:sp>
      <p:sp>
        <p:nvSpPr>
          <p:cNvPr id="180" name="Text Placeholder 5">
            <a:extLst>
              <a:ext uri="{FF2B5EF4-FFF2-40B4-BE49-F238E27FC236}">
                <a16:creationId xmlns:a16="http://schemas.microsoft.com/office/drawing/2014/main" id="{B101370D-BD23-0E59-00B2-1DF4D768EBDF}"/>
              </a:ext>
            </a:extLst>
          </p:cNvPr>
          <p:cNvSpPr>
            <a:spLocks noGrp="1"/>
          </p:cNvSpPr>
          <p:nvPr>
            <p:ph type="body" sz="quarter" idx="27" hasCustomPrompt="1"/>
          </p:nvPr>
        </p:nvSpPr>
        <p:spPr>
          <a:xfrm>
            <a:off x="6829847" y="1815644"/>
            <a:ext cx="2095544"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GB" err="1"/>
              <a:t>Firstname</a:t>
            </a:r>
            <a:r>
              <a:rPr lang="en-GB"/>
              <a:t> Surname</a:t>
            </a:r>
          </a:p>
        </p:txBody>
      </p:sp>
      <p:sp>
        <p:nvSpPr>
          <p:cNvPr id="181" name="Picture Placeholder 95">
            <a:extLst>
              <a:ext uri="{FF2B5EF4-FFF2-40B4-BE49-F238E27FC236}">
                <a16:creationId xmlns:a16="http://schemas.microsoft.com/office/drawing/2014/main" id="{F4B3C050-4D54-40AC-903F-F698E83D054E}"/>
              </a:ext>
            </a:extLst>
          </p:cNvPr>
          <p:cNvSpPr>
            <a:spLocks noGrp="1"/>
          </p:cNvSpPr>
          <p:nvPr>
            <p:ph type="pic" sz="quarter" idx="59" hasCustomPrompt="1"/>
          </p:nvPr>
        </p:nvSpPr>
        <p:spPr>
          <a:xfrm>
            <a:off x="2419350" y="2123429"/>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300" b="0" i="0">
                <a:latin typeface="+mn-lt"/>
              </a:defRPr>
            </a:lvl1pPr>
          </a:lstStyle>
          <a:p>
            <a:r>
              <a:rPr lang="en-GB"/>
              <a:t> </a:t>
            </a:r>
          </a:p>
        </p:txBody>
      </p:sp>
      <p:sp>
        <p:nvSpPr>
          <p:cNvPr id="182" name="Text Placeholder 5">
            <a:extLst>
              <a:ext uri="{FF2B5EF4-FFF2-40B4-BE49-F238E27FC236}">
                <a16:creationId xmlns:a16="http://schemas.microsoft.com/office/drawing/2014/main" id="{155ABD36-F107-FAC7-D94F-C71129D99E04}"/>
              </a:ext>
            </a:extLst>
          </p:cNvPr>
          <p:cNvSpPr>
            <a:spLocks noGrp="1"/>
          </p:cNvSpPr>
          <p:nvPr>
            <p:ph type="body" sz="quarter" idx="28" hasCustomPrompt="1"/>
          </p:nvPr>
        </p:nvSpPr>
        <p:spPr>
          <a:xfrm>
            <a:off x="2419350" y="2212368"/>
            <a:ext cx="954882" cy="228909"/>
          </a:xfrm>
        </p:spPr>
        <p:txBody>
          <a:bodyPr wrap="square">
            <a:normAutofit/>
          </a:bodyPr>
          <a:lstStyle>
            <a:lvl1pPr marL="0" indent="0">
              <a:spcBef>
                <a:spcPts val="0"/>
              </a:spcBef>
              <a:spcAft>
                <a:spcPts val="0"/>
              </a:spcAft>
              <a:buFont typeface="+mj-lt"/>
              <a:buNone/>
              <a:tabLst/>
              <a:defRPr sz="1125" b="0" i="0">
                <a:latin typeface="+mn-lt"/>
              </a:defRPr>
            </a:lvl1pPr>
            <a:lvl2pPr>
              <a:defRPr sz="1125"/>
            </a:lvl2pPr>
            <a:lvl3pPr>
              <a:defRPr sz="1125"/>
            </a:lvl3pPr>
            <a:lvl4pPr>
              <a:defRPr sz="1125"/>
            </a:lvl4pPr>
            <a:lvl5pPr>
              <a:defRPr sz="1125"/>
            </a:lvl5pPr>
          </a:lstStyle>
          <a:p>
            <a:pPr lvl="0"/>
            <a:r>
              <a:rPr lang="en-GB"/>
              <a:t>00:00</a:t>
            </a:r>
          </a:p>
        </p:txBody>
      </p:sp>
      <p:sp>
        <p:nvSpPr>
          <p:cNvPr id="183" name="Text Placeholder 5">
            <a:extLst>
              <a:ext uri="{FF2B5EF4-FFF2-40B4-BE49-F238E27FC236}">
                <a16:creationId xmlns:a16="http://schemas.microsoft.com/office/drawing/2014/main" id="{0A1512C3-4983-E876-9159-16E3626DF5B5}"/>
              </a:ext>
            </a:extLst>
          </p:cNvPr>
          <p:cNvSpPr>
            <a:spLocks noGrp="1"/>
          </p:cNvSpPr>
          <p:nvPr>
            <p:ph type="body" sz="quarter" idx="29"/>
          </p:nvPr>
        </p:nvSpPr>
        <p:spPr>
          <a:xfrm>
            <a:off x="3483000" y="2212368"/>
            <a:ext cx="3238079"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US"/>
              <a:t>Click to edit Master text styles</a:t>
            </a:r>
          </a:p>
        </p:txBody>
      </p:sp>
      <p:sp>
        <p:nvSpPr>
          <p:cNvPr id="184" name="Text Placeholder 5">
            <a:extLst>
              <a:ext uri="{FF2B5EF4-FFF2-40B4-BE49-F238E27FC236}">
                <a16:creationId xmlns:a16="http://schemas.microsoft.com/office/drawing/2014/main" id="{F7879AFD-9EB9-2FB8-189D-455DEDB6131F}"/>
              </a:ext>
            </a:extLst>
          </p:cNvPr>
          <p:cNvSpPr>
            <a:spLocks noGrp="1"/>
          </p:cNvSpPr>
          <p:nvPr>
            <p:ph type="body" sz="quarter" idx="30" hasCustomPrompt="1"/>
          </p:nvPr>
        </p:nvSpPr>
        <p:spPr>
          <a:xfrm>
            <a:off x="6829847" y="2212368"/>
            <a:ext cx="2095544"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GB" err="1"/>
              <a:t>Firstname</a:t>
            </a:r>
            <a:r>
              <a:rPr lang="en-GB"/>
              <a:t> Surname</a:t>
            </a:r>
          </a:p>
        </p:txBody>
      </p:sp>
      <p:sp>
        <p:nvSpPr>
          <p:cNvPr id="185" name="Picture Placeholder 96">
            <a:extLst>
              <a:ext uri="{FF2B5EF4-FFF2-40B4-BE49-F238E27FC236}">
                <a16:creationId xmlns:a16="http://schemas.microsoft.com/office/drawing/2014/main" id="{35FA00DC-0DE0-96B1-C7B7-F45DB8335CDB}"/>
              </a:ext>
            </a:extLst>
          </p:cNvPr>
          <p:cNvSpPr>
            <a:spLocks noGrp="1"/>
          </p:cNvSpPr>
          <p:nvPr>
            <p:ph type="pic" sz="quarter" idx="60" hasCustomPrompt="1"/>
          </p:nvPr>
        </p:nvSpPr>
        <p:spPr>
          <a:xfrm>
            <a:off x="2419350" y="2525449"/>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300" b="0" i="0">
                <a:latin typeface="+mn-lt"/>
              </a:defRPr>
            </a:lvl1pPr>
          </a:lstStyle>
          <a:p>
            <a:r>
              <a:rPr lang="en-GB"/>
              <a:t> </a:t>
            </a:r>
          </a:p>
        </p:txBody>
      </p:sp>
      <p:sp>
        <p:nvSpPr>
          <p:cNvPr id="186" name="Text Placeholder 5">
            <a:extLst>
              <a:ext uri="{FF2B5EF4-FFF2-40B4-BE49-F238E27FC236}">
                <a16:creationId xmlns:a16="http://schemas.microsoft.com/office/drawing/2014/main" id="{BE4AFC06-39CD-C8B1-3AE0-5EC6BA91A93A}"/>
              </a:ext>
            </a:extLst>
          </p:cNvPr>
          <p:cNvSpPr>
            <a:spLocks noGrp="1"/>
          </p:cNvSpPr>
          <p:nvPr>
            <p:ph type="body" sz="quarter" idx="31" hasCustomPrompt="1"/>
          </p:nvPr>
        </p:nvSpPr>
        <p:spPr>
          <a:xfrm>
            <a:off x="2419350" y="2607653"/>
            <a:ext cx="954882" cy="228909"/>
          </a:xfrm>
        </p:spPr>
        <p:txBody>
          <a:bodyPr wrap="square">
            <a:normAutofit/>
          </a:bodyPr>
          <a:lstStyle>
            <a:lvl1pPr marL="0" indent="0">
              <a:spcBef>
                <a:spcPts val="0"/>
              </a:spcBef>
              <a:spcAft>
                <a:spcPts val="0"/>
              </a:spcAft>
              <a:buFont typeface="+mj-lt"/>
              <a:buNone/>
              <a:tabLst/>
              <a:defRPr sz="1125" b="0" i="0">
                <a:latin typeface="+mn-lt"/>
              </a:defRPr>
            </a:lvl1pPr>
            <a:lvl2pPr>
              <a:defRPr sz="1125"/>
            </a:lvl2pPr>
            <a:lvl3pPr>
              <a:defRPr sz="1125"/>
            </a:lvl3pPr>
            <a:lvl4pPr>
              <a:defRPr sz="1125"/>
            </a:lvl4pPr>
            <a:lvl5pPr>
              <a:defRPr sz="1125"/>
            </a:lvl5pPr>
          </a:lstStyle>
          <a:p>
            <a:pPr lvl="0"/>
            <a:r>
              <a:rPr lang="en-GB"/>
              <a:t>00:00</a:t>
            </a:r>
          </a:p>
        </p:txBody>
      </p:sp>
      <p:sp>
        <p:nvSpPr>
          <p:cNvPr id="187" name="Text Placeholder 5">
            <a:extLst>
              <a:ext uri="{FF2B5EF4-FFF2-40B4-BE49-F238E27FC236}">
                <a16:creationId xmlns:a16="http://schemas.microsoft.com/office/drawing/2014/main" id="{626B338C-7172-C0D7-9039-86A9DE0F1FA0}"/>
              </a:ext>
            </a:extLst>
          </p:cNvPr>
          <p:cNvSpPr>
            <a:spLocks noGrp="1"/>
          </p:cNvSpPr>
          <p:nvPr>
            <p:ph type="body" sz="quarter" idx="32"/>
          </p:nvPr>
        </p:nvSpPr>
        <p:spPr>
          <a:xfrm>
            <a:off x="3483000" y="2607653"/>
            <a:ext cx="3238079"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US"/>
              <a:t>Click to edit Master text styles</a:t>
            </a:r>
          </a:p>
        </p:txBody>
      </p:sp>
      <p:sp>
        <p:nvSpPr>
          <p:cNvPr id="188" name="Text Placeholder 5">
            <a:extLst>
              <a:ext uri="{FF2B5EF4-FFF2-40B4-BE49-F238E27FC236}">
                <a16:creationId xmlns:a16="http://schemas.microsoft.com/office/drawing/2014/main" id="{F53E4D8E-1408-3646-C31B-01AB5D69F9EE}"/>
              </a:ext>
            </a:extLst>
          </p:cNvPr>
          <p:cNvSpPr>
            <a:spLocks noGrp="1"/>
          </p:cNvSpPr>
          <p:nvPr>
            <p:ph type="body" sz="quarter" idx="33" hasCustomPrompt="1"/>
          </p:nvPr>
        </p:nvSpPr>
        <p:spPr>
          <a:xfrm>
            <a:off x="6829847" y="2607653"/>
            <a:ext cx="2095544"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GB" err="1"/>
              <a:t>Firstname</a:t>
            </a:r>
            <a:r>
              <a:rPr lang="en-GB"/>
              <a:t> Surname</a:t>
            </a:r>
          </a:p>
        </p:txBody>
      </p:sp>
      <p:sp>
        <p:nvSpPr>
          <p:cNvPr id="189" name="Picture Placeholder 97">
            <a:extLst>
              <a:ext uri="{FF2B5EF4-FFF2-40B4-BE49-F238E27FC236}">
                <a16:creationId xmlns:a16="http://schemas.microsoft.com/office/drawing/2014/main" id="{E48216AF-0F70-8F6D-3261-AB2C4BA6E6DD}"/>
              </a:ext>
            </a:extLst>
          </p:cNvPr>
          <p:cNvSpPr>
            <a:spLocks noGrp="1"/>
          </p:cNvSpPr>
          <p:nvPr>
            <p:ph type="pic" sz="quarter" idx="61" hasCustomPrompt="1"/>
          </p:nvPr>
        </p:nvSpPr>
        <p:spPr>
          <a:xfrm>
            <a:off x="2419350" y="2919587"/>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300" b="0" i="0">
                <a:latin typeface="+mn-lt"/>
              </a:defRPr>
            </a:lvl1pPr>
          </a:lstStyle>
          <a:p>
            <a:r>
              <a:rPr lang="en-GB"/>
              <a:t> </a:t>
            </a:r>
          </a:p>
        </p:txBody>
      </p:sp>
      <p:sp>
        <p:nvSpPr>
          <p:cNvPr id="190" name="Text Placeholder 5">
            <a:extLst>
              <a:ext uri="{FF2B5EF4-FFF2-40B4-BE49-F238E27FC236}">
                <a16:creationId xmlns:a16="http://schemas.microsoft.com/office/drawing/2014/main" id="{ACC59BB8-BBFA-7099-D2F9-58BFCAF10734}"/>
              </a:ext>
            </a:extLst>
          </p:cNvPr>
          <p:cNvSpPr>
            <a:spLocks noGrp="1"/>
          </p:cNvSpPr>
          <p:nvPr>
            <p:ph type="body" sz="quarter" idx="34" hasCustomPrompt="1"/>
          </p:nvPr>
        </p:nvSpPr>
        <p:spPr>
          <a:xfrm>
            <a:off x="2419350" y="3002938"/>
            <a:ext cx="954882" cy="228909"/>
          </a:xfrm>
        </p:spPr>
        <p:txBody>
          <a:bodyPr wrap="square">
            <a:normAutofit/>
          </a:bodyPr>
          <a:lstStyle>
            <a:lvl1pPr marL="0" indent="0">
              <a:spcBef>
                <a:spcPts val="0"/>
              </a:spcBef>
              <a:spcAft>
                <a:spcPts val="0"/>
              </a:spcAft>
              <a:buFont typeface="+mj-lt"/>
              <a:buNone/>
              <a:tabLst/>
              <a:defRPr sz="1125" b="0" i="0">
                <a:latin typeface="+mn-lt"/>
              </a:defRPr>
            </a:lvl1pPr>
            <a:lvl2pPr>
              <a:defRPr sz="1125"/>
            </a:lvl2pPr>
            <a:lvl3pPr>
              <a:defRPr sz="1125"/>
            </a:lvl3pPr>
            <a:lvl4pPr>
              <a:defRPr sz="1125"/>
            </a:lvl4pPr>
            <a:lvl5pPr>
              <a:defRPr sz="1125"/>
            </a:lvl5pPr>
          </a:lstStyle>
          <a:p>
            <a:pPr lvl="0"/>
            <a:r>
              <a:rPr lang="en-GB"/>
              <a:t>00:00</a:t>
            </a:r>
          </a:p>
        </p:txBody>
      </p:sp>
      <p:sp>
        <p:nvSpPr>
          <p:cNvPr id="191" name="Text Placeholder 5">
            <a:extLst>
              <a:ext uri="{FF2B5EF4-FFF2-40B4-BE49-F238E27FC236}">
                <a16:creationId xmlns:a16="http://schemas.microsoft.com/office/drawing/2014/main" id="{CACBCBB1-0D34-45F6-E211-B0C865D3FF9F}"/>
              </a:ext>
            </a:extLst>
          </p:cNvPr>
          <p:cNvSpPr>
            <a:spLocks noGrp="1"/>
          </p:cNvSpPr>
          <p:nvPr>
            <p:ph type="body" sz="quarter" idx="35"/>
          </p:nvPr>
        </p:nvSpPr>
        <p:spPr>
          <a:xfrm>
            <a:off x="3483000" y="3002938"/>
            <a:ext cx="3238079"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US"/>
              <a:t>Click to edit Master text styles</a:t>
            </a:r>
          </a:p>
        </p:txBody>
      </p:sp>
      <p:sp>
        <p:nvSpPr>
          <p:cNvPr id="192" name="Text Placeholder 5">
            <a:extLst>
              <a:ext uri="{FF2B5EF4-FFF2-40B4-BE49-F238E27FC236}">
                <a16:creationId xmlns:a16="http://schemas.microsoft.com/office/drawing/2014/main" id="{AA85DA3F-ECA7-C004-3370-0301B640466D}"/>
              </a:ext>
            </a:extLst>
          </p:cNvPr>
          <p:cNvSpPr>
            <a:spLocks noGrp="1"/>
          </p:cNvSpPr>
          <p:nvPr>
            <p:ph type="body" sz="quarter" idx="36" hasCustomPrompt="1"/>
          </p:nvPr>
        </p:nvSpPr>
        <p:spPr>
          <a:xfrm>
            <a:off x="6829847" y="3002938"/>
            <a:ext cx="2095544"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GB" err="1"/>
              <a:t>Firstname</a:t>
            </a:r>
            <a:r>
              <a:rPr lang="en-GB"/>
              <a:t> Surname</a:t>
            </a:r>
          </a:p>
        </p:txBody>
      </p:sp>
      <p:sp>
        <p:nvSpPr>
          <p:cNvPr id="193" name="Picture Placeholder 98">
            <a:extLst>
              <a:ext uri="{FF2B5EF4-FFF2-40B4-BE49-F238E27FC236}">
                <a16:creationId xmlns:a16="http://schemas.microsoft.com/office/drawing/2014/main" id="{6E85E349-99D2-61C9-CD7D-58A15220FF0A}"/>
              </a:ext>
            </a:extLst>
          </p:cNvPr>
          <p:cNvSpPr>
            <a:spLocks noGrp="1"/>
          </p:cNvSpPr>
          <p:nvPr>
            <p:ph type="pic" sz="quarter" idx="62" hasCustomPrompt="1"/>
          </p:nvPr>
        </p:nvSpPr>
        <p:spPr>
          <a:xfrm>
            <a:off x="2419350" y="3313725"/>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300" b="0" i="0">
                <a:latin typeface="+mn-lt"/>
              </a:defRPr>
            </a:lvl1pPr>
          </a:lstStyle>
          <a:p>
            <a:r>
              <a:rPr lang="en-GB"/>
              <a:t> </a:t>
            </a:r>
          </a:p>
        </p:txBody>
      </p:sp>
      <p:sp>
        <p:nvSpPr>
          <p:cNvPr id="194" name="Text Placeholder 5">
            <a:extLst>
              <a:ext uri="{FF2B5EF4-FFF2-40B4-BE49-F238E27FC236}">
                <a16:creationId xmlns:a16="http://schemas.microsoft.com/office/drawing/2014/main" id="{D00E7ED3-4AED-567D-4156-2F6D199ADA79}"/>
              </a:ext>
            </a:extLst>
          </p:cNvPr>
          <p:cNvSpPr>
            <a:spLocks noGrp="1"/>
          </p:cNvSpPr>
          <p:nvPr>
            <p:ph type="body" sz="quarter" idx="37" hasCustomPrompt="1"/>
          </p:nvPr>
        </p:nvSpPr>
        <p:spPr>
          <a:xfrm>
            <a:off x="2419350" y="3398223"/>
            <a:ext cx="954882" cy="228909"/>
          </a:xfrm>
        </p:spPr>
        <p:txBody>
          <a:bodyPr wrap="square">
            <a:normAutofit/>
          </a:bodyPr>
          <a:lstStyle>
            <a:lvl1pPr marL="0" indent="0">
              <a:spcBef>
                <a:spcPts val="0"/>
              </a:spcBef>
              <a:spcAft>
                <a:spcPts val="0"/>
              </a:spcAft>
              <a:buFont typeface="+mj-lt"/>
              <a:buNone/>
              <a:tabLst/>
              <a:defRPr sz="1125" b="0" i="0">
                <a:latin typeface="+mn-lt"/>
              </a:defRPr>
            </a:lvl1pPr>
            <a:lvl2pPr>
              <a:defRPr sz="1125"/>
            </a:lvl2pPr>
            <a:lvl3pPr>
              <a:defRPr sz="1125"/>
            </a:lvl3pPr>
            <a:lvl4pPr>
              <a:defRPr sz="1125"/>
            </a:lvl4pPr>
            <a:lvl5pPr>
              <a:defRPr sz="1125"/>
            </a:lvl5pPr>
          </a:lstStyle>
          <a:p>
            <a:pPr lvl="0"/>
            <a:r>
              <a:rPr lang="en-GB"/>
              <a:t>00:00</a:t>
            </a:r>
          </a:p>
        </p:txBody>
      </p:sp>
      <p:sp>
        <p:nvSpPr>
          <p:cNvPr id="195" name="Text Placeholder 5">
            <a:extLst>
              <a:ext uri="{FF2B5EF4-FFF2-40B4-BE49-F238E27FC236}">
                <a16:creationId xmlns:a16="http://schemas.microsoft.com/office/drawing/2014/main" id="{C8FC743C-8275-AD1C-7797-8C970CCC8D44}"/>
              </a:ext>
            </a:extLst>
          </p:cNvPr>
          <p:cNvSpPr>
            <a:spLocks noGrp="1"/>
          </p:cNvSpPr>
          <p:nvPr>
            <p:ph type="body" sz="quarter" idx="38"/>
          </p:nvPr>
        </p:nvSpPr>
        <p:spPr>
          <a:xfrm>
            <a:off x="3483000" y="3398223"/>
            <a:ext cx="3238079"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US"/>
              <a:t>Click to edit Master text styles</a:t>
            </a:r>
          </a:p>
        </p:txBody>
      </p:sp>
      <p:sp>
        <p:nvSpPr>
          <p:cNvPr id="196" name="Text Placeholder 5">
            <a:extLst>
              <a:ext uri="{FF2B5EF4-FFF2-40B4-BE49-F238E27FC236}">
                <a16:creationId xmlns:a16="http://schemas.microsoft.com/office/drawing/2014/main" id="{AF7A0554-FA98-7604-80E6-32CB2E2929A8}"/>
              </a:ext>
            </a:extLst>
          </p:cNvPr>
          <p:cNvSpPr>
            <a:spLocks noGrp="1"/>
          </p:cNvSpPr>
          <p:nvPr>
            <p:ph type="body" sz="quarter" idx="39" hasCustomPrompt="1"/>
          </p:nvPr>
        </p:nvSpPr>
        <p:spPr>
          <a:xfrm>
            <a:off x="6829847" y="3398223"/>
            <a:ext cx="2095544"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GB" err="1"/>
              <a:t>Firstname</a:t>
            </a:r>
            <a:r>
              <a:rPr lang="en-GB"/>
              <a:t> Surname</a:t>
            </a:r>
          </a:p>
        </p:txBody>
      </p:sp>
      <p:sp>
        <p:nvSpPr>
          <p:cNvPr id="197" name="Picture Placeholder 99">
            <a:extLst>
              <a:ext uri="{FF2B5EF4-FFF2-40B4-BE49-F238E27FC236}">
                <a16:creationId xmlns:a16="http://schemas.microsoft.com/office/drawing/2014/main" id="{F876AA1D-D562-3A3B-A233-9C23797C9A2F}"/>
              </a:ext>
            </a:extLst>
          </p:cNvPr>
          <p:cNvSpPr>
            <a:spLocks noGrp="1"/>
          </p:cNvSpPr>
          <p:nvPr>
            <p:ph type="pic" sz="quarter" idx="63" hasCustomPrompt="1"/>
          </p:nvPr>
        </p:nvSpPr>
        <p:spPr>
          <a:xfrm>
            <a:off x="2419350" y="3715745"/>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300" b="0" i="0">
                <a:latin typeface="+mn-lt"/>
              </a:defRPr>
            </a:lvl1pPr>
          </a:lstStyle>
          <a:p>
            <a:r>
              <a:rPr lang="en-GB"/>
              <a:t> </a:t>
            </a:r>
          </a:p>
        </p:txBody>
      </p:sp>
      <p:sp>
        <p:nvSpPr>
          <p:cNvPr id="198" name="Text Placeholder 5">
            <a:extLst>
              <a:ext uri="{FF2B5EF4-FFF2-40B4-BE49-F238E27FC236}">
                <a16:creationId xmlns:a16="http://schemas.microsoft.com/office/drawing/2014/main" id="{4AAF2467-86C6-2863-72E4-0D257BDEFEC8}"/>
              </a:ext>
            </a:extLst>
          </p:cNvPr>
          <p:cNvSpPr>
            <a:spLocks noGrp="1"/>
          </p:cNvSpPr>
          <p:nvPr>
            <p:ph type="body" sz="quarter" idx="40" hasCustomPrompt="1"/>
          </p:nvPr>
        </p:nvSpPr>
        <p:spPr>
          <a:xfrm>
            <a:off x="2419350" y="3793508"/>
            <a:ext cx="954882" cy="228909"/>
          </a:xfrm>
        </p:spPr>
        <p:txBody>
          <a:bodyPr wrap="square">
            <a:normAutofit/>
          </a:bodyPr>
          <a:lstStyle>
            <a:lvl1pPr marL="0" indent="0">
              <a:spcBef>
                <a:spcPts val="0"/>
              </a:spcBef>
              <a:spcAft>
                <a:spcPts val="0"/>
              </a:spcAft>
              <a:buFont typeface="+mj-lt"/>
              <a:buNone/>
              <a:tabLst/>
              <a:defRPr sz="1125" b="0" i="0">
                <a:latin typeface="+mn-lt"/>
              </a:defRPr>
            </a:lvl1pPr>
            <a:lvl2pPr>
              <a:defRPr sz="1125"/>
            </a:lvl2pPr>
            <a:lvl3pPr>
              <a:defRPr sz="1125"/>
            </a:lvl3pPr>
            <a:lvl4pPr>
              <a:defRPr sz="1125"/>
            </a:lvl4pPr>
            <a:lvl5pPr>
              <a:defRPr sz="1125"/>
            </a:lvl5pPr>
          </a:lstStyle>
          <a:p>
            <a:pPr lvl="0"/>
            <a:r>
              <a:rPr lang="en-GB"/>
              <a:t>00:00</a:t>
            </a:r>
          </a:p>
        </p:txBody>
      </p:sp>
      <p:sp>
        <p:nvSpPr>
          <p:cNvPr id="199" name="Text Placeholder 5">
            <a:extLst>
              <a:ext uri="{FF2B5EF4-FFF2-40B4-BE49-F238E27FC236}">
                <a16:creationId xmlns:a16="http://schemas.microsoft.com/office/drawing/2014/main" id="{D10BCF98-803A-D107-CF63-05EE97CCF877}"/>
              </a:ext>
            </a:extLst>
          </p:cNvPr>
          <p:cNvSpPr>
            <a:spLocks noGrp="1"/>
          </p:cNvSpPr>
          <p:nvPr>
            <p:ph type="body" sz="quarter" idx="41"/>
          </p:nvPr>
        </p:nvSpPr>
        <p:spPr>
          <a:xfrm>
            <a:off x="3483000" y="3793508"/>
            <a:ext cx="3238079"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US"/>
              <a:t>Click to edit Master text styles</a:t>
            </a:r>
          </a:p>
        </p:txBody>
      </p:sp>
      <p:sp>
        <p:nvSpPr>
          <p:cNvPr id="200" name="Text Placeholder 5">
            <a:extLst>
              <a:ext uri="{FF2B5EF4-FFF2-40B4-BE49-F238E27FC236}">
                <a16:creationId xmlns:a16="http://schemas.microsoft.com/office/drawing/2014/main" id="{66FCBF15-2260-D8AF-4A2A-454AC1F084CE}"/>
              </a:ext>
            </a:extLst>
          </p:cNvPr>
          <p:cNvSpPr>
            <a:spLocks noGrp="1"/>
          </p:cNvSpPr>
          <p:nvPr>
            <p:ph type="body" sz="quarter" idx="42" hasCustomPrompt="1"/>
          </p:nvPr>
        </p:nvSpPr>
        <p:spPr>
          <a:xfrm>
            <a:off x="6829847" y="3793508"/>
            <a:ext cx="2095544"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GB" err="1"/>
              <a:t>Firstname</a:t>
            </a:r>
            <a:r>
              <a:rPr lang="en-GB"/>
              <a:t> Surname</a:t>
            </a:r>
          </a:p>
        </p:txBody>
      </p:sp>
      <p:sp>
        <p:nvSpPr>
          <p:cNvPr id="201" name="Picture Placeholder 100">
            <a:extLst>
              <a:ext uri="{FF2B5EF4-FFF2-40B4-BE49-F238E27FC236}">
                <a16:creationId xmlns:a16="http://schemas.microsoft.com/office/drawing/2014/main" id="{9AA08646-E580-C6E2-B08A-A52294AA1302}"/>
              </a:ext>
            </a:extLst>
          </p:cNvPr>
          <p:cNvSpPr>
            <a:spLocks noGrp="1"/>
          </p:cNvSpPr>
          <p:nvPr>
            <p:ph type="pic" sz="quarter" idx="64" hasCustomPrompt="1"/>
          </p:nvPr>
        </p:nvSpPr>
        <p:spPr>
          <a:xfrm>
            <a:off x="2419350" y="4102000"/>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300" b="0" i="0">
                <a:latin typeface="+mn-lt"/>
              </a:defRPr>
            </a:lvl1pPr>
          </a:lstStyle>
          <a:p>
            <a:r>
              <a:rPr lang="en-GB"/>
              <a:t> </a:t>
            </a:r>
          </a:p>
        </p:txBody>
      </p:sp>
      <p:sp>
        <p:nvSpPr>
          <p:cNvPr id="202" name="Text Placeholder 5">
            <a:extLst>
              <a:ext uri="{FF2B5EF4-FFF2-40B4-BE49-F238E27FC236}">
                <a16:creationId xmlns:a16="http://schemas.microsoft.com/office/drawing/2014/main" id="{F1F57BF8-4802-2C8C-0E82-371529BD021B}"/>
              </a:ext>
            </a:extLst>
          </p:cNvPr>
          <p:cNvSpPr>
            <a:spLocks noGrp="1"/>
          </p:cNvSpPr>
          <p:nvPr>
            <p:ph type="body" sz="quarter" idx="43" hasCustomPrompt="1"/>
          </p:nvPr>
        </p:nvSpPr>
        <p:spPr>
          <a:xfrm>
            <a:off x="2419350" y="4185779"/>
            <a:ext cx="954882" cy="228909"/>
          </a:xfrm>
        </p:spPr>
        <p:txBody>
          <a:bodyPr wrap="square">
            <a:normAutofit/>
          </a:bodyPr>
          <a:lstStyle>
            <a:lvl1pPr marL="0" indent="0">
              <a:spcBef>
                <a:spcPts val="0"/>
              </a:spcBef>
              <a:spcAft>
                <a:spcPts val="0"/>
              </a:spcAft>
              <a:buFont typeface="+mj-lt"/>
              <a:buNone/>
              <a:tabLst/>
              <a:defRPr sz="1125" b="0" i="0">
                <a:latin typeface="+mn-lt"/>
              </a:defRPr>
            </a:lvl1pPr>
            <a:lvl2pPr>
              <a:defRPr sz="1125"/>
            </a:lvl2pPr>
            <a:lvl3pPr>
              <a:defRPr sz="1125"/>
            </a:lvl3pPr>
            <a:lvl4pPr>
              <a:defRPr sz="1125"/>
            </a:lvl4pPr>
            <a:lvl5pPr>
              <a:defRPr sz="1125"/>
            </a:lvl5pPr>
          </a:lstStyle>
          <a:p>
            <a:pPr lvl="0"/>
            <a:r>
              <a:rPr lang="en-GB"/>
              <a:t>00:00</a:t>
            </a:r>
          </a:p>
        </p:txBody>
      </p:sp>
      <p:sp>
        <p:nvSpPr>
          <p:cNvPr id="203" name="Text Placeholder 5">
            <a:extLst>
              <a:ext uri="{FF2B5EF4-FFF2-40B4-BE49-F238E27FC236}">
                <a16:creationId xmlns:a16="http://schemas.microsoft.com/office/drawing/2014/main" id="{04A64809-4725-EAB5-6238-C72786840E58}"/>
              </a:ext>
            </a:extLst>
          </p:cNvPr>
          <p:cNvSpPr>
            <a:spLocks noGrp="1"/>
          </p:cNvSpPr>
          <p:nvPr>
            <p:ph type="body" sz="quarter" idx="44"/>
          </p:nvPr>
        </p:nvSpPr>
        <p:spPr>
          <a:xfrm>
            <a:off x="3483000" y="4185779"/>
            <a:ext cx="3238079"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US"/>
              <a:t>Click to edit Master text styles</a:t>
            </a:r>
          </a:p>
        </p:txBody>
      </p:sp>
      <p:sp>
        <p:nvSpPr>
          <p:cNvPr id="204" name="Text Placeholder 5">
            <a:extLst>
              <a:ext uri="{FF2B5EF4-FFF2-40B4-BE49-F238E27FC236}">
                <a16:creationId xmlns:a16="http://schemas.microsoft.com/office/drawing/2014/main" id="{4CB9BFE3-9BB1-5FD8-09B8-E24BA20F557E}"/>
              </a:ext>
            </a:extLst>
          </p:cNvPr>
          <p:cNvSpPr>
            <a:spLocks noGrp="1"/>
          </p:cNvSpPr>
          <p:nvPr>
            <p:ph type="body" sz="quarter" idx="45" hasCustomPrompt="1"/>
          </p:nvPr>
        </p:nvSpPr>
        <p:spPr>
          <a:xfrm>
            <a:off x="6829847" y="4185779"/>
            <a:ext cx="2095544"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GB" err="1"/>
              <a:t>Firstname</a:t>
            </a:r>
            <a:r>
              <a:rPr lang="en-GB"/>
              <a:t> Surname</a:t>
            </a:r>
          </a:p>
        </p:txBody>
      </p:sp>
      <p:sp>
        <p:nvSpPr>
          <p:cNvPr id="205" name="Picture Placeholder 101">
            <a:extLst>
              <a:ext uri="{FF2B5EF4-FFF2-40B4-BE49-F238E27FC236}">
                <a16:creationId xmlns:a16="http://schemas.microsoft.com/office/drawing/2014/main" id="{44DB8248-2938-15C7-274A-CA5D91633846}"/>
              </a:ext>
            </a:extLst>
          </p:cNvPr>
          <p:cNvSpPr>
            <a:spLocks noGrp="1"/>
          </p:cNvSpPr>
          <p:nvPr>
            <p:ph type="pic" sz="quarter" idx="65" hasCustomPrompt="1"/>
          </p:nvPr>
        </p:nvSpPr>
        <p:spPr>
          <a:xfrm>
            <a:off x="2419350" y="4496138"/>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300" b="0" i="0">
                <a:latin typeface="+mn-lt"/>
              </a:defRPr>
            </a:lvl1pPr>
          </a:lstStyle>
          <a:p>
            <a:r>
              <a:rPr lang="en-GB"/>
              <a:t> </a:t>
            </a:r>
          </a:p>
        </p:txBody>
      </p:sp>
      <p:sp>
        <p:nvSpPr>
          <p:cNvPr id="206" name="Text Placeholder 5">
            <a:extLst>
              <a:ext uri="{FF2B5EF4-FFF2-40B4-BE49-F238E27FC236}">
                <a16:creationId xmlns:a16="http://schemas.microsoft.com/office/drawing/2014/main" id="{611AE180-E3A1-4890-5ADE-0648958344D8}"/>
              </a:ext>
            </a:extLst>
          </p:cNvPr>
          <p:cNvSpPr>
            <a:spLocks noGrp="1"/>
          </p:cNvSpPr>
          <p:nvPr>
            <p:ph type="body" sz="quarter" idx="46" hasCustomPrompt="1"/>
          </p:nvPr>
        </p:nvSpPr>
        <p:spPr>
          <a:xfrm>
            <a:off x="2419350" y="4578050"/>
            <a:ext cx="954882" cy="228909"/>
          </a:xfrm>
        </p:spPr>
        <p:txBody>
          <a:bodyPr wrap="square">
            <a:normAutofit/>
          </a:bodyPr>
          <a:lstStyle>
            <a:lvl1pPr marL="0" indent="0">
              <a:spcBef>
                <a:spcPts val="0"/>
              </a:spcBef>
              <a:spcAft>
                <a:spcPts val="0"/>
              </a:spcAft>
              <a:buFont typeface="+mj-lt"/>
              <a:buNone/>
              <a:tabLst/>
              <a:defRPr sz="1125" b="0" i="0">
                <a:latin typeface="+mn-lt"/>
              </a:defRPr>
            </a:lvl1pPr>
            <a:lvl2pPr>
              <a:defRPr sz="1125"/>
            </a:lvl2pPr>
            <a:lvl3pPr>
              <a:defRPr sz="1125"/>
            </a:lvl3pPr>
            <a:lvl4pPr>
              <a:defRPr sz="1125"/>
            </a:lvl4pPr>
            <a:lvl5pPr>
              <a:defRPr sz="1125"/>
            </a:lvl5pPr>
          </a:lstStyle>
          <a:p>
            <a:pPr lvl="0"/>
            <a:r>
              <a:rPr lang="en-GB"/>
              <a:t>00:00</a:t>
            </a:r>
          </a:p>
        </p:txBody>
      </p:sp>
      <p:sp>
        <p:nvSpPr>
          <p:cNvPr id="207" name="Text Placeholder 5">
            <a:extLst>
              <a:ext uri="{FF2B5EF4-FFF2-40B4-BE49-F238E27FC236}">
                <a16:creationId xmlns:a16="http://schemas.microsoft.com/office/drawing/2014/main" id="{E90EADE4-597A-8C59-D59C-21DE4011EC86}"/>
              </a:ext>
            </a:extLst>
          </p:cNvPr>
          <p:cNvSpPr>
            <a:spLocks noGrp="1"/>
          </p:cNvSpPr>
          <p:nvPr>
            <p:ph type="body" sz="quarter" idx="47"/>
          </p:nvPr>
        </p:nvSpPr>
        <p:spPr>
          <a:xfrm>
            <a:off x="3483000" y="4578050"/>
            <a:ext cx="3238079"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US"/>
              <a:t>Click to edit Master text styles</a:t>
            </a:r>
          </a:p>
        </p:txBody>
      </p:sp>
      <p:sp>
        <p:nvSpPr>
          <p:cNvPr id="208" name="Text Placeholder 5">
            <a:extLst>
              <a:ext uri="{FF2B5EF4-FFF2-40B4-BE49-F238E27FC236}">
                <a16:creationId xmlns:a16="http://schemas.microsoft.com/office/drawing/2014/main" id="{8988DD51-F3BF-BE97-FF13-DAAFB4A50B04}"/>
              </a:ext>
            </a:extLst>
          </p:cNvPr>
          <p:cNvSpPr>
            <a:spLocks noGrp="1"/>
          </p:cNvSpPr>
          <p:nvPr>
            <p:ph type="body" sz="quarter" idx="48" hasCustomPrompt="1"/>
          </p:nvPr>
        </p:nvSpPr>
        <p:spPr>
          <a:xfrm>
            <a:off x="6829847" y="4578050"/>
            <a:ext cx="2095544"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GB" err="1"/>
              <a:t>Firstname</a:t>
            </a:r>
            <a:r>
              <a:rPr lang="en-GB"/>
              <a:t> Surname</a:t>
            </a:r>
          </a:p>
        </p:txBody>
      </p:sp>
      <p:sp>
        <p:nvSpPr>
          <p:cNvPr id="209" name="Picture Placeholder 102">
            <a:extLst>
              <a:ext uri="{FF2B5EF4-FFF2-40B4-BE49-F238E27FC236}">
                <a16:creationId xmlns:a16="http://schemas.microsoft.com/office/drawing/2014/main" id="{5DAB147A-0351-E869-E2C9-849967B3E0CC}"/>
              </a:ext>
            </a:extLst>
          </p:cNvPr>
          <p:cNvSpPr>
            <a:spLocks noGrp="1"/>
          </p:cNvSpPr>
          <p:nvPr>
            <p:ph type="pic" sz="quarter" idx="66" hasCustomPrompt="1"/>
          </p:nvPr>
        </p:nvSpPr>
        <p:spPr>
          <a:xfrm>
            <a:off x="2419350" y="4890275"/>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300" b="0" i="0">
                <a:latin typeface="+mn-lt"/>
              </a:defRPr>
            </a:lvl1pPr>
          </a:lstStyle>
          <a:p>
            <a:r>
              <a:rPr lang="en-GB"/>
              <a:t> </a:t>
            </a:r>
          </a:p>
        </p:txBody>
      </p:sp>
      <p:sp>
        <p:nvSpPr>
          <p:cNvPr id="210" name="Text Placeholder 5">
            <a:extLst>
              <a:ext uri="{FF2B5EF4-FFF2-40B4-BE49-F238E27FC236}">
                <a16:creationId xmlns:a16="http://schemas.microsoft.com/office/drawing/2014/main" id="{3A1DC516-9D33-7E76-1881-D60014DC876A}"/>
              </a:ext>
            </a:extLst>
          </p:cNvPr>
          <p:cNvSpPr>
            <a:spLocks noGrp="1"/>
          </p:cNvSpPr>
          <p:nvPr>
            <p:ph type="body" sz="quarter" idx="49" hasCustomPrompt="1"/>
          </p:nvPr>
        </p:nvSpPr>
        <p:spPr>
          <a:xfrm>
            <a:off x="2419350" y="4969020"/>
            <a:ext cx="954882" cy="228909"/>
          </a:xfrm>
        </p:spPr>
        <p:txBody>
          <a:bodyPr wrap="square">
            <a:normAutofit/>
          </a:bodyPr>
          <a:lstStyle>
            <a:lvl1pPr marL="0" indent="0">
              <a:spcBef>
                <a:spcPts val="0"/>
              </a:spcBef>
              <a:spcAft>
                <a:spcPts val="0"/>
              </a:spcAft>
              <a:buFont typeface="+mj-lt"/>
              <a:buNone/>
              <a:tabLst/>
              <a:defRPr sz="1125" b="0" i="0">
                <a:latin typeface="+mn-lt"/>
              </a:defRPr>
            </a:lvl1pPr>
            <a:lvl2pPr>
              <a:defRPr sz="1125"/>
            </a:lvl2pPr>
            <a:lvl3pPr>
              <a:defRPr sz="1125"/>
            </a:lvl3pPr>
            <a:lvl4pPr>
              <a:defRPr sz="1125"/>
            </a:lvl4pPr>
            <a:lvl5pPr>
              <a:defRPr sz="1125"/>
            </a:lvl5pPr>
          </a:lstStyle>
          <a:p>
            <a:pPr lvl="0"/>
            <a:r>
              <a:rPr lang="en-GB"/>
              <a:t>00:00</a:t>
            </a:r>
          </a:p>
        </p:txBody>
      </p:sp>
      <p:sp>
        <p:nvSpPr>
          <p:cNvPr id="211" name="Text Placeholder 5">
            <a:extLst>
              <a:ext uri="{FF2B5EF4-FFF2-40B4-BE49-F238E27FC236}">
                <a16:creationId xmlns:a16="http://schemas.microsoft.com/office/drawing/2014/main" id="{50E9B1C4-B2F3-4C78-8518-39911DF5B99E}"/>
              </a:ext>
            </a:extLst>
          </p:cNvPr>
          <p:cNvSpPr>
            <a:spLocks noGrp="1"/>
          </p:cNvSpPr>
          <p:nvPr>
            <p:ph type="body" sz="quarter" idx="50"/>
          </p:nvPr>
        </p:nvSpPr>
        <p:spPr>
          <a:xfrm>
            <a:off x="3483000" y="4969020"/>
            <a:ext cx="3238079"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US"/>
              <a:t>Click to edit Master text styles</a:t>
            </a:r>
          </a:p>
        </p:txBody>
      </p:sp>
      <p:sp>
        <p:nvSpPr>
          <p:cNvPr id="212" name="Text Placeholder 5">
            <a:extLst>
              <a:ext uri="{FF2B5EF4-FFF2-40B4-BE49-F238E27FC236}">
                <a16:creationId xmlns:a16="http://schemas.microsoft.com/office/drawing/2014/main" id="{BE4B6B57-1237-7AB3-7574-6A37E89A9F5C}"/>
              </a:ext>
            </a:extLst>
          </p:cNvPr>
          <p:cNvSpPr>
            <a:spLocks noGrp="1"/>
          </p:cNvSpPr>
          <p:nvPr>
            <p:ph type="body" sz="quarter" idx="51" hasCustomPrompt="1"/>
          </p:nvPr>
        </p:nvSpPr>
        <p:spPr>
          <a:xfrm>
            <a:off x="6829847" y="4969020"/>
            <a:ext cx="2095544"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GB" err="1"/>
              <a:t>Firstname</a:t>
            </a:r>
            <a:r>
              <a:rPr lang="en-GB"/>
              <a:t> Surname</a:t>
            </a:r>
          </a:p>
        </p:txBody>
      </p:sp>
      <p:sp>
        <p:nvSpPr>
          <p:cNvPr id="213" name="Picture Placeholder 103">
            <a:extLst>
              <a:ext uri="{FF2B5EF4-FFF2-40B4-BE49-F238E27FC236}">
                <a16:creationId xmlns:a16="http://schemas.microsoft.com/office/drawing/2014/main" id="{469187E8-1DE2-B301-6DE0-4B9CEA368C43}"/>
              </a:ext>
            </a:extLst>
          </p:cNvPr>
          <p:cNvSpPr>
            <a:spLocks noGrp="1"/>
          </p:cNvSpPr>
          <p:nvPr>
            <p:ph type="pic" sz="quarter" idx="67" hasCustomPrompt="1"/>
          </p:nvPr>
        </p:nvSpPr>
        <p:spPr>
          <a:xfrm>
            <a:off x="2419350" y="5276530"/>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rmAutofit/>
          </a:bodyPr>
          <a:lstStyle>
            <a:lvl1pPr>
              <a:defRPr sz="300" b="0" i="0">
                <a:latin typeface="+mn-lt"/>
              </a:defRPr>
            </a:lvl1pPr>
          </a:lstStyle>
          <a:p>
            <a:r>
              <a:rPr lang="en-GB"/>
              <a:t> </a:t>
            </a:r>
          </a:p>
        </p:txBody>
      </p:sp>
      <p:sp>
        <p:nvSpPr>
          <p:cNvPr id="214" name="Text Placeholder 5">
            <a:extLst>
              <a:ext uri="{FF2B5EF4-FFF2-40B4-BE49-F238E27FC236}">
                <a16:creationId xmlns:a16="http://schemas.microsoft.com/office/drawing/2014/main" id="{C07B97CB-6CF8-744C-72E9-403869FF62FA}"/>
              </a:ext>
            </a:extLst>
          </p:cNvPr>
          <p:cNvSpPr>
            <a:spLocks noGrp="1"/>
          </p:cNvSpPr>
          <p:nvPr>
            <p:ph type="body" sz="quarter" idx="52" hasCustomPrompt="1"/>
          </p:nvPr>
        </p:nvSpPr>
        <p:spPr>
          <a:xfrm>
            <a:off x="2419350" y="5359990"/>
            <a:ext cx="954882" cy="228909"/>
          </a:xfrm>
        </p:spPr>
        <p:txBody>
          <a:bodyPr wrap="square">
            <a:normAutofit/>
          </a:bodyPr>
          <a:lstStyle>
            <a:lvl1pPr marL="0" indent="0">
              <a:spcBef>
                <a:spcPts val="0"/>
              </a:spcBef>
              <a:spcAft>
                <a:spcPts val="0"/>
              </a:spcAft>
              <a:buFont typeface="+mj-lt"/>
              <a:buNone/>
              <a:tabLst/>
              <a:defRPr sz="1125" b="0" i="0">
                <a:latin typeface="+mn-lt"/>
              </a:defRPr>
            </a:lvl1pPr>
            <a:lvl2pPr>
              <a:defRPr sz="1125"/>
            </a:lvl2pPr>
            <a:lvl3pPr>
              <a:defRPr sz="1125"/>
            </a:lvl3pPr>
            <a:lvl4pPr>
              <a:defRPr sz="1125"/>
            </a:lvl4pPr>
            <a:lvl5pPr>
              <a:defRPr sz="1125"/>
            </a:lvl5pPr>
          </a:lstStyle>
          <a:p>
            <a:pPr lvl="0"/>
            <a:r>
              <a:rPr lang="en-GB"/>
              <a:t>00:00</a:t>
            </a:r>
          </a:p>
        </p:txBody>
      </p:sp>
      <p:sp>
        <p:nvSpPr>
          <p:cNvPr id="215" name="Text Placeholder 5">
            <a:extLst>
              <a:ext uri="{FF2B5EF4-FFF2-40B4-BE49-F238E27FC236}">
                <a16:creationId xmlns:a16="http://schemas.microsoft.com/office/drawing/2014/main" id="{D7694E3D-9EAE-7860-514C-D3E6A6066D79}"/>
              </a:ext>
            </a:extLst>
          </p:cNvPr>
          <p:cNvSpPr>
            <a:spLocks noGrp="1"/>
          </p:cNvSpPr>
          <p:nvPr>
            <p:ph type="body" sz="quarter" idx="53"/>
          </p:nvPr>
        </p:nvSpPr>
        <p:spPr>
          <a:xfrm>
            <a:off x="3483000" y="5359990"/>
            <a:ext cx="3238079"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US"/>
              <a:t>Click to edit Master text styles</a:t>
            </a:r>
          </a:p>
        </p:txBody>
      </p:sp>
      <p:sp>
        <p:nvSpPr>
          <p:cNvPr id="216" name="Text Placeholder 5">
            <a:extLst>
              <a:ext uri="{FF2B5EF4-FFF2-40B4-BE49-F238E27FC236}">
                <a16:creationId xmlns:a16="http://schemas.microsoft.com/office/drawing/2014/main" id="{673631ED-FCF1-AA91-EA4E-8BD53A7ED357}"/>
              </a:ext>
            </a:extLst>
          </p:cNvPr>
          <p:cNvSpPr>
            <a:spLocks noGrp="1"/>
          </p:cNvSpPr>
          <p:nvPr>
            <p:ph type="body" sz="quarter" idx="54" hasCustomPrompt="1"/>
          </p:nvPr>
        </p:nvSpPr>
        <p:spPr>
          <a:xfrm>
            <a:off x="6829847" y="5359990"/>
            <a:ext cx="2095544" cy="228909"/>
          </a:xfrm>
        </p:spPr>
        <p:txBody>
          <a:bodyPr wrap="square">
            <a:normAutofit/>
          </a:bodyPr>
          <a:lstStyle>
            <a:lvl1pPr marL="0" indent="0">
              <a:spcBef>
                <a:spcPts val="0"/>
              </a:spcBef>
              <a:spcAft>
                <a:spcPts val="0"/>
              </a:spcAft>
              <a:buFont typeface="+mj-lt"/>
              <a:buNone/>
              <a:tabLst/>
              <a:defRPr sz="1125" b="0" i="0">
                <a:latin typeface="+mn-lt"/>
              </a:defRPr>
            </a:lvl1pPr>
            <a:lvl2pPr marL="0" indent="0">
              <a:buNone/>
              <a:defRPr sz="1125"/>
            </a:lvl2pPr>
            <a:lvl3pPr>
              <a:defRPr sz="1125"/>
            </a:lvl3pPr>
            <a:lvl4pPr>
              <a:defRPr sz="1125"/>
            </a:lvl4pPr>
            <a:lvl5pPr>
              <a:defRPr sz="1125"/>
            </a:lvl5pPr>
          </a:lstStyle>
          <a:p>
            <a:pPr lvl="0"/>
            <a:r>
              <a:rPr lang="en-GB" err="1"/>
              <a:t>Firstname</a:t>
            </a:r>
            <a:r>
              <a:rPr lang="en-GB"/>
              <a:t> Surname</a:t>
            </a:r>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Footer Placeholder 4">
            <a:extLst>
              <a:ext uri="{FF2B5EF4-FFF2-40B4-BE49-F238E27FC236}">
                <a16:creationId xmlns:a16="http://schemas.microsoft.com/office/drawing/2014/main" id="{3BF28211-1086-A258-4B97-2558FD5CBF7B}"/>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33451778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C789E9C-6550-50F6-2FFD-F534146F3D6F}"/>
              </a:ext>
            </a:extLst>
          </p:cNvPr>
          <p:cNvSpPr>
            <a:spLocks noGrp="1"/>
          </p:cNvSpPr>
          <p:nvPr>
            <p:ph type="body" sz="quarter" idx="12"/>
          </p:nvPr>
        </p:nvSpPr>
        <p:spPr>
          <a:xfrm>
            <a:off x="215503" y="269882"/>
            <a:ext cx="8711459" cy="5495918"/>
          </a:xfrm>
        </p:spPr>
        <p:txBody>
          <a:bodyPr/>
          <a:lstStyle>
            <a:lvl1pPr>
              <a:lnSpc>
                <a:spcPct val="80000"/>
              </a:lnSpc>
              <a:defRPr sz="5550" b="0" i="0">
                <a:solidFill>
                  <a:schemeClr val="accent1"/>
                </a:solidFill>
                <a:latin typeface="+mj-lt"/>
              </a:defRPr>
            </a:lvl1pPr>
            <a:lvl2pPr>
              <a:lnSpc>
                <a:spcPct val="80000"/>
              </a:lnSpc>
              <a:defRPr lang="en-GB" dirty="0" smtClean="0"/>
            </a:lvl2pPr>
            <a:lvl3pPr>
              <a:lnSpc>
                <a:spcPct val="80000"/>
              </a:lnSpc>
              <a:defRPr lang="en-GB" dirty="0" smtClean="0"/>
            </a:lvl3pPr>
            <a:lvl4pPr>
              <a:lnSpc>
                <a:spcPct val="80000"/>
              </a:lnSpc>
              <a:defRPr lang="en-GB" dirty="0" smtClean="0"/>
            </a:lvl4pPr>
            <a:lvl5pPr>
              <a:lnSpc>
                <a:spcPct val="80000"/>
              </a:lnSpc>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a:extLst>
              <a:ext uri="{FF2B5EF4-FFF2-40B4-BE49-F238E27FC236}">
                <a16:creationId xmlns:a16="http://schemas.microsoft.com/office/drawing/2014/main" id="{A7336B88-A821-CF31-A937-209EE62E0A19}"/>
              </a:ext>
            </a:extLst>
          </p:cNvPr>
          <p:cNvSpPr>
            <a:spLocks noGrp="1"/>
          </p:cNvSpPr>
          <p:nvPr>
            <p:ph type="sldNum" sz="quarter" idx="11"/>
          </p:nvPr>
        </p:nvSpPr>
        <p:spPr/>
        <p:txBody>
          <a:bodyPr/>
          <a:lstStyle/>
          <a:p>
            <a:fld id="{AEC8D767-5246-2244-A4A3-B8AFB218393C}" type="slidenum">
              <a:rPr lang="en-GB" smtClean="0"/>
              <a:pPr/>
              <a:t>‹#›</a:t>
            </a:fld>
            <a:endParaRPr lang="en-GB"/>
          </a:p>
        </p:txBody>
      </p:sp>
      <p:sp>
        <p:nvSpPr>
          <p:cNvPr id="5" name="Footer Placeholder 4">
            <a:extLst>
              <a:ext uri="{FF2B5EF4-FFF2-40B4-BE49-F238E27FC236}">
                <a16:creationId xmlns:a16="http://schemas.microsoft.com/office/drawing/2014/main" id="{09807596-CD4E-AD17-0A30-209981645369}"/>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39129839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Key Numbers">
    <p:bg>
      <p:bgPr>
        <a:solidFill>
          <a:schemeClr val="accent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429BCB1-0FF2-B8E0-831A-4C2A0BEF189C}"/>
              </a:ext>
            </a:extLst>
          </p:cNvPr>
          <p:cNvSpPr>
            <a:spLocks noGrp="1"/>
          </p:cNvSpPr>
          <p:nvPr>
            <p:ph type="title"/>
          </p:nvPr>
        </p:nvSpPr>
        <p:spPr>
          <a:xfrm>
            <a:off x="216228" y="273601"/>
            <a:ext cx="1358969" cy="297838"/>
          </a:xfrm>
        </p:spPr>
        <p:txBody>
          <a:bodyPr/>
          <a:lstStyle>
            <a:lvl1pPr>
              <a:lnSpc>
                <a:spcPct val="85000"/>
              </a:lnSpc>
              <a:defRPr sz="1125" b="1" i="0">
                <a:solidFill>
                  <a:schemeClr val="bg1"/>
                </a:solidFill>
                <a:latin typeface="+mn-lt"/>
              </a:defRPr>
            </a:lvl1pPr>
          </a:lstStyle>
          <a:p>
            <a:r>
              <a:rPr lang="en-US"/>
              <a:t>Click to edit Master title style</a:t>
            </a:r>
            <a:endParaRPr lang="en-GB"/>
          </a:p>
        </p:txBody>
      </p:sp>
      <p:sp>
        <p:nvSpPr>
          <p:cNvPr id="8" name="Picture Placeholder 91">
            <a:extLst>
              <a:ext uri="{FF2B5EF4-FFF2-40B4-BE49-F238E27FC236}">
                <a16:creationId xmlns:a16="http://schemas.microsoft.com/office/drawing/2014/main" id="{1B8E6F68-BB92-3741-A271-A507454209A8}"/>
              </a:ext>
            </a:extLst>
          </p:cNvPr>
          <p:cNvSpPr>
            <a:spLocks noGrp="1"/>
          </p:cNvSpPr>
          <p:nvPr>
            <p:ph type="pic" sz="quarter" idx="55" hasCustomPrompt="1"/>
          </p:nvPr>
        </p:nvSpPr>
        <p:spPr>
          <a:xfrm>
            <a:off x="2419350" y="291038"/>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bg1"/>
            </a:solidFill>
          </a:ln>
        </p:spPr>
        <p:txBody>
          <a:bodyPr wrap="square">
            <a:noAutofit/>
          </a:bodyPr>
          <a:lstStyle>
            <a:lvl1pPr>
              <a:defRPr sz="300"/>
            </a:lvl1pPr>
          </a:lstStyle>
          <a:p>
            <a:pPr lvl="8"/>
            <a:r>
              <a:rPr lang="en-GB"/>
              <a:t> </a:t>
            </a:r>
          </a:p>
        </p:txBody>
      </p:sp>
      <p:sp>
        <p:nvSpPr>
          <p:cNvPr id="15" name="Text Placeholder 14">
            <a:extLst>
              <a:ext uri="{FF2B5EF4-FFF2-40B4-BE49-F238E27FC236}">
                <a16:creationId xmlns:a16="http://schemas.microsoft.com/office/drawing/2014/main" id="{63F40DC3-5F4F-C397-5C6A-8A62BC1F78B1}"/>
              </a:ext>
            </a:extLst>
          </p:cNvPr>
          <p:cNvSpPr>
            <a:spLocks noGrp="1"/>
          </p:cNvSpPr>
          <p:nvPr>
            <p:ph type="body" sz="quarter" idx="60"/>
          </p:nvPr>
        </p:nvSpPr>
        <p:spPr>
          <a:xfrm>
            <a:off x="6093619" y="527050"/>
            <a:ext cx="2831306" cy="1498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4" name="Picture Placeholder 91">
            <a:extLst>
              <a:ext uri="{FF2B5EF4-FFF2-40B4-BE49-F238E27FC236}">
                <a16:creationId xmlns:a16="http://schemas.microsoft.com/office/drawing/2014/main" id="{A11547F3-AA53-B6CF-CC36-9B7EBC562F8C}"/>
              </a:ext>
            </a:extLst>
          </p:cNvPr>
          <p:cNvSpPr>
            <a:spLocks noGrp="1"/>
          </p:cNvSpPr>
          <p:nvPr>
            <p:ph type="pic" sz="quarter" idx="67" hasCustomPrompt="1"/>
          </p:nvPr>
        </p:nvSpPr>
        <p:spPr>
          <a:xfrm>
            <a:off x="2419350" y="2282398"/>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bg1"/>
            </a:solidFill>
          </a:ln>
        </p:spPr>
        <p:txBody>
          <a:bodyPr wrap="square">
            <a:noAutofit/>
          </a:bodyPr>
          <a:lstStyle>
            <a:lvl1pPr>
              <a:defRPr sz="300"/>
            </a:lvl1pPr>
          </a:lstStyle>
          <a:p>
            <a:pPr lvl="8"/>
            <a:r>
              <a:rPr lang="en-GB"/>
              <a:t> </a:t>
            </a:r>
          </a:p>
        </p:txBody>
      </p:sp>
      <p:sp>
        <p:nvSpPr>
          <p:cNvPr id="17" name="Text Placeholder 14">
            <a:extLst>
              <a:ext uri="{FF2B5EF4-FFF2-40B4-BE49-F238E27FC236}">
                <a16:creationId xmlns:a16="http://schemas.microsoft.com/office/drawing/2014/main" id="{BBE84450-4088-E9E0-0359-34BD23A3925E}"/>
              </a:ext>
            </a:extLst>
          </p:cNvPr>
          <p:cNvSpPr>
            <a:spLocks noGrp="1"/>
          </p:cNvSpPr>
          <p:nvPr>
            <p:ph type="body" sz="quarter" idx="69"/>
          </p:nvPr>
        </p:nvSpPr>
        <p:spPr>
          <a:xfrm>
            <a:off x="6093619" y="2518410"/>
            <a:ext cx="2831306" cy="1498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8" name="Picture Placeholder 91">
            <a:extLst>
              <a:ext uri="{FF2B5EF4-FFF2-40B4-BE49-F238E27FC236}">
                <a16:creationId xmlns:a16="http://schemas.microsoft.com/office/drawing/2014/main" id="{62C4BF17-AF9C-A4E5-F1BF-718B90E42E20}"/>
              </a:ext>
            </a:extLst>
          </p:cNvPr>
          <p:cNvSpPr>
            <a:spLocks noGrp="1"/>
          </p:cNvSpPr>
          <p:nvPr>
            <p:ph type="pic" sz="quarter" idx="70" hasCustomPrompt="1"/>
          </p:nvPr>
        </p:nvSpPr>
        <p:spPr>
          <a:xfrm>
            <a:off x="2419350" y="4286470"/>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bg1"/>
            </a:solidFill>
          </a:ln>
        </p:spPr>
        <p:txBody>
          <a:bodyPr wrap="square">
            <a:noAutofit/>
          </a:bodyPr>
          <a:lstStyle>
            <a:lvl1pPr>
              <a:defRPr sz="300"/>
            </a:lvl1pPr>
          </a:lstStyle>
          <a:p>
            <a:pPr lvl="8"/>
            <a:r>
              <a:rPr lang="en-GB"/>
              <a:t> </a:t>
            </a:r>
          </a:p>
        </p:txBody>
      </p:sp>
      <p:sp>
        <p:nvSpPr>
          <p:cNvPr id="22" name="Text Placeholder 14">
            <a:extLst>
              <a:ext uri="{FF2B5EF4-FFF2-40B4-BE49-F238E27FC236}">
                <a16:creationId xmlns:a16="http://schemas.microsoft.com/office/drawing/2014/main" id="{F33A7DDF-B16D-DE86-59A6-3E4EE10AF950}"/>
              </a:ext>
            </a:extLst>
          </p:cNvPr>
          <p:cNvSpPr>
            <a:spLocks noGrp="1"/>
          </p:cNvSpPr>
          <p:nvPr>
            <p:ph type="body" sz="quarter" idx="72"/>
          </p:nvPr>
        </p:nvSpPr>
        <p:spPr>
          <a:xfrm>
            <a:off x="6093619" y="4522482"/>
            <a:ext cx="2831306" cy="1498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23" name="Picture Placeholder 91">
            <a:extLst>
              <a:ext uri="{FF2B5EF4-FFF2-40B4-BE49-F238E27FC236}">
                <a16:creationId xmlns:a16="http://schemas.microsoft.com/office/drawing/2014/main" id="{485FA38D-16CA-1001-19BE-594DCF6B57AA}"/>
              </a:ext>
            </a:extLst>
          </p:cNvPr>
          <p:cNvSpPr>
            <a:spLocks noGrp="1"/>
          </p:cNvSpPr>
          <p:nvPr>
            <p:ph type="pic" sz="quarter" idx="73" hasCustomPrompt="1"/>
          </p:nvPr>
        </p:nvSpPr>
        <p:spPr>
          <a:xfrm>
            <a:off x="2419350" y="6287990"/>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bg1"/>
            </a:solidFill>
          </a:ln>
        </p:spPr>
        <p:txBody>
          <a:bodyPr wrap="square">
            <a:noAutofit/>
          </a:bodyPr>
          <a:lstStyle>
            <a:lvl1pPr>
              <a:defRPr sz="300"/>
            </a:lvl1pPr>
          </a:lstStyle>
          <a:p>
            <a:pPr lvl="8"/>
            <a:r>
              <a:rPr lang="en-GB"/>
              <a:t> </a:t>
            </a:r>
          </a:p>
        </p:txBody>
      </p:sp>
      <p:sp>
        <p:nvSpPr>
          <p:cNvPr id="27" name="Text Placeholder 26">
            <a:extLst>
              <a:ext uri="{FF2B5EF4-FFF2-40B4-BE49-F238E27FC236}">
                <a16:creationId xmlns:a16="http://schemas.microsoft.com/office/drawing/2014/main" id="{8A5E5282-C048-99E1-5F1B-6B9961066184}"/>
              </a:ext>
            </a:extLst>
          </p:cNvPr>
          <p:cNvSpPr>
            <a:spLocks noGrp="1"/>
          </p:cNvSpPr>
          <p:nvPr>
            <p:ph type="body" sz="quarter" idx="74" hasCustomPrompt="1"/>
          </p:nvPr>
        </p:nvSpPr>
        <p:spPr>
          <a:xfrm>
            <a:off x="2419351" y="111126"/>
            <a:ext cx="2832497" cy="1789113"/>
          </a:xfrm>
        </p:spPr>
        <p:txBody>
          <a:bodyPr/>
          <a:lstStyle>
            <a:lvl1pPr>
              <a:defRPr sz="8250">
                <a:solidFill>
                  <a:schemeClr val="bg1"/>
                </a:solidFill>
                <a:latin typeface="+mj-lt"/>
              </a:defRPr>
            </a:lvl1pPr>
          </a:lstStyle>
          <a:p>
            <a:pPr lvl="0"/>
            <a:r>
              <a:rPr lang="en-GB"/>
              <a:t>00</a:t>
            </a:r>
          </a:p>
        </p:txBody>
      </p:sp>
      <p:sp>
        <p:nvSpPr>
          <p:cNvPr id="28" name="Text Placeholder 26">
            <a:extLst>
              <a:ext uri="{FF2B5EF4-FFF2-40B4-BE49-F238E27FC236}">
                <a16:creationId xmlns:a16="http://schemas.microsoft.com/office/drawing/2014/main" id="{CBBE869E-D65F-3F80-8F9D-6DF327B97D4B}"/>
              </a:ext>
            </a:extLst>
          </p:cNvPr>
          <p:cNvSpPr>
            <a:spLocks noGrp="1"/>
          </p:cNvSpPr>
          <p:nvPr>
            <p:ph type="body" sz="quarter" idx="75" hasCustomPrompt="1"/>
          </p:nvPr>
        </p:nvSpPr>
        <p:spPr>
          <a:xfrm>
            <a:off x="2419351" y="2102617"/>
            <a:ext cx="2832497" cy="1789113"/>
          </a:xfrm>
        </p:spPr>
        <p:txBody>
          <a:bodyPr/>
          <a:lstStyle>
            <a:lvl1pPr>
              <a:defRPr sz="8250">
                <a:solidFill>
                  <a:schemeClr val="bg1"/>
                </a:solidFill>
                <a:latin typeface="+mj-lt"/>
              </a:defRPr>
            </a:lvl1pPr>
          </a:lstStyle>
          <a:p>
            <a:pPr lvl="0"/>
            <a:r>
              <a:rPr lang="en-GB"/>
              <a:t>00</a:t>
            </a:r>
          </a:p>
        </p:txBody>
      </p:sp>
      <p:sp>
        <p:nvSpPr>
          <p:cNvPr id="29" name="Text Placeholder 26">
            <a:extLst>
              <a:ext uri="{FF2B5EF4-FFF2-40B4-BE49-F238E27FC236}">
                <a16:creationId xmlns:a16="http://schemas.microsoft.com/office/drawing/2014/main" id="{BAA28741-F83E-3E15-A9FB-99668766D898}"/>
              </a:ext>
            </a:extLst>
          </p:cNvPr>
          <p:cNvSpPr>
            <a:spLocks noGrp="1"/>
          </p:cNvSpPr>
          <p:nvPr>
            <p:ph type="body" sz="quarter" idx="76" hasCustomPrompt="1"/>
          </p:nvPr>
        </p:nvSpPr>
        <p:spPr>
          <a:xfrm>
            <a:off x="2419351" y="4106129"/>
            <a:ext cx="2832497" cy="1789113"/>
          </a:xfrm>
        </p:spPr>
        <p:txBody>
          <a:bodyPr/>
          <a:lstStyle>
            <a:lvl1pPr>
              <a:defRPr sz="8250">
                <a:solidFill>
                  <a:schemeClr val="bg1"/>
                </a:solidFill>
                <a:latin typeface="+mj-lt"/>
              </a:defRPr>
            </a:lvl1pPr>
          </a:lstStyle>
          <a:p>
            <a:pPr lvl="0"/>
            <a:r>
              <a:rPr lang="en-GB"/>
              <a:t>00</a:t>
            </a:r>
          </a:p>
        </p:txBody>
      </p:sp>
      <p:sp>
        <p:nvSpPr>
          <p:cNvPr id="6" name="Footer Placeholder 4">
            <a:extLst>
              <a:ext uri="{FF2B5EF4-FFF2-40B4-BE49-F238E27FC236}">
                <a16:creationId xmlns:a16="http://schemas.microsoft.com/office/drawing/2014/main" id="{043DFA16-4809-A367-8DA1-8599EDC67F50}"/>
              </a:ext>
            </a:extLst>
          </p:cNvPr>
          <p:cNvSpPr>
            <a:spLocks noGrp="1"/>
          </p:cNvSpPr>
          <p:nvPr>
            <p:ph type="ftr" sz="quarter" idx="3"/>
          </p:nvPr>
        </p:nvSpPr>
        <p:spPr>
          <a:xfrm>
            <a:off x="216194" y="6172935"/>
            <a:ext cx="2096000"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bg1"/>
                </a:solidFill>
                <a:latin typeface="+mn-lt"/>
              </a:defRPr>
            </a:lvl1pPr>
          </a:lstStyle>
          <a:p>
            <a:pPr>
              <a:spcBef>
                <a:spcPts val="0"/>
              </a:spcBef>
              <a:spcAft>
                <a:spcPts val="225"/>
              </a:spcAft>
            </a:pPr>
            <a:endParaRPr lang="en-US"/>
          </a:p>
        </p:txBody>
      </p:sp>
      <p:sp>
        <p:nvSpPr>
          <p:cNvPr id="9" name="Slide Number Placeholder 5">
            <a:extLst>
              <a:ext uri="{FF2B5EF4-FFF2-40B4-BE49-F238E27FC236}">
                <a16:creationId xmlns:a16="http://schemas.microsoft.com/office/drawing/2014/main" id="{86936151-D7F8-B71B-9026-F0DA36E3D848}"/>
              </a:ext>
            </a:extLst>
          </p:cNvPr>
          <p:cNvSpPr>
            <a:spLocks noGrp="1"/>
          </p:cNvSpPr>
          <p:nvPr>
            <p:ph type="sldNum" sz="quarter" idx="4"/>
          </p:nvPr>
        </p:nvSpPr>
        <p:spPr>
          <a:xfrm>
            <a:off x="8686456" y="6422968"/>
            <a:ext cx="240506" cy="153463"/>
          </a:xfrm>
          <a:prstGeom prst="rect">
            <a:avLst/>
          </a:prstGeom>
        </p:spPr>
        <p:txBody>
          <a:bodyPr vert="horz" lIns="0" tIns="0" rIns="0" bIns="0" rtlCol="0" anchor="ctr"/>
          <a:lstStyle>
            <a:lvl1pPr algn="r">
              <a:lnSpc>
                <a:spcPct val="110000"/>
              </a:lnSpc>
              <a:spcBef>
                <a:spcPts val="450"/>
              </a:spcBef>
              <a:spcAft>
                <a:spcPts val="450"/>
              </a:spcAft>
              <a:defRPr sz="675" b="0" i="0">
                <a:solidFill>
                  <a:schemeClr val="bg1"/>
                </a:solidFill>
                <a:latin typeface="+mn-lt"/>
              </a:defRPr>
            </a:lvl1pPr>
          </a:lstStyle>
          <a:p>
            <a:fld id="{AEC8D767-5246-2244-A4A3-B8AFB218393C}" type="slidenum">
              <a:rPr lang="en-GB" smtClean="0"/>
              <a:pPr/>
              <a:t>‹#›</a:t>
            </a:fld>
            <a:endParaRPr lang="en-GB"/>
          </a:p>
        </p:txBody>
      </p:sp>
      <p:sp>
        <p:nvSpPr>
          <p:cNvPr id="3" name="Graphic 8">
            <a:extLst>
              <a:ext uri="{FF2B5EF4-FFF2-40B4-BE49-F238E27FC236}">
                <a16:creationId xmlns:a16="http://schemas.microsoft.com/office/drawing/2014/main" id="{227FDDD5-974C-D4AB-B037-0072522C97B3}"/>
              </a:ext>
            </a:extLst>
          </p:cNvPr>
          <p:cNvSpPr>
            <a:spLocks noChangeAspect="1"/>
          </p:cNvSpPr>
          <p:nvPr userDrawn="1"/>
        </p:nvSpPr>
        <p:spPr>
          <a:xfrm>
            <a:off x="216228" y="6417655"/>
            <a:ext cx="869400" cy="144618"/>
          </a:xfrm>
          <a:custGeom>
            <a:avLst/>
            <a:gdLst>
              <a:gd name="connsiteX0" fmla="*/ 5490245 w 10740954"/>
              <a:gd name="connsiteY0" fmla="*/ 754143 h 1339999"/>
              <a:gd name="connsiteX1" fmla="*/ 5740115 w 10740954"/>
              <a:gd name="connsiteY1" fmla="*/ 501451 h 1339999"/>
              <a:gd name="connsiteX2" fmla="*/ 5964018 w 10740954"/>
              <a:gd name="connsiteY2" fmla="*/ 754143 h 1339999"/>
              <a:gd name="connsiteX3" fmla="*/ 5490245 w 10740954"/>
              <a:gd name="connsiteY3" fmla="*/ 754143 h 1339999"/>
              <a:gd name="connsiteX4" fmla="*/ 5739850 w 10740954"/>
              <a:gd name="connsiteY4" fmla="*/ 377202 h 1339999"/>
              <a:gd name="connsiteX5" fmla="*/ 5325432 w 10740954"/>
              <a:gd name="connsiteY5" fmla="*/ 860567 h 1339999"/>
              <a:gd name="connsiteX6" fmla="*/ 5739850 w 10740954"/>
              <a:gd name="connsiteY6" fmla="*/ 1329252 h 1339999"/>
              <a:gd name="connsiteX7" fmla="*/ 6117437 w 10740954"/>
              <a:gd name="connsiteY7" fmla="*/ 1030950 h 1339999"/>
              <a:gd name="connsiteX8" fmla="*/ 5976736 w 10740954"/>
              <a:gd name="connsiteY8" fmla="*/ 994252 h 1339999"/>
              <a:gd name="connsiteX9" fmla="*/ 5754689 w 10740954"/>
              <a:gd name="connsiteY9" fmla="*/ 1201071 h 1339999"/>
              <a:gd name="connsiteX10" fmla="*/ 5484416 w 10740954"/>
              <a:gd name="connsiteY10" fmla="*/ 862402 h 1339999"/>
              <a:gd name="connsiteX11" fmla="*/ 6119027 w 10740954"/>
              <a:gd name="connsiteY11" fmla="*/ 862402 h 1339999"/>
              <a:gd name="connsiteX12" fmla="*/ 6119027 w 10740954"/>
              <a:gd name="connsiteY12" fmla="*/ 811025 h 1339999"/>
              <a:gd name="connsiteX13" fmla="*/ 5739850 w 10740954"/>
              <a:gd name="connsiteY13" fmla="*/ 377202 h 1339999"/>
              <a:gd name="connsiteX14" fmla="*/ 8274584 w 10740954"/>
              <a:gd name="connsiteY14" fmla="*/ 754143 h 1339999"/>
              <a:gd name="connsiteX15" fmla="*/ 8524454 w 10740954"/>
              <a:gd name="connsiteY15" fmla="*/ 501451 h 1339999"/>
              <a:gd name="connsiteX16" fmla="*/ 8748356 w 10740954"/>
              <a:gd name="connsiteY16" fmla="*/ 754143 h 1339999"/>
              <a:gd name="connsiteX17" fmla="*/ 8274584 w 10740954"/>
              <a:gd name="connsiteY17" fmla="*/ 754143 h 1339999"/>
              <a:gd name="connsiteX18" fmla="*/ 8524454 w 10740954"/>
              <a:gd name="connsiteY18" fmla="*/ 377202 h 1339999"/>
              <a:gd name="connsiteX19" fmla="*/ 8110035 w 10740954"/>
              <a:gd name="connsiteY19" fmla="*/ 860567 h 1339999"/>
              <a:gd name="connsiteX20" fmla="*/ 8524454 w 10740954"/>
              <a:gd name="connsiteY20" fmla="*/ 1329252 h 1339999"/>
              <a:gd name="connsiteX21" fmla="*/ 8902041 w 10740954"/>
              <a:gd name="connsiteY21" fmla="*/ 1030950 h 1339999"/>
              <a:gd name="connsiteX22" fmla="*/ 8761340 w 10740954"/>
              <a:gd name="connsiteY22" fmla="*/ 994252 h 1339999"/>
              <a:gd name="connsiteX23" fmla="*/ 8539292 w 10740954"/>
              <a:gd name="connsiteY23" fmla="*/ 1201071 h 1339999"/>
              <a:gd name="connsiteX24" fmla="*/ 8269019 w 10740954"/>
              <a:gd name="connsiteY24" fmla="*/ 862402 h 1339999"/>
              <a:gd name="connsiteX25" fmla="*/ 8903630 w 10740954"/>
              <a:gd name="connsiteY25" fmla="*/ 862402 h 1339999"/>
              <a:gd name="connsiteX26" fmla="*/ 8903630 w 10740954"/>
              <a:gd name="connsiteY26" fmla="*/ 811025 h 1339999"/>
              <a:gd name="connsiteX27" fmla="*/ 8524454 w 10740954"/>
              <a:gd name="connsiteY27" fmla="*/ 377202 h 1339999"/>
              <a:gd name="connsiteX28" fmla="*/ 9484716 w 10740954"/>
              <a:gd name="connsiteY28" fmla="*/ 377202 h 1339999"/>
              <a:gd name="connsiteX29" fmla="*/ 9059169 w 10740954"/>
              <a:gd name="connsiteY29" fmla="*/ 862402 h 1339999"/>
              <a:gd name="connsiteX30" fmla="*/ 9477297 w 10740954"/>
              <a:gd name="connsiteY30" fmla="*/ 1329252 h 1339999"/>
              <a:gd name="connsiteX31" fmla="*/ 9856739 w 10740954"/>
              <a:gd name="connsiteY31" fmla="*/ 1003427 h 1339999"/>
              <a:gd name="connsiteX32" fmla="*/ 9710473 w 10740954"/>
              <a:gd name="connsiteY32" fmla="*/ 968564 h 1339999"/>
              <a:gd name="connsiteX33" fmla="*/ 9488426 w 10740954"/>
              <a:gd name="connsiteY33" fmla="*/ 1199236 h 1339999"/>
              <a:gd name="connsiteX34" fmla="*/ 9220008 w 10740954"/>
              <a:gd name="connsiteY34" fmla="*/ 851392 h 1339999"/>
              <a:gd name="connsiteX35" fmla="*/ 9481006 w 10740954"/>
              <a:gd name="connsiteY35" fmla="*/ 507218 h 1339999"/>
              <a:gd name="connsiteX36" fmla="*/ 9710473 w 10740954"/>
              <a:gd name="connsiteY36" fmla="*/ 726881 h 1339999"/>
              <a:gd name="connsiteX37" fmla="*/ 9856739 w 10740954"/>
              <a:gd name="connsiteY37" fmla="*/ 692018 h 1339999"/>
              <a:gd name="connsiteX38" fmla="*/ 9484716 w 10740954"/>
              <a:gd name="connsiteY38" fmla="*/ 377202 h 1339999"/>
              <a:gd name="connsiteX39" fmla="*/ 5112923 w 10740954"/>
              <a:gd name="connsiteY39" fmla="*/ 29358 h 1339999"/>
              <a:gd name="connsiteX40" fmla="*/ 4868618 w 10740954"/>
              <a:gd name="connsiteY40" fmla="*/ 29358 h 1339999"/>
              <a:gd name="connsiteX41" fmla="*/ 4485467 w 10740954"/>
              <a:gd name="connsiteY41" fmla="*/ 1061881 h 1339999"/>
              <a:gd name="connsiteX42" fmla="*/ 4100726 w 10740954"/>
              <a:gd name="connsiteY42" fmla="*/ 29358 h 1339999"/>
              <a:gd name="connsiteX43" fmla="*/ 3845291 w 10740954"/>
              <a:gd name="connsiteY43" fmla="*/ 29358 h 1339999"/>
              <a:gd name="connsiteX44" fmla="*/ 3845291 w 10740954"/>
              <a:gd name="connsiteY44" fmla="*/ 1310641 h 1339999"/>
              <a:gd name="connsiteX45" fmla="*/ 4006130 w 10740954"/>
              <a:gd name="connsiteY45" fmla="*/ 1310641 h 1339999"/>
              <a:gd name="connsiteX46" fmla="*/ 4006130 w 10740954"/>
              <a:gd name="connsiteY46" fmla="*/ 206819 h 1339999"/>
              <a:gd name="connsiteX47" fmla="*/ 4418694 w 10740954"/>
              <a:gd name="connsiteY47" fmla="*/ 1310641 h 1339999"/>
              <a:gd name="connsiteX48" fmla="*/ 4542701 w 10740954"/>
              <a:gd name="connsiteY48" fmla="*/ 1310641 h 1339999"/>
              <a:gd name="connsiteX49" fmla="*/ 4951820 w 10740954"/>
              <a:gd name="connsiteY49" fmla="*/ 204984 h 1339999"/>
              <a:gd name="connsiteX50" fmla="*/ 4951820 w 10740954"/>
              <a:gd name="connsiteY50" fmla="*/ 1310641 h 1339999"/>
              <a:gd name="connsiteX51" fmla="*/ 5112923 w 10740954"/>
              <a:gd name="connsiteY51" fmla="*/ 1310641 h 1339999"/>
              <a:gd name="connsiteX52" fmla="*/ 5112923 w 10740954"/>
              <a:gd name="connsiteY52" fmla="*/ 29358 h 1339999"/>
              <a:gd name="connsiteX53" fmla="*/ 6688984 w 10740954"/>
              <a:gd name="connsiteY53" fmla="*/ 1198974 h 1339999"/>
              <a:gd name="connsiteX54" fmla="*/ 6435405 w 10740954"/>
              <a:gd name="connsiteY54" fmla="*/ 852965 h 1339999"/>
              <a:gd name="connsiteX55" fmla="*/ 6688984 w 10740954"/>
              <a:gd name="connsiteY55" fmla="*/ 506956 h 1339999"/>
              <a:gd name="connsiteX56" fmla="*/ 6942564 w 10740954"/>
              <a:gd name="connsiteY56" fmla="*/ 852965 h 1339999"/>
              <a:gd name="connsiteX57" fmla="*/ 6688984 w 10740954"/>
              <a:gd name="connsiteY57" fmla="*/ 1198974 h 1339999"/>
              <a:gd name="connsiteX58" fmla="*/ 7092538 w 10740954"/>
              <a:gd name="connsiteY58" fmla="*/ 29358 h 1339999"/>
              <a:gd name="connsiteX59" fmla="*/ 6938854 w 10740954"/>
              <a:gd name="connsiteY59" fmla="*/ 29358 h 1339999"/>
              <a:gd name="connsiteX60" fmla="*/ 6938854 w 10740954"/>
              <a:gd name="connsiteY60" fmla="*/ 571177 h 1339999"/>
              <a:gd name="connsiteX61" fmla="*/ 6663017 w 10740954"/>
              <a:gd name="connsiteY61" fmla="*/ 377202 h 1339999"/>
              <a:gd name="connsiteX62" fmla="*/ 6274301 w 10740954"/>
              <a:gd name="connsiteY62" fmla="*/ 858732 h 1339999"/>
              <a:gd name="connsiteX63" fmla="*/ 6650033 w 10740954"/>
              <a:gd name="connsiteY63" fmla="*/ 1329252 h 1339999"/>
              <a:gd name="connsiteX64" fmla="*/ 6938854 w 10740954"/>
              <a:gd name="connsiteY64" fmla="*/ 1126103 h 1339999"/>
              <a:gd name="connsiteX65" fmla="*/ 6938854 w 10740954"/>
              <a:gd name="connsiteY65" fmla="*/ 1195567 h 1339999"/>
              <a:gd name="connsiteX66" fmla="*/ 6948128 w 10740954"/>
              <a:gd name="connsiteY66" fmla="*/ 1310903 h 1339999"/>
              <a:gd name="connsiteX67" fmla="*/ 7103667 w 10740954"/>
              <a:gd name="connsiteY67" fmla="*/ 1310903 h 1339999"/>
              <a:gd name="connsiteX68" fmla="*/ 7092538 w 10740954"/>
              <a:gd name="connsiteY68" fmla="*/ 1120598 h 1339999"/>
              <a:gd name="connsiteX69" fmla="*/ 7092538 w 10740954"/>
              <a:gd name="connsiteY69" fmla="*/ 29358 h 1339999"/>
              <a:gd name="connsiteX70" fmla="*/ 8258155 w 10740954"/>
              <a:gd name="connsiteY70" fmla="*/ 29358 h 1339999"/>
              <a:gd name="connsiteX71" fmla="*/ 7258942 w 10740954"/>
              <a:gd name="connsiteY71" fmla="*/ 29358 h 1339999"/>
              <a:gd name="connsiteX72" fmla="*/ 7258942 w 10740954"/>
              <a:gd name="connsiteY72" fmla="*/ 163044 h 1339999"/>
              <a:gd name="connsiteX73" fmla="*/ 7678924 w 10740954"/>
              <a:gd name="connsiteY73" fmla="*/ 163044 h 1339999"/>
              <a:gd name="connsiteX74" fmla="*/ 7678924 w 10740954"/>
              <a:gd name="connsiteY74" fmla="*/ 1310903 h 1339999"/>
              <a:gd name="connsiteX75" fmla="*/ 7840028 w 10740954"/>
              <a:gd name="connsiteY75" fmla="*/ 1310903 h 1339999"/>
              <a:gd name="connsiteX76" fmla="*/ 7840028 w 10740954"/>
              <a:gd name="connsiteY76" fmla="*/ 163044 h 1339999"/>
              <a:gd name="connsiteX77" fmla="*/ 8258155 w 10740954"/>
              <a:gd name="connsiteY77" fmla="*/ 163044 h 1339999"/>
              <a:gd name="connsiteX78" fmla="*/ 8258155 w 10740954"/>
              <a:gd name="connsiteY78" fmla="*/ 29358 h 1339999"/>
              <a:gd name="connsiteX79" fmla="*/ 10185835 w 10740954"/>
              <a:gd name="connsiteY79" fmla="*/ 29358 h 1339999"/>
              <a:gd name="connsiteX80" fmla="*/ 10032151 w 10740954"/>
              <a:gd name="connsiteY80" fmla="*/ 29358 h 1339999"/>
              <a:gd name="connsiteX81" fmla="*/ 10032151 w 10740954"/>
              <a:gd name="connsiteY81" fmla="*/ 1310641 h 1339999"/>
              <a:gd name="connsiteX82" fmla="*/ 10185835 w 10740954"/>
              <a:gd name="connsiteY82" fmla="*/ 1310641 h 1339999"/>
              <a:gd name="connsiteX83" fmla="*/ 10185835 w 10740954"/>
              <a:gd name="connsiteY83" fmla="*/ 708532 h 1339999"/>
              <a:gd name="connsiteX84" fmla="*/ 10387480 w 10740954"/>
              <a:gd name="connsiteY84" fmla="*/ 494374 h 1339999"/>
              <a:gd name="connsiteX85" fmla="*/ 10587270 w 10740954"/>
              <a:gd name="connsiteY85" fmla="*/ 708532 h 1339999"/>
              <a:gd name="connsiteX86" fmla="*/ 10587270 w 10740954"/>
              <a:gd name="connsiteY86" fmla="*/ 1310903 h 1339999"/>
              <a:gd name="connsiteX87" fmla="*/ 10740955 w 10740954"/>
              <a:gd name="connsiteY87" fmla="*/ 1310903 h 1339999"/>
              <a:gd name="connsiteX88" fmla="*/ 10740955 w 10740954"/>
              <a:gd name="connsiteY88" fmla="*/ 677339 h 1339999"/>
              <a:gd name="connsiteX89" fmla="*/ 10443125 w 10740954"/>
              <a:gd name="connsiteY89" fmla="*/ 377202 h 1339999"/>
              <a:gd name="connsiteX90" fmla="*/ 10185835 w 10740954"/>
              <a:gd name="connsiteY90" fmla="*/ 536576 h 1339999"/>
              <a:gd name="connsiteX91" fmla="*/ 10185835 w 10740954"/>
              <a:gd name="connsiteY91" fmla="*/ 29358 h 1339999"/>
              <a:gd name="connsiteX92" fmla="*/ 2759431 w 10740954"/>
              <a:gd name="connsiteY92" fmla="*/ 1339999 h 1339999"/>
              <a:gd name="connsiteX93" fmla="*/ 3188688 w 10740954"/>
              <a:gd name="connsiteY93" fmla="*/ 917186 h 1339999"/>
              <a:gd name="connsiteX94" fmla="*/ 3188688 w 10740954"/>
              <a:gd name="connsiteY94" fmla="*/ 29358 h 1339999"/>
              <a:gd name="connsiteX95" fmla="*/ 2959221 w 10740954"/>
              <a:gd name="connsiteY95" fmla="*/ 29358 h 1339999"/>
              <a:gd name="connsiteX96" fmla="*/ 2959221 w 10740954"/>
              <a:gd name="connsiteY96" fmla="*/ 975903 h 1339999"/>
              <a:gd name="connsiteX97" fmla="*/ 2759431 w 10740954"/>
              <a:gd name="connsiteY97" fmla="*/ 1221255 h 1339999"/>
              <a:gd name="connsiteX98" fmla="*/ 2559641 w 10740954"/>
              <a:gd name="connsiteY98" fmla="*/ 957554 h 1339999"/>
              <a:gd name="connsiteX99" fmla="*/ 2559641 w 10740954"/>
              <a:gd name="connsiteY99" fmla="*/ 781928 h 1339999"/>
              <a:gd name="connsiteX100" fmla="*/ 2330175 w 10740954"/>
              <a:gd name="connsiteY100" fmla="*/ 838548 h 1339999"/>
              <a:gd name="connsiteX101" fmla="*/ 2330175 w 10740954"/>
              <a:gd name="connsiteY101" fmla="*/ 917186 h 1339999"/>
              <a:gd name="connsiteX102" fmla="*/ 2759431 w 10740954"/>
              <a:gd name="connsiteY102" fmla="*/ 1339999 h 1339999"/>
              <a:gd name="connsiteX103" fmla="*/ 1537905 w 10740954"/>
              <a:gd name="connsiteY103" fmla="*/ 1206314 h 1339999"/>
              <a:gd name="connsiteX104" fmla="*/ 1251204 w 10740954"/>
              <a:gd name="connsiteY104" fmla="*/ 911682 h 1339999"/>
              <a:gd name="connsiteX105" fmla="*/ 1364082 w 10740954"/>
              <a:gd name="connsiteY105" fmla="*/ 679174 h 1339999"/>
              <a:gd name="connsiteX106" fmla="*/ 1782210 w 10740954"/>
              <a:gd name="connsiteY106" fmla="*/ 1131345 h 1339999"/>
              <a:gd name="connsiteX107" fmla="*/ 1537905 w 10740954"/>
              <a:gd name="connsiteY107" fmla="*/ 1206314 h 1339999"/>
              <a:gd name="connsiteX108" fmla="*/ 1761807 w 10740954"/>
              <a:gd name="connsiteY108" fmla="*/ 550993 h 1339999"/>
              <a:gd name="connsiteX109" fmla="*/ 2004258 w 10740954"/>
              <a:gd name="connsiteY109" fmla="*/ 785336 h 1339999"/>
              <a:gd name="connsiteX110" fmla="*/ 1945168 w 10740954"/>
              <a:gd name="connsiteY110" fmla="*/ 981146 h 1339999"/>
              <a:gd name="connsiteX111" fmla="*/ 1582420 w 10740954"/>
              <a:gd name="connsiteY111" fmla="*/ 585856 h 1339999"/>
              <a:gd name="connsiteX112" fmla="*/ 1761807 w 10740954"/>
              <a:gd name="connsiteY112" fmla="*/ 550993 h 1339999"/>
              <a:gd name="connsiteX113" fmla="*/ 1537905 w 10740954"/>
              <a:gd name="connsiteY113" fmla="*/ 96987 h 1339999"/>
              <a:gd name="connsiteX114" fmla="*/ 1711727 w 10740954"/>
              <a:gd name="connsiteY114" fmla="*/ 272613 h 1339999"/>
              <a:gd name="connsiteX115" fmla="*/ 1532340 w 10740954"/>
              <a:gd name="connsiteY115" fmla="*/ 532644 h 1339999"/>
              <a:gd name="connsiteX116" fmla="*/ 1452848 w 10740954"/>
              <a:gd name="connsiteY116" fmla="*/ 444831 h 1339999"/>
              <a:gd name="connsiteX117" fmla="*/ 1362227 w 10740954"/>
              <a:gd name="connsiteY117" fmla="*/ 263701 h 1339999"/>
              <a:gd name="connsiteX118" fmla="*/ 1537905 w 10740954"/>
              <a:gd name="connsiteY118" fmla="*/ 96987 h 1339999"/>
              <a:gd name="connsiteX119" fmla="*/ 2002403 w 10740954"/>
              <a:gd name="connsiteY119" fmla="*/ 1043532 h 1339999"/>
              <a:gd name="connsiteX120" fmla="*/ 2159797 w 10740954"/>
              <a:gd name="connsiteY120" fmla="*/ 686514 h 1339999"/>
              <a:gd name="connsiteX121" fmla="*/ 1917346 w 10740954"/>
              <a:gd name="connsiteY121" fmla="*/ 454006 h 1339999"/>
              <a:gd name="connsiteX122" fmla="*/ 1695299 w 10740954"/>
              <a:gd name="connsiteY122" fmla="*/ 498044 h 1339999"/>
              <a:gd name="connsiteX123" fmla="*/ 1691589 w 10740954"/>
              <a:gd name="connsiteY123" fmla="*/ 490704 h 1339999"/>
              <a:gd name="connsiteX124" fmla="*/ 1891379 w 10740954"/>
              <a:gd name="connsiteY124" fmla="*/ 249022 h 1339999"/>
              <a:gd name="connsiteX125" fmla="*/ 1543469 w 10740954"/>
              <a:gd name="connsiteY125" fmla="*/ 0 h 1339999"/>
              <a:gd name="connsiteX126" fmla="*/ 1162173 w 10740954"/>
              <a:gd name="connsiteY126" fmla="*/ 316651 h 1339999"/>
              <a:gd name="connsiteX127" fmla="*/ 1310293 w 10740954"/>
              <a:gd name="connsiteY127" fmla="*/ 622292 h 1339999"/>
              <a:gd name="connsiteX128" fmla="*/ 1312147 w 10740954"/>
              <a:gd name="connsiteY128" fmla="*/ 625962 h 1339999"/>
              <a:gd name="connsiteX129" fmla="*/ 1047439 w 10740954"/>
              <a:gd name="connsiteY129" fmla="*/ 993990 h 1339999"/>
              <a:gd name="connsiteX130" fmla="*/ 1419462 w 10740954"/>
              <a:gd name="connsiteY130" fmla="*/ 1339999 h 1339999"/>
              <a:gd name="connsiteX131" fmla="*/ 1837589 w 10740954"/>
              <a:gd name="connsiteY131" fmla="*/ 1191635 h 1339999"/>
              <a:gd name="connsiteX132" fmla="*/ 1948613 w 10740954"/>
              <a:gd name="connsiteY132" fmla="*/ 1310641 h 1339999"/>
              <a:gd name="connsiteX133" fmla="*/ 2239024 w 10740954"/>
              <a:gd name="connsiteY133" fmla="*/ 1310641 h 1339999"/>
              <a:gd name="connsiteX134" fmla="*/ 2239024 w 10740954"/>
              <a:gd name="connsiteY134" fmla="*/ 1301466 h 1339999"/>
              <a:gd name="connsiteX135" fmla="*/ 2002403 w 10740954"/>
              <a:gd name="connsiteY135" fmla="*/ 1043532 h 1339999"/>
              <a:gd name="connsiteX136" fmla="*/ 429257 w 10740954"/>
              <a:gd name="connsiteY136" fmla="*/ 1339999 h 1339999"/>
              <a:gd name="connsiteX137" fmla="*/ 858513 w 10740954"/>
              <a:gd name="connsiteY137" fmla="*/ 917186 h 1339999"/>
              <a:gd name="connsiteX138" fmla="*/ 858513 w 10740954"/>
              <a:gd name="connsiteY138" fmla="*/ 29358 h 1339999"/>
              <a:gd name="connsiteX139" fmla="*/ 629046 w 10740954"/>
              <a:gd name="connsiteY139" fmla="*/ 29358 h 1339999"/>
              <a:gd name="connsiteX140" fmla="*/ 629046 w 10740954"/>
              <a:gd name="connsiteY140" fmla="*/ 975903 h 1339999"/>
              <a:gd name="connsiteX141" fmla="*/ 429257 w 10740954"/>
              <a:gd name="connsiteY141" fmla="*/ 1221255 h 1339999"/>
              <a:gd name="connsiteX142" fmla="*/ 229467 w 10740954"/>
              <a:gd name="connsiteY142" fmla="*/ 957554 h 1339999"/>
              <a:gd name="connsiteX143" fmla="*/ 229467 w 10740954"/>
              <a:gd name="connsiteY143" fmla="*/ 781928 h 1339999"/>
              <a:gd name="connsiteX144" fmla="*/ 0 w 10740954"/>
              <a:gd name="connsiteY144" fmla="*/ 838548 h 1339999"/>
              <a:gd name="connsiteX145" fmla="*/ 0 w 10740954"/>
              <a:gd name="connsiteY145" fmla="*/ 917186 h 1339999"/>
              <a:gd name="connsiteX146" fmla="*/ 429257 w 10740954"/>
              <a:gd name="connsiteY146" fmla="*/ 1339999 h 133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10740954" h="1339999">
                <a:moveTo>
                  <a:pt x="5490245" y="754143"/>
                </a:moveTo>
                <a:cubicBezTo>
                  <a:pt x="5510648" y="592934"/>
                  <a:pt x="5593850" y="501451"/>
                  <a:pt x="5740115" y="501451"/>
                </a:cubicBezTo>
                <a:cubicBezTo>
                  <a:pt x="5878961" y="501451"/>
                  <a:pt x="5960308" y="583759"/>
                  <a:pt x="5964018" y="754143"/>
                </a:cubicBezTo>
                <a:lnTo>
                  <a:pt x="5490245" y="754143"/>
                </a:lnTo>
                <a:moveTo>
                  <a:pt x="5739850" y="377202"/>
                </a:moveTo>
                <a:cubicBezTo>
                  <a:pt x="5495545" y="377202"/>
                  <a:pt x="5325432" y="547586"/>
                  <a:pt x="5325432" y="860567"/>
                </a:cubicBezTo>
                <a:cubicBezTo>
                  <a:pt x="5325432" y="1160704"/>
                  <a:pt x="5482826" y="1329252"/>
                  <a:pt x="5739850" y="1329252"/>
                </a:cubicBezTo>
                <a:cubicBezTo>
                  <a:pt x="5950769" y="1329252"/>
                  <a:pt x="6084050" y="1210246"/>
                  <a:pt x="6117437" y="1030950"/>
                </a:cubicBezTo>
                <a:lnTo>
                  <a:pt x="5976736" y="994252"/>
                </a:lnTo>
                <a:cubicBezTo>
                  <a:pt x="5952624" y="1148121"/>
                  <a:pt x="5869422" y="1201071"/>
                  <a:pt x="5754689" y="1201071"/>
                </a:cubicBezTo>
                <a:cubicBezTo>
                  <a:pt x="5571592" y="1201071"/>
                  <a:pt x="5489981" y="1067386"/>
                  <a:pt x="5484416" y="862402"/>
                </a:cubicBezTo>
                <a:lnTo>
                  <a:pt x="6119027" y="862402"/>
                </a:lnTo>
                <a:lnTo>
                  <a:pt x="6119027" y="811025"/>
                </a:lnTo>
                <a:cubicBezTo>
                  <a:pt x="6119292" y="490704"/>
                  <a:pt x="5943615" y="377202"/>
                  <a:pt x="5739850" y="377202"/>
                </a:cubicBezTo>
                <a:moveTo>
                  <a:pt x="8274584" y="754143"/>
                </a:moveTo>
                <a:cubicBezTo>
                  <a:pt x="8294987" y="592934"/>
                  <a:pt x="8378188" y="501451"/>
                  <a:pt x="8524454" y="501451"/>
                </a:cubicBezTo>
                <a:cubicBezTo>
                  <a:pt x="8663299" y="501451"/>
                  <a:pt x="8744646" y="583759"/>
                  <a:pt x="8748356" y="754143"/>
                </a:cubicBezTo>
                <a:lnTo>
                  <a:pt x="8274584" y="754143"/>
                </a:lnTo>
                <a:moveTo>
                  <a:pt x="8524454" y="377202"/>
                </a:moveTo>
                <a:cubicBezTo>
                  <a:pt x="8280149" y="377202"/>
                  <a:pt x="8110035" y="547586"/>
                  <a:pt x="8110035" y="860567"/>
                </a:cubicBezTo>
                <a:cubicBezTo>
                  <a:pt x="8110035" y="1160704"/>
                  <a:pt x="8267430" y="1329252"/>
                  <a:pt x="8524454" y="1329252"/>
                </a:cubicBezTo>
                <a:cubicBezTo>
                  <a:pt x="8735372" y="1329252"/>
                  <a:pt x="8868654" y="1210246"/>
                  <a:pt x="8902041" y="1030950"/>
                </a:cubicBezTo>
                <a:lnTo>
                  <a:pt x="8761340" y="994252"/>
                </a:lnTo>
                <a:cubicBezTo>
                  <a:pt x="8737227" y="1148121"/>
                  <a:pt x="8654025" y="1201071"/>
                  <a:pt x="8539292" y="1201071"/>
                </a:cubicBezTo>
                <a:cubicBezTo>
                  <a:pt x="8356196" y="1201071"/>
                  <a:pt x="8274584" y="1067386"/>
                  <a:pt x="8269019" y="862402"/>
                </a:cubicBezTo>
                <a:lnTo>
                  <a:pt x="8903630" y="862402"/>
                </a:lnTo>
                <a:lnTo>
                  <a:pt x="8903630" y="811025"/>
                </a:lnTo>
                <a:cubicBezTo>
                  <a:pt x="8903895" y="490704"/>
                  <a:pt x="8727953" y="377202"/>
                  <a:pt x="8524454" y="377202"/>
                </a:cubicBezTo>
                <a:moveTo>
                  <a:pt x="9484716" y="377202"/>
                </a:moveTo>
                <a:cubicBezTo>
                  <a:pt x="9231137" y="377202"/>
                  <a:pt x="9059169" y="552828"/>
                  <a:pt x="9059169" y="862402"/>
                </a:cubicBezTo>
                <a:cubicBezTo>
                  <a:pt x="9059169" y="1166208"/>
                  <a:pt x="9227428" y="1329252"/>
                  <a:pt x="9477297" y="1329252"/>
                </a:cubicBezTo>
                <a:cubicBezTo>
                  <a:pt x="9703054" y="1329252"/>
                  <a:pt x="9830771" y="1191897"/>
                  <a:pt x="9856739" y="1003427"/>
                </a:cubicBezTo>
                <a:lnTo>
                  <a:pt x="9710473" y="968564"/>
                </a:lnTo>
                <a:cubicBezTo>
                  <a:pt x="9684506" y="1140520"/>
                  <a:pt x="9610579" y="1199236"/>
                  <a:pt x="9488426" y="1199236"/>
                </a:cubicBezTo>
                <a:cubicBezTo>
                  <a:pt x="9310894" y="1199236"/>
                  <a:pt x="9220008" y="1071056"/>
                  <a:pt x="9220008" y="851392"/>
                </a:cubicBezTo>
                <a:cubicBezTo>
                  <a:pt x="9220008" y="622554"/>
                  <a:pt x="9316193" y="507218"/>
                  <a:pt x="9481006" y="507218"/>
                </a:cubicBezTo>
                <a:cubicBezTo>
                  <a:pt x="9597595" y="507218"/>
                  <a:pt x="9682651" y="564100"/>
                  <a:pt x="9710473" y="726881"/>
                </a:cubicBezTo>
                <a:lnTo>
                  <a:pt x="9856739" y="692018"/>
                </a:lnTo>
                <a:cubicBezTo>
                  <a:pt x="9830771" y="505383"/>
                  <a:pt x="9703054" y="377202"/>
                  <a:pt x="9484716" y="377202"/>
                </a:cubicBezTo>
                <a:moveTo>
                  <a:pt x="5112923" y="29358"/>
                </a:moveTo>
                <a:lnTo>
                  <a:pt x="4868618" y="29358"/>
                </a:lnTo>
                <a:lnTo>
                  <a:pt x="4485467" y="1061881"/>
                </a:lnTo>
                <a:lnTo>
                  <a:pt x="4100726" y="29358"/>
                </a:lnTo>
                <a:lnTo>
                  <a:pt x="3845291" y="29358"/>
                </a:lnTo>
                <a:lnTo>
                  <a:pt x="3845291" y="1310641"/>
                </a:lnTo>
                <a:lnTo>
                  <a:pt x="4006130" y="1310641"/>
                </a:lnTo>
                <a:lnTo>
                  <a:pt x="4006130" y="206819"/>
                </a:lnTo>
                <a:lnTo>
                  <a:pt x="4418694" y="1310641"/>
                </a:lnTo>
                <a:lnTo>
                  <a:pt x="4542701" y="1310641"/>
                </a:lnTo>
                <a:lnTo>
                  <a:pt x="4951820" y="204984"/>
                </a:lnTo>
                <a:lnTo>
                  <a:pt x="4951820" y="1310641"/>
                </a:lnTo>
                <a:lnTo>
                  <a:pt x="5112923" y="1310641"/>
                </a:lnTo>
                <a:lnTo>
                  <a:pt x="5112923" y="29358"/>
                </a:lnTo>
                <a:moveTo>
                  <a:pt x="6688984" y="1198974"/>
                </a:moveTo>
                <a:cubicBezTo>
                  <a:pt x="6537154" y="1198974"/>
                  <a:pt x="6435405" y="1090977"/>
                  <a:pt x="6435405" y="852965"/>
                </a:cubicBezTo>
                <a:cubicBezTo>
                  <a:pt x="6435405" y="613118"/>
                  <a:pt x="6537154" y="506956"/>
                  <a:pt x="6688984" y="506956"/>
                </a:cubicBezTo>
                <a:cubicBezTo>
                  <a:pt x="6840814" y="506956"/>
                  <a:pt x="6942564" y="613118"/>
                  <a:pt x="6942564" y="852965"/>
                </a:cubicBezTo>
                <a:cubicBezTo>
                  <a:pt x="6942564" y="1090977"/>
                  <a:pt x="6840814" y="1198974"/>
                  <a:pt x="6688984" y="1198974"/>
                </a:cubicBezTo>
                <a:moveTo>
                  <a:pt x="7092538" y="29358"/>
                </a:moveTo>
                <a:lnTo>
                  <a:pt x="6938854" y="29358"/>
                </a:lnTo>
                <a:lnTo>
                  <a:pt x="6938854" y="571177"/>
                </a:lnTo>
                <a:cubicBezTo>
                  <a:pt x="6905467" y="470520"/>
                  <a:pt x="6824120" y="377202"/>
                  <a:pt x="6663017" y="377202"/>
                </a:cubicBezTo>
                <a:cubicBezTo>
                  <a:pt x="6455808" y="377202"/>
                  <a:pt x="6274301" y="538411"/>
                  <a:pt x="6274301" y="858732"/>
                </a:cubicBezTo>
                <a:cubicBezTo>
                  <a:pt x="6274301" y="1182722"/>
                  <a:pt x="6455543" y="1329252"/>
                  <a:pt x="6650033" y="1329252"/>
                </a:cubicBezTo>
                <a:cubicBezTo>
                  <a:pt x="6796299" y="1329252"/>
                  <a:pt x="6903612" y="1245109"/>
                  <a:pt x="6938854" y="1126103"/>
                </a:cubicBezTo>
                <a:lnTo>
                  <a:pt x="6938854" y="1195567"/>
                </a:lnTo>
                <a:cubicBezTo>
                  <a:pt x="6938854" y="1237769"/>
                  <a:pt x="6942564" y="1283380"/>
                  <a:pt x="6948128" y="1310903"/>
                </a:cubicBezTo>
                <a:lnTo>
                  <a:pt x="7103667" y="1310903"/>
                </a:lnTo>
                <a:cubicBezTo>
                  <a:pt x="7096248" y="1266865"/>
                  <a:pt x="7092538" y="1202906"/>
                  <a:pt x="7092538" y="1120598"/>
                </a:cubicBezTo>
                <a:lnTo>
                  <a:pt x="7092538" y="29358"/>
                </a:lnTo>
                <a:moveTo>
                  <a:pt x="8258155" y="29358"/>
                </a:moveTo>
                <a:lnTo>
                  <a:pt x="7258942" y="29358"/>
                </a:lnTo>
                <a:lnTo>
                  <a:pt x="7258942" y="163044"/>
                </a:lnTo>
                <a:lnTo>
                  <a:pt x="7678924" y="163044"/>
                </a:lnTo>
                <a:lnTo>
                  <a:pt x="7678924" y="1310903"/>
                </a:lnTo>
                <a:lnTo>
                  <a:pt x="7840028" y="1310903"/>
                </a:lnTo>
                <a:lnTo>
                  <a:pt x="7840028" y="163044"/>
                </a:lnTo>
                <a:lnTo>
                  <a:pt x="8258155" y="163044"/>
                </a:lnTo>
                <a:lnTo>
                  <a:pt x="8258155" y="29358"/>
                </a:lnTo>
                <a:moveTo>
                  <a:pt x="10185835" y="29358"/>
                </a:moveTo>
                <a:lnTo>
                  <a:pt x="10032151" y="29358"/>
                </a:lnTo>
                <a:lnTo>
                  <a:pt x="10032151" y="1310641"/>
                </a:lnTo>
                <a:lnTo>
                  <a:pt x="10185835" y="1310641"/>
                </a:lnTo>
                <a:lnTo>
                  <a:pt x="10185835" y="708532"/>
                </a:lnTo>
                <a:cubicBezTo>
                  <a:pt x="10185835" y="580352"/>
                  <a:pt x="10250489" y="494374"/>
                  <a:pt x="10387480" y="494374"/>
                </a:cubicBezTo>
                <a:cubicBezTo>
                  <a:pt x="10522617" y="494374"/>
                  <a:pt x="10587270" y="580352"/>
                  <a:pt x="10587270" y="708532"/>
                </a:cubicBezTo>
                <a:lnTo>
                  <a:pt x="10587270" y="1310903"/>
                </a:lnTo>
                <a:lnTo>
                  <a:pt x="10740955" y="1310903"/>
                </a:lnTo>
                <a:lnTo>
                  <a:pt x="10740955" y="677339"/>
                </a:lnTo>
                <a:cubicBezTo>
                  <a:pt x="10740955" y="505383"/>
                  <a:pt x="10633640" y="377202"/>
                  <a:pt x="10443125" y="377202"/>
                </a:cubicBezTo>
                <a:cubicBezTo>
                  <a:pt x="10315408" y="377202"/>
                  <a:pt x="10221077" y="434084"/>
                  <a:pt x="10185835" y="536576"/>
                </a:cubicBezTo>
                <a:lnTo>
                  <a:pt x="10185835" y="29358"/>
                </a:lnTo>
                <a:moveTo>
                  <a:pt x="2759431" y="1339999"/>
                </a:moveTo>
                <a:cubicBezTo>
                  <a:pt x="3068390" y="1339999"/>
                  <a:pt x="3188688" y="1157034"/>
                  <a:pt x="3188688" y="917186"/>
                </a:cubicBezTo>
                <a:lnTo>
                  <a:pt x="3188688" y="29358"/>
                </a:lnTo>
                <a:lnTo>
                  <a:pt x="2959221" y="29358"/>
                </a:lnTo>
                <a:lnTo>
                  <a:pt x="2959221" y="975903"/>
                </a:lnTo>
                <a:cubicBezTo>
                  <a:pt x="2959221" y="1129772"/>
                  <a:pt x="2900132" y="1221255"/>
                  <a:pt x="2759431" y="1221255"/>
                </a:cubicBezTo>
                <a:cubicBezTo>
                  <a:pt x="2620585" y="1221255"/>
                  <a:pt x="2559641" y="1124268"/>
                  <a:pt x="2559641" y="957554"/>
                </a:cubicBezTo>
                <a:lnTo>
                  <a:pt x="2559641" y="781928"/>
                </a:lnTo>
                <a:lnTo>
                  <a:pt x="2330175" y="838548"/>
                </a:lnTo>
                <a:lnTo>
                  <a:pt x="2330175" y="917186"/>
                </a:lnTo>
                <a:cubicBezTo>
                  <a:pt x="2329910" y="1157034"/>
                  <a:pt x="2450207" y="1339999"/>
                  <a:pt x="2759431" y="1339999"/>
                </a:cubicBezTo>
                <a:moveTo>
                  <a:pt x="1537905" y="1206314"/>
                </a:moveTo>
                <a:cubicBezTo>
                  <a:pt x="1360373" y="1206314"/>
                  <a:pt x="1251204" y="1063454"/>
                  <a:pt x="1251204" y="911682"/>
                </a:cubicBezTo>
                <a:cubicBezTo>
                  <a:pt x="1251204" y="816529"/>
                  <a:pt x="1293864" y="728716"/>
                  <a:pt x="1364082" y="679174"/>
                </a:cubicBezTo>
                <a:lnTo>
                  <a:pt x="1782210" y="1131345"/>
                </a:lnTo>
                <a:cubicBezTo>
                  <a:pt x="1704573" y="1176955"/>
                  <a:pt x="1617662" y="1206314"/>
                  <a:pt x="1537905" y="1206314"/>
                </a:cubicBezTo>
                <a:moveTo>
                  <a:pt x="1761807" y="550993"/>
                </a:moveTo>
                <a:cubicBezTo>
                  <a:pt x="1911782" y="550993"/>
                  <a:pt x="2004258" y="636971"/>
                  <a:pt x="2004258" y="785336"/>
                </a:cubicBezTo>
                <a:cubicBezTo>
                  <a:pt x="2004258" y="851130"/>
                  <a:pt x="1985709" y="919021"/>
                  <a:pt x="1945168" y="981146"/>
                </a:cubicBezTo>
                <a:lnTo>
                  <a:pt x="1582420" y="585856"/>
                </a:lnTo>
                <a:cubicBezTo>
                  <a:pt x="1647074" y="560168"/>
                  <a:pt x="1710137" y="550993"/>
                  <a:pt x="1761807" y="550993"/>
                </a:cubicBezTo>
                <a:moveTo>
                  <a:pt x="1537905" y="96987"/>
                </a:moveTo>
                <a:cubicBezTo>
                  <a:pt x="1647074" y="96987"/>
                  <a:pt x="1711727" y="159112"/>
                  <a:pt x="1711727" y="272613"/>
                </a:cubicBezTo>
                <a:cubicBezTo>
                  <a:pt x="1711727" y="376940"/>
                  <a:pt x="1659792" y="475763"/>
                  <a:pt x="1532340" y="532644"/>
                </a:cubicBezTo>
                <a:lnTo>
                  <a:pt x="1452848" y="444831"/>
                </a:lnTo>
                <a:cubicBezTo>
                  <a:pt x="1382630" y="368028"/>
                  <a:pt x="1362227" y="320321"/>
                  <a:pt x="1362227" y="263701"/>
                </a:cubicBezTo>
                <a:cubicBezTo>
                  <a:pt x="1362227" y="157539"/>
                  <a:pt x="1430590" y="96987"/>
                  <a:pt x="1537905" y="96987"/>
                </a:cubicBezTo>
                <a:moveTo>
                  <a:pt x="2002403" y="1043532"/>
                </a:moveTo>
                <a:cubicBezTo>
                  <a:pt x="2102298" y="926361"/>
                  <a:pt x="2159797" y="798180"/>
                  <a:pt x="2159797" y="686514"/>
                </a:cubicBezTo>
                <a:cubicBezTo>
                  <a:pt x="2159797" y="547324"/>
                  <a:pt x="2065466" y="454006"/>
                  <a:pt x="1917346" y="454006"/>
                </a:cubicBezTo>
                <a:cubicBezTo>
                  <a:pt x="1839709" y="454006"/>
                  <a:pt x="1752533" y="476025"/>
                  <a:pt x="1695299" y="498044"/>
                </a:cubicBezTo>
                <a:lnTo>
                  <a:pt x="1691589" y="490704"/>
                </a:lnTo>
                <a:cubicBezTo>
                  <a:pt x="1832290" y="415735"/>
                  <a:pt x="1891379" y="346009"/>
                  <a:pt x="1891379" y="249022"/>
                </a:cubicBezTo>
                <a:cubicBezTo>
                  <a:pt x="1891379" y="109832"/>
                  <a:pt x="1765517" y="0"/>
                  <a:pt x="1543469" y="0"/>
                </a:cubicBezTo>
                <a:cubicBezTo>
                  <a:pt x="1288035" y="0"/>
                  <a:pt x="1162173" y="141025"/>
                  <a:pt x="1162173" y="316651"/>
                </a:cubicBezTo>
                <a:cubicBezTo>
                  <a:pt x="1162173" y="411803"/>
                  <a:pt x="1202978" y="506956"/>
                  <a:pt x="1310293" y="622292"/>
                </a:cubicBezTo>
                <a:lnTo>
                  <a:pt x="1312147" y="625962"/>
                </a:lnTo>
                <a:cubicBezTo>
                  <a:pt x="1130906" y="711940"/>
                  <a:pt x="1047439" y="851130"/>
                  <a:pt x="1047439" y="993990"/>
                </a:cubicBezTo>
                <a:cubicBezTo>
                  <a:pt x="1047439" y="1182460"/>
                  <a:pt x="1193704" y="1339999"/>
                  <a:pt x="1419462" y="1339999"/>
                </a:cubicBezTo>
                <a:cubicBezTo>
                  <a:pt x="1549033" y="1339999"/>
                  <a:pt x="1700863" y="1286787"/>
                  <a:pt x="1837589" y="1191635"/>
                </a:cubicBezTo>
                <a:lnTo>
                  <a:pt x="1948613" y="1310641"/>
                </a:lnTo>
                <a:lnTo>
                  <a:pt x="2239024" y="1310641"/>
                </a:lnTo>
                <a:lnTo>
                  <a:pt x="2239024" y="1301466"/>
                </a:lnTo>
                <a:lnTo>
                  <a:pt x="2002403" y="1043532"/>
                </a:lnTo>
                <a:close/>
                <a:moveTo>
                  <a:pt x="429257" y="1339999"/>
                </a:moveTo>
                <a:cubicBezTo>
                  <a:pt x="738215" y="1339999"/>
                  <a:pt x="858513" y="1157034"/>
                  <a:pt x="858513" y="917186"/>
                </a:cubicBezTo>
                <a:lnTo>
                  <a:pt x="858513" y="29358"/>
                </a:lnTo>
                <a:lnTo>
                  <a:pt x="629046" y="29358"/>
                </a:lnTo>
                <a:lnTo>
                  <a:pt x="629046" y="975903"/>
                </a:lnTo>
                <a:cubicBezTo>
                  <a:pt x="629046" y="1129772"/>
                  <a:pt x="569957" y="1221255"/>
                  <a:pt x="429257" y="1221255"/>
                </a:cubicBezTo>
                <a:cubicBezTo>
                  <a:pt x="290411" y="1221255"/>
                  <a:pt x="229467" y="1124268"/>
                  <a:pt x="229467" y="957554"/>
                </a:cubicBezTo>
                <a:lnTo>
                  <a:pt x="229467" y="781928"/>
                </a:lnTo>
                <a:lnTo>
                  <a:pt x="0" y="838548"/>
                </a:lnTo>
                <a:lnTo>
                  <a:pt x="0" y="917186"/>
                </a:lnTo>
                <a:cubicBezTo>
                  <a:pt x="0" y="1157034"/>
                  <a:pt x="120298" y="1339999"/>
                  <a:pt x="429257" y="1339999"/>
                </a:cubicBezTo>
              </a:path>
            </a:pathLst>
          </a:custGeom>
          <a:solidFill>
            <a:schemeClr val="bg1"/>
          </a:solidFill>
          <a:ln w="26484" cap="flat">
            <a:noFill/>
            <a:prstDash val="solid"/>
            <a:miter/>
          </a:ln>
        </p:spPr>
        <p:txBody>
          <a:bodyPr rtlCol="0" anchor="ctr"/>
          <a:lstStyle/>
          <a:p>
            <a:endParaRPr lang="en-GB" sz="1350"/>
          </a:p>
        </p:txBody>
      </p:sp>
      <p:grpSp>
        <p:nvGrpSpPr>
          <p:cNvPr id="10" name="Group 9">
            <a:extLst>
              <a:ext uri="{FF2B5EF4-FFF2-40B4-BE49-F238E27FC236}">
                <a16:creationId xmlns:a16="http://schemas.microsoft.com/office/drawing/2014/main" id="{13A5C068-BEB0-7FBA-5CBF-884D8EFDA159}"/>
              </a:ext>
            </a:extLst>
          </p:cNvPr>
          <p:cNvGrpSpPr/>
          <p:nvPr userDrawn="1"/>
        </p:nvGrpSpPr>
        <p:grpSpPr>
          <a:xfrm>
            <a:off x="7824705" y="6418010"/>
            <a:ext cx="802386" cy="150269"/>
            <a:chOff x="10830507" y="6418009"/>
            <a:chExt cx="1069848" cy="150269"/>
          </a:xfrm>
        </p:grpSpPr>
        <p:sp>
          <p:nvSpPr>
            <p:cNvPr id="11" name="TextBox 10">
              <a:extLst>
                <a:ext uri="{FF2B5EF4-FFF2-40B4-BE49-F238E27FC236}">
                  <a16:creationId xmlns:a16="http://schemas.microsoft.com/office/drawing/2014/main" id="{35371F2B-F306-D0CE-B226-77464B0555B9}"/>
                </a:ext>
              </a:extLst>
            </p:cNvPr>
            <p:cNvSpPr txBox="1"/>
            <p:nvPr userDrawn="1"/>
          </p:nvSpPr>
          <p:spPr>
            <a:xfrm>
              <a:off x="10940235" y="6430164"/>
              <a:ext cx="960120" cy="138114"/>
            </a:xfrm>
            <a:prstGeom prst="rect">
              <a:avLst/>
            </a:prstGeom>
            <a:noFill/>
          </p:spPr>
          <p:txBody>
            <a:bodyPr wrap="square" lIns="0" tIns="0" rIns="0" bIns="0" rtlCol="0" anchor="ctr" anchorCtr="0">
              <a:noAutofit/>
            </a:bodyPr>
            <a:lstStyle/>
            <a:p>
              <a:pPr algn="l"/>
              <a:r>
                <a:rPr lang="en-US" sz="825" kern="1200">
                  <a:solidFill>
                    <a:schemeClr val="bg1"/>
                  </a:solidFill>
                  <a:latin typeface="+mn-lt"/>
                  <a:ea typeface="+mn-ea"/>
                  <a:cs typeface="+mn-cs"/>
                </a:rPr>
                <a:t>Orthopaedics</a:t>
              </a:r>
            </a:p>
          </p:txBody>
        </p:sp>
        <p:sp>
          <p:nvSpPr>
            <p:cNvPr id="12" name="Rectangle 11">
              <a:extLst>
                <a:ext uri="{FF2B5EF4-FFF2-40B4-BE49-F238E27FC236}">
                  <a16:creationId xmlns:a16="http://schemas.microsoft.com/office/drawing/2014/main" id="{A3F99F91-5D4B-AF13-D0A3-73E9DC850D3E}"/>
                </a:ext>
              </a:extLst>
            </p:cNvPr>
            <p:cNvSpPr/>
            <p:nvPr userDrawn="1"/>
          </p:nvSpPr>
          <p:spPr>
            <a:xfrm>
              <a:off x="10830507" y="6418009"/>
              <a:ext cx="18288" cy="14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grpSp>
    </p:spTree>
    <p:extLst>
      <p:ext uri="{BB962C8B-B14F-4D97-AF65-F5344CB8AC3E}">
        <p14:creationId xmlns:p14="http://schemas.microsoft.com/office/powerpoint/2010/main" val="11625512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Key Numbers [Accessible Version]">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429BCB1-0FF2-B8E0-831A-4C2A0BEF189C}"/>
              </a:ext>
            </a:extLst>
          </p:cNvPr>
          <p:cNvSpPr>
            <a:spLocks noGrp="1"/>
          </p:cNvSpPr>
          <p:nvPr>
            <p:ph type="title"/>
          </p:nvPr>
        </p:nvSpPr>
        <p:spPr>
          <a:xfrm>
            <a:off x="216228" y="273600"/>
            <a:ext cx="1358969" cy="297838"/>
          </a:xfrm>
        </p:spPr>
        <p:txBody>
          <a:bodyPr/>
          <a:lstStyle>
            <a:lvl1pPr>
              <a:lnSpc>
                <a:spcPct val="85000"/>
              </a:lnSpc>
              <a:defRPr sz="1125" b="1" i="0">
                <a:solidFill>
                  <a:schemeClr val="tx1"/>
                </a:solidFill>
                <a:latin typeface="Johnson Text" pitchFamily="2" charset="77"/>
              </a:defRPr>
            </a:lvl1p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lvl1pPr>
              <a:defRPr>
                <a:solidFill>
                  <a:schemeClr val="tx1"/>
                </a:solidFill>
              </a:defRPr>
            </a:lvl1pPr>
          </a:lstStyle>
          <a:p>
            <a:fld id="{AEC8D767-5246-2244-A4A3-B8AFB218393C}" type="slidenum">
              <a:rPr lang="en-GB" smtClean="0"/>
              <a:pPr/>
              <a:t>‹#›</a:t>
            </a:fld>
            <a:endParaRPr lang="en-GB"/>
          </a:p>
        </p:txBody>
      </p:sp>
      <p:sp>
        <p:nvSpPr>
          <p:cNvPr id="2" name="Picture Placeholder 91">
            <a:extLst>
              <a:ext uri="{FF2B5EF4-FFF2-40B4-BE49-F238E27FC236}">
                <a16:creationId xmlns:a16="http://schemas.microsoft.com/office/drawing/2014/main" id="{26B4C449-2487-DF2A-7645-8218B023E592}"/>
              </a:ext>
            </a:extLst>
          </p:cNvPr>
          <p:cNvSpPr>
            <a:spLocks noGrp="1"/>
          </p:cNvSpPr>
          <p:nvPr>
            <p:ph type="pic" sz="quarter" idx="55" hasCustomPrompt="1"/>
          </p:nvPr>
        </p:nvSpPr>
        <p:spPr>
          <a:xfrm>
            <a:off x="2419350" y="291038"/>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300"/>
            </a:lvl1pPr>
            <a:lvl9pPr>
              <a:defRPr>
                <a:solidFill>
                  <a:schemeClr val="tx1"/>
                </a:solidFill>
              </a:defRPr>
            </a:lvl9pPr>
          </a:lstStyle>
          <a:p>
            <a:pPr lvl="8"/>
            <a:r>
              <a:rPr lang="en-GB"/>
              <a:t> </a:t>
            </a:r>
          </a:p>
        </p:txBody>
      </p:sp>
      <p:sp>
        <p:nvSpPr>
          <p:cNvPr id="6" name="Text Placeholder 14">
            <a:extLst>
              <a:ext uri="{FF2B5EF4-FFF2-40B4-BE49-F238E27FC236}">
                <a16:creationId xmlns:a16="http://schemas.microsoft.com/office/drawing/2014/main" id="{D7090765-328D-D615-6AFB-B0F523075373}"/>
              </a:ext>
            </a:extLst>
          </p:cNvPr>
          <p:cNvSpPr>
            <a:spLocks noGrp="1"/>
          </p:cNvSpPr>
          <p:nvPr>
            <p:ph type="body" sz="quarter" idx="60"/>
          </p:nvPr>
        </p:nvSpPr>
        <p:spPr>
          <a:xfrm>
            <a:off x="6093619" y="527050"/>
            <a:ext cx="2831306" cy="14986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2" name="Picture Placeholder 91">
            <a:extLst>
              <a:ext uri="{FF2B5EF4-FFF2-40B4-BE49-F238E27FC236}">
                <a16:creationId xmlns:a16="http://schemas.microsoft.com/office/drawing/2014/main" id="{04E11CE5-CC63-4DF3-91BC-7D123FA2380B}"/>
              </a:ext>
            </a:extLst>
          </p:cNvPr>
          <p:cNvSpPr>
            <a:spLocks noGrp="1"/>
          </p:cNvSpPr>
          <p:nvPr>
            <p:ph type="pic" sz="quarter" idx="67" hasCustomPrompt="1"/>
          </p:nvPr>
        </p:nvSpPr>
        <p:spPr>
          <a:xfrm>
            <a:off x="2419350" y="2282398"/>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300"/>
            </a:lvl1pPr>
            <a:lvl9pPr>
              <a:defRPr>
                <a:solidFill>
                  <a:schemeClr val="tx1"/>
                </a:solidFill>
              </a:defRPr>
            </a:lvl9pPr>
          </a:lstStyle>
          <a:p>
            <a:pPr lvl="8"/>
            <a:r>
              <a:rPr lang="en-GB"/>
              <a:t> </a:t>
            </a:r>
          </a:p>
        </p:txBody>
      </p:sp>
      <p:sp>
        <p:nvSpPr>
          <p:cNvPr id="16" name="Text Placeholder 14">
            <a:extLst>
              <a:ext uri="{FF2B5EF4-FFF2-40B4-BE49-F238E27FC236}">
                <a16:creationId xmlns:a16="http://schemas.microsoft.com/office/drawing/2014/main" id="{89F6050B-0591-0406-0A2B-C58DB12244B1}"/>
              </a:ext>
            </a:extLst>
          </p:cNvPr>
          <p:cNvSpPr>
            <a:spLocks noGrp="1"/>
          </p:cNvSpPr>
          <p:nvPr>
            <p:ph type="body" sz="quarter" idx="69"/>
          </p:nvPr>
        </p:nvSpPr>
        <p:spPr>
          <a:xfrm>
            <a:off x="6093619" y="2518410"/>
            <a:ext cx="2831306" cy="14986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7" name="Picture Placeholder 91">
            <a:extLst>
              <a:ext uri="{FF2B5EF4-FFF2-40B4-BE49-F238E27FC236}">
                <a16:creationId xmlns:a16="http://schemas.microsoft.com/office/drawing/2014/main" id="{95D4FFE4-0D64-5F30-AD0F-100BD6D65389}"/>
              </a:ext>
            </a:extLst>
          </p:cNvPr>
          <p:cNvSpPr>
            <a:spLocks noGrp="1"/>
          </p:cNvSpPr>
          <p:nvPr>
            <p:ph type="pic" sz="quarter" idx="70" hasCustomPrompt="1"/>
          </p:nvPr>
        </p:nvSpPr>
        <p:spPr>
          <a:xfrm>
            <a:off x="2419350" y="4286470"/>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300"/>
            </a:lvl1pPr>
            <a:lvl9pPr>
              <a:defRPr>
                <a:solidFill>
                  <a:schemeClr val="tx1"/>
                </a:solidFill>
              </a:defRPr>
            </a:lvl9pPr>
          </a:lstStyle>
          <a:p>
            <a:pPr lvl="8"/>
            <a:r>
              <a:rPr lang="en-GB"/>
              <a:t> </a:t>
            </a:r>
          </a:p>
        </p:txBody>
      </p:sp>
      <p:sp>
        <p:nvSpPr>
          <p:cNvPr id="21" name="Text Placeholder 14">
            <a:extLst>
              <a:ext uri="{FF2B5EF4-FFF2-40B4-BE49-F238E27FC236}">
                <a16:creationId xmlns:a16="http://schemas.microsoft.com/office/drawing/2014/main" id="{C4F52E6D-F9EF-905D-6975-963F7D958ED5}"/>
              </a:ext>
            </a:extLst>
          </p:cNvPr>
          <p:cNvSpPr>
            <a:spLocks noGrp="1"/>
          </p:cNvSpPr>
          <p:nvPr>
            <p:ph type="body" sz="quarter" idx="72"/>
          </p:nvPr>
        </p:nvSpPr>
        <p:spPr>
          <a:xfrm>
            <a:off x="6093619" y="4522482"/>
            <a:ext cx="2831306" cy="14986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p:txBody>
      </p:sp>
      <p:sp>
        <p:nvSpPr>
          <p:cNvPr id="22" name="Picture Placeholder 91">
            <a:extLst>
              <a:ext uri="{FF2B5EF4-FFF2-40B4-BE49-F238E27FC236}">
                <a16:creationId xmlns:a16="http://schemas.microsoft.com/office/drawing/2014/main" id="{02D2CE40-9732-D3AB-4F10-762299122CE1}"/>
              </a:ext>
            </a:extLst>
          </p:cNvPr>
          <p:cNvSpPr>
            <a:spLocks noGrp="1"/>
          </p:cNvSpPr>
          <p:nvPr>
            <p:ph type="pic" sz="quarter" idx="73" hasCustomPrompt="1"/>
          </p:nvPr>
        </p:nvSpPr>
        <p:spPr>
          <a:xfrm>
            <a:off x="2419350" y="6287990"/>
            <a:ext cx="6505574" cy="45719"/>
          </a:xfrm>
          <a:custGeom>
            <a:avLst/>
            <a:gdLst>
              <a:gd name="connsiteX0" fmla="*/ 0 w 827088"/>
              <a:gd name="connsiteY0" fmla="*/ 0 h 476063"/>
              <a:gd name="connsiteX1" fmla="*/ 827088 w 827088"/>
              <a:gd name="connsiteY1" fmla="*/ 0 h 476063"/>
              <a:gd name="connsiteX2" fmla="*/ 827088 w 827088"/>
              <a:gd name="connsiteY2" fmla="*/ 476063 h 476063"/>
              <a:gd name="connsiteX3" fmla="*/ 0 w 827088"/>
              <a:gd name="connsiteY3" fmla="*/ 476063 h 476063"/>
              <a:gd name="connsiteX0" fmla="*/ 0 w 827088"/>
              <a:gd name="connsiteY0" fmla="*/ 476063 h 567503"/>
              <a:gd name="connsiteX1" fmla="*/ 0 w 827088"/>
              <a:gd name="connsiteY1" fmla="*/ 0 h 567503"/>
              <a:gd name="connsiteX2" fmla="*/ 827088 w 827088"/>
              <a:gd name="connsiteY2" fmla="*/ 0 h 567503"/>
              <a:gd name="connsiteX3" fmla="*/ 827088 w 827088"/>
              <a:gd name="connsiteY3" fmla="*/ 476063 h 567503"/>
              <a:gd name="connsiteX4" fmla="*/ 91440 w 827088"/>
              <a:gd name="connsiteY4" fmla="*/ 567503 h 567503"/>
              <a:gd name="connsiteX0" fmla="*/ 0 w 827088"/>
              <a:gd name="connsiteY0" fmla="*/ 476063 h 476063"/>
              <a:gd name="connsiteX1" fmla="*/ 0 w 827088"/>
              <a:gd name="connsiteY1" fmla="*/ 0 h 476063"/>
              <a:gd name="connsiteX2" fmla="*/ 827088 w 827088"/>
              <a:gd name="connsiteY2" fmla="*/ 0 h 476063"/>
              <a:gd name="connsiteX3" fmla="*/ 827088 w 827088"/>
              <a:gd name="connsiteY3" fmla="*/ 476063 h 476063"/>
              <a:gd name="connsiteX0" fmla="*/ 0 w 827088"/>
              <a:gd name="connsiteY0" fmla="*/ 476063 h 476063"/>
              <a:gd name="connsiteX1" fmla="*/ 0 w 827088"/>
              <a:gd name="connsiteY1" fmla="*/ 0 h 476063"/>
              <a:gd name="connsiteX2" fmla="*/ 827088 w 827088"/>
              <a:gd name="connsiteY2" fmla="*/ 0 h 476063"/>
              <a:gd name="connsiteX0" fmla="*/ 0 w 827088"/>
              <a:gd name="connsiteY0" fmla="*/ 0 h 0"/>
              <a:gd name="connsiteX1" fmla="*/ 827088 w 827088"/>
              <a:gd name="connsiteY1" fmla="*/ 0 h 0"/>
            </a:gdLst>
            <a:ahLst/>
            <a:cxnLst>
              <a:cxn ang="0">
                <a:pos x="connsiteX0" y="connsiteY0"/>
              </a:cxn>
              <a:cxn ang="0">
                <a:pos x="connsiteX1" y="connsiteY1"/>
              </a:cxn>
            </a:cxnLst>
            <a:rect l="l" t="t" r="r" b="b"/>
            <a:pathLst>
              <a:path w="827088">
                <a:moveTo>
                  <a:pt x="0" y="0"/>
                </a:moveTo>
                <a:lnTo>
                  <a:pt x="827088" y="0"/>
                </a:lnTo>
              </a:path>
            </a:pathLst>
          </a:custGeom>
          <a:ln>
            <a:solidFill>
              <a:schemeClr val="tx1"/>
            </a:solidFill>
          </a:ln>
        </p:spPr>
        <p:txBody>
          <a:bodyPr wrap="square">
            <a:noAutofit/>
          </a:bodyPr>
          <a:lstStyle>
            <a:lvl1pPr>
              <a:defRPr sz="300"/>
            </a:lvl1pPr>
            <a:lvl9pPr>
              <a:defRPr>
                <a:solidFill>
                  <a:schemeClr val="tx1"/>
                </a:solidFill>
              </a:defRPr>
            </a:lvl9pPr>
          </a:lstStyle>
          <a:p>
            <a:pPr lvl="8"/>
            <a:r>
              <a:rPr lang="en-GB"/>
              <a:t> </a:t>
            </a:r>
          </a:p>
        </p:txBody>
      </p:sp>
      <p:sp>
        <p:nvSpPr>
          <p:cNvPr id="23" name="Text Placeholder 26">
            <a:extLst>
              <a:ext uri="{FF2B5EF4-FFF2-40B4-BE49-F238E27FC236}">
                <a16:creationId xmlns:a16="http://schemas.microsoft.com/office/drawing/2014/main" id="{C4A7D748-90AF-308A-44E9-BE56492932EB}"/>
              </a:ext>
            </a:extLst>
          </p:cNvPr>
          <p:cNvSpPr>
            <a:spLocks noGrp="1"/>
          </p:cNvSpPr>
          <p:nvPr>
            <p:ph type="body" sz="quarter" idx="74" hasCustomPrompt="1"/>
          </p:nvPr>
        </p:nvSpPr>
        <p:spPr>
          <a:xfrm>
            <a:off x="2419351" y="111126"/>
            <a:ext cx="2832497" cy="1789113"/>
          </a:xfrm>
        </p:spPr>
        <p:txBody>
          <a:bodyPr/>
          <a:lstStyle>
            <a:lvl1pPr>
              <a:defRPr sz="8250">
                <a:solidFill>
                  <a:schemeClr val="accent1"/>
                </a:solidFill>
                <a:latin typeface="+mj-lt"/>
              </a:defRPr>
            </a:lvl1pPr>
          </a:lstStyle>
          <a:p>
            <a:pPr lvl="0"/>
            <a:r>
              <a:rPr lang="en-GB"/>
              <a:t>00</a:t>
            </a:r>
          </a:p>
        </p:txBody>
      </p:sp>
      <p:sp>
        <p:nvSpPr>
          <p:cNvPr id="26" name="Text Placeholder 26">
            <a:extLst>
              <a:ext uri="{FF2B5EF4-FFF2-40B4-BE49-F238E27FC236}">
                <a16:creationId xmlns:a16="http://schemas.microsoft.com/office/drawing/2014/main" id="{ED360C76-27A8-44D1-6730-F7FA8D1EC543}"/>
              </a:ext>
            </a:extLst>
          </p:cNvPr>
          <p:cNvSpPr>
            <a:spLocks noGrp="1"/>
          </p:cNvSpPr>
          <p:nvPr>
            <p:ph type="body" sz="quarter" idx="75" hasCustomPrompt="1"/>
          </p:nvPr>
        </p:nvSpPr>
        <p:spPr>
          <a:xfrm>
            <a:off x="2419351" y="2102617"/>
            <a:ext cx="2832497" cy="1789113"/>
          </a:xfrm>
        </p:spPr>
        <p:txBody>
          <a:bodyPr/>
          <a:lstStyle>
            <a:lvl1pPr>
              <a:defRPr sz="8250">
                <a:solidFill>
                  <a:schemeClr val="accent1"/>
                </a:solidFill>
                <a:latin typeface="+mj-lt"/>
              </a:defRPr>
            </a:lvl1pPr>
          </a:lstStyle>
          <a:p>
            <a:pPr lvl="0"/>
            <a:r>
              <a:rPr lang="en-GB"/>
              <a:t>00</a:t>
            </a:r>
          </a:p>
        </p:txBody>
      </p:sp>
      <p:sp>
        <p:nvSpPr>
          <p:cNvPr id="27" name="Text Placeholder 26">
            <a:extLst>
              <a:ext uri="{FF2B5EF4-FFF2-40B4-BE49-F238E27FC236}">
                <a16:creationId xmlns:a16="http://schemas.microsoft.com/office/drawing/2014/main" id="{28863499-99BA-9382-A790-8823B96ABCDE}"/>
              </a:ext>
            </a:extLst>
          </p:cNvPr>
          <p:cNvSpPr>
            <a:spLocks noGrp="1"/>
          </p:cNvSpPr>
          <p:nvPr>
            <p:ph type="body" sz="quarter" idx="76" hasCustomPrompt="1"/>
          </p:nvPr>
        </p:nvSpPr>
        <p:spPr>
          <a:xfrm>
            <a:off x="2419351" y="4106129"/>
            <a:ext cx="2832497" cy="1789113"/>
          </a:xfrm>
        </p:spPr>
        <p:txBody>
          <a:bodyPr/>
          <a:lstStyle>
            <a:lvl1pPr>
              <a:defRPr sz="8250">
                <a:solidFill>
                  <a:schemeClr val="accent1"/>
                </a:solidFill>
                <a:latin typeface="+mj-lt"/>
              </a:defRPr>
            </a:lvl1pPr>
          </a:lstStyle>
          <a:p>
            <a:pPr lvl="0"/>
            <a:r>
              <a:rPr lang="en-GB"/>
              <a:t>00</a:t>
            </a:r>
          </a:p>
        </p:txBody>
      </p:sp>
      <p:sp>
        <p:nvSpPr>
          <p:cNvPr id="8" name="Footer Placeholder 4">
            <a:extLst>
              <a:ext uri="{FF2B5EF4-FFF2-40B4-BE49-F238E27FC236}">
                <a16:creationId xmlns:a16="http://schemas.microsoft.com/office/drawing/2014/main" id="{9FE0DB2D-5681-9C6E-43DA-7FD40833A146}"/>
              </a:ext>
            </a:extLst>
          </p:cNvPr>
          <p:cNvSpPr>
            <a:spLocks noGrp="1"/>
          </p:cNvSpPr>
          <p:nvPr>
            <p:ph type="ftr" sz="quarter" idx="3"/>
          </p:nvPr>
        </p:nvSpPr>
        <p:spPr>
          <a:xfrm>
            <a:off x="216194" y="6172935"/>
            <a:ext cx="2096000"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22819245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88F223-1D7A-707E-10AB-5C41663BE54B}"/>
              </a:ext>
            </a:extLst>
          </p:cNvPr>
          <p:cNvSpPr/>
          <p:nvPr userDrawn="1"/>
        </p:nvSpPr>
        <p:spPr>
          <a:xfrm>
            <a:off x="4937760" y="0"/>
            <a:ext cx="42062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lvl1pPr>
              <a:defRPr>
                <a:solidFill>
                  <a:schemeClr val="bg1"/>
                </a:solidFill>
              </a:defRPr>
            </a:lvl1pPr>
          </a:lstStyle>
          <a:p>
            <a:fld id="{AEC8D767-5246-2244-A4A3-B8AFB218393C}" type="slidenum">
              <a:rPr lang="en-GB" smtClean="0"/>
              <a:pPr/>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17038" y="2338388"/>
            <a:ext cx="4299814" cy="3427413"/>
          </a:xfrm>
        </p:spPr>
        <p:txBody>
          <a:body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8" name="Title 7">
            <a:extLst>
              <a:ext uri="{FF2B5EF4-FFF2-40B4-BE49-F238E27FC236}">
                <a16:creationId xmlns:a16="http://schemas.microsoft.com/office/drawing/2014/main" id="{A4141273-8612-0373-5CE1-A74C8304F40A}"/>
              </a:ext>
            </a:extLst>
          </p:cNvPr>
          <p:cNvSpPr>
            <a:spLocks noGrp="1"/>
          </p:cNvSpPr>
          <p:nvPr>
            <p:ph type="title" hasCustomPrompt="1"/>
          </p:nvPr>
        </p:nvSpPr>
        <p:spPr>
          <a:xfrm>
            <a:off x="216227" y="262801"/>
            <a:ext cx="4299813" cy="351506"/>
          </a:xfrm>
        </p:spPr>
        <p:txBody>
          <a:bodyPr/>
          <a:lstStyle/>
          <a:p>
            <a:r>
              <a:rPr lang="en-US"/>
              <a:t>Master title style</a:t>
            </a:r>
            <a:endParaRPr lang="en-GB"/>
          </a:p>
        </p:txBody>
      </p:sp>
      <p:sp>
        <p:nvSpPr>
          <p:cNvPr id="7" name="Subtitle 2">
            <a:extLst>
              <a:ext uri="{FF2B5EF4-FFF2-40B4-BE49-F238E27FC236}">
                <a16:creationId xmlns:a16="http://schemas.microsoft.com/office/drawing/2014/main" id="{460EC19D-5C44-4557-54CE-FA6CE565E479}"/>
              </a:ext>
            </a:extLst>
          </p:cNvPr>
          <p:cNvSpPr>
            <a:spLocks noGrp="1"/>
          </p:cNvSpPr>
          <p:nvPr>
            <p:ph type="subTitle" idx="19" hasCustomPrompt="1"/>
          </p:nvPr>
        </p:nvSpPr>
        <p:spPr>
          <a:xfrm>
            <a:off x="216227" y="713621"/>
            <a:ext cx="4299813"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13" name="Text Placeholder 12">
            <a:extLst>
              <a:ext uri="{FF2B5EF4-FFF2-40B4-BE49-F238E27FC236}">
                <a16:creationId xmlns:a16="http://schemas.microsoft.com/office/drawing/2014/main" id="{2D949BE1-5181-CCD9-89D9-3FDED96843C5}"/>
              </a:ext>
            </a:extLst>
          </p:cNvPr>
          <p:cNvSpPr>
            <a:spLocks noGrp="1"/>
          </p:cNvSpPr>
          <p:nvPr>
            <p:ph type="body" sz="quarter" idx="20" hasCustomPrompt="1"/>
          </p:nvPr>
        </p:nvSpPr>
        <p:spPr>
          <a:xfrm>
            <a:off x="5359003" y="2338388"/>
            <a:ext cx="3568303" cy="3427412"/>
          </a:xfrm>
        </p:spPr>
        <p:txBody>
          <a:bodyPr/>
          <a:lstStyle>
            <a:lvl1pPr>
              <a:lnSpc>
                <a:spcPct val="80000"/>
              </a:lnSpc>
              <a:defRPr sz="4050">
                <a:solidFill>
                  <a:schemeClr val="bg1"/>
                </a:solidFill>
                <a:latin typeface="+mj-lt"/>
              </a:defRPr>
            </a:lvl1pPr>
            <a:lvl2pPr>
              <a:defRPr lang="en-GB" dirty="0" smtClean="0">
                <a:solidFill>
                  <a:schemeClr val="bg1"/>
                </a:solidFill>
              </a:defRPr>
            </a:lvl2pPr>
            <a:lvl3pPr>
              <a:defRPr lang="en-GB" dirty="0" smtClean="0">
                <a:solidFill>
                  <a:schemeClr val="bg1"/>
                </a:solidFill>
              </a:defRPr>
            </a:lvl3pPr>
            <a:lvl4pPr>
              <a:defRPr lang="en-GB" dirty="0" smtClean="0">
                <a:solidFill>
                  <a:schemeClr val="bg1"/>
                </a:solidFill>
              </a:defRPr>
            </a:lvl4pPr>
            <a:lvl5pPr>
              <a:defRPr lang="en-US" dirty="0">
                <a:solidFill>
                  <a:schemeClr val="bg1"/>
                </a:solidFill>
              </a:defRPr>
            </a:lvl5pPr>
          </a:lstStyle>
          <a:p>
            <a:pPr lvl="0"/>
            <a:r>
              <a:rPr lang="en-GB"/>
              <a:t>“Quote goes here. Delete speech marks if not required.”</a:t>
            </a:r>
          </a:p>
          <a:p>
            <a:pPr lvl="1"/>
            <a:r>
              <a:rPr lang="en-US"/>
              <a:t>Second level</a:t>
            </a:r>
          </a:p>
          <a:p>
            <a:pPr lvl="2"/>
            <a:r>
              <a:rPr lang="en-US"/>
              <a:t>Third level</a:t>
            </a:r>
          </a:p>
          <a:p>
            <a:pPr lvl="3"/>
            <a:r>
              <a:rPr lang="en-US"/>
              <a:t>Fourth level</a:t>
            </a:r>
          </a:p>
          <a:p>
            <a:pPr lvl="4"/>
            <a:r>
              <a:rPr lang="en-US"/>
              <a:t>Fifth level</a:t>
            </a:r>
          </a:p>
        </p:txBody>
      </p:sp>
      <p:sp>
        <p:nvSpPr>
          <p:cNvPr id="14" name="Text Placeholder 7">
            <a:extLst>
              <a:ext uri="{FF2B5EF4-FFF2-40B4-BE49-F238E27FC236}">
                <a16:creationId xmlns:a16="http://schemas.microsoft.com/office/drawing/2014/main" id="{9616647F-6551-5C71-EECF-7BC298E933EF}"/>
              </a:ext>
            </a:extLst>
          </p:cNvPr>
          <p:cNvSpPr>
            <a:spLocks noGrp="1"/>
          </p:cNvSpPr>
          <p:nvPr>
            <p:ph type="body" sz="quarter" idx="14" hasCustomPrompt="1"/>
          </p:nvPr>
        </p:nvSpPr>
        <p:spPr>
          <a:xfrm>
            <a:off x="6093619" y="295201"/>
            <a:ext cx="2833688" cy="876375"/>
          </a:xfrm>
        </p:spPr>
        <p:txBody>
          <a:bodyPr/>
          <a:lstStyle>
            <a:lvl1pPr>
              <a:defRPr sz="1050">
                <a:solidFill>
                  <a:schemeClr val="bg1"/>
                </a:solidFill>
              </a:defRPr>
            </a:lvl1pPr>
            <a:lvl2pPr>
              <a:defRPr sz="1050">
                <a:solidFill>
                  <a:schemeClr val="bg1"/>
                </a:solidFill>
              </a:defRPr>
            </a:lvl2pPr>
            <a:lvl3pPr>
              <a:defRPr sz="900">
                <a:solidFill>
                  <a:schemeClr val="bg1"/>
                </a:solidFill>
              </a:defRPr>
            </a:lvl3pPr>
          </a:lstStyle>
          <a:p>
            <a:pPr lvl="0"/>
            <a:r>
              <a:rPr lang="en-GB"/>
              <a:t>Click to add text. Delete if not required. </a:t>
            </a:r>
          </a:p>
          <a:p>
            <a:pPr lvl="1"/>
            <a:r>
              <a:rPr lang="en-GB"/>
              <a:t>Second level</a:t>
            </a:r>
          </a:p>
          <a:p>
            <a:pPr lvl="2"/>
            <a:r>
              <a:rPr lang="en-GB"/>
              <a:t>Third level</a:t>
            </a:r>
          </a:p>
        </p:txBody>
      </p:sp>
      <p:sp>
        <p:nvSpPr>
          <p:cNvPr id="6" name="Footer Placeholder 4">
            <a:extLst>
              <a:ext uri="{FF2B5EF4-FFF2-40B4-BE49-F238E27FC236}">
                <a16:creationId xmlns:a16="http://schemas.microsoft.com/office/drawing/2014/main" id="{6BEC8F6E-46BB-F39D-C0DC-751CB89132B6}"/>
              </a:ext>
            </a:extLst>
          </p:cNvPr>
          <p:cNvSpPr>
            <a:spLocks noGrp="1"/>
          </p:cNvSpPr>
          <p:nvPr>
            <p:ph type="ftr" sz="quarter" idx="3"/>
          </p:nvPr>
        </p:nvSpPr>
        <p:spPr>
          <a:xfrm>
            <a:off x="216195" y="6172935"/>
            <a:ext cx="429984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16093320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Accessible Version]">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lvl1pPr>
              <a:defRPr>
                <a:solidFill>
                  <a:schemeClr val="tx1"/>
                </a:solidFill>
              </a:defRPr>
            </a:lvl1pPr>
          </a:lstStyle>
          <a:p>
            <a:fld id="{AEC8D767-5246-2244-A4A3-B8AFB218393C}" type="slidenum">
              <a:rPr lang="en-GB" smtClean="0"/>
              <a:pPr/>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17038" y="2338388"/>
            <a:ext cx="4299814" cy="3427412"/>
          </a:xfrm>
        </p:spPr>
        <p:txBody>
          <a:body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8" name="Title 7">
            <a:extLst>
              <a:ext uri="{FF2B5EF4-FFF2-40B4-BE49-F238E27FC236}">
                <a16:creationId xmlns:a16="http://schemas.microsoft.com/office/drawing/2014/main" id="{A4141273-8612-0373-5CE1-A74C8304F40A}"/>
              </a:ext>
            </a:extLst>
          </p:cNvPr>
          <p:cNvSpPr>
            <a:spLocks noGrp="1"/>
          </p:cNvSpPr>
          <p:nvPr>
            <p:ph type="title" hasCustomPrompt="1"/>
          </p:nvPr>
        </p:nvSpPr>
        <p:spPr>
          <a:xfrm>
            <a:off x="216227" y="262801"/>
            <a:ext cx="4299813" cy="351506"/>
          </a:xfrm>
        </p:spPr>
        <p:txBody>
          <a:bodyPr/>
          <a:lstStyle/>
          <a:p>
            <a:r>
              <a:rPr lang="en-US"/>
              <a:t>Master title style</a:t>
            </a:r>
            <a:endParaRPr lang="en-GB"/>
          </a:p>
        </p:txBody>
      </p:sp>
      <p:sp>
        <p:nvSpPr>
          <p:cNvPr id="7" name="Subtitle 2">
            <a:extLst>
              <a:ext uri="{FF2B5EF4-FFF2-40B4-BE49-F238E27FC236}">
                <a16:creationId xmlns:a16="http://schemas.microsoft.com/office/drawing/2014/main" id="{460EC19D-5C44-4557-54CE-FA6CE565E479}"/>
              </a:ext>
            </a:extLst>
          </p:cNvPr>
          <p:cNvSpPr>
            <a:spLocks noGrp="1"/>
          </p:cNvSpPr>
          <p:nvPr>
            <p:ph type="subTitle" idx="19" hasCustomPrompt="1"/>
          </p:nvPr>
        </p:nvSpPr>
        <p:spPr>
          <a:xfrm>
            <a:off x="216227" y="713621"/>
            <a:ext cx="4299813"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13" name="Text Placeholder 12">
            <a:extLst>
              <a:ext uri="{FF2B5EF4-FFF2-40B4-BE49-F238E27FC236}">
                <a16:creationId xmlns:a16="http://schemas.microsoft.com/office/drawing/2014/main" id="{2D949BE1-5181-CCD9-89D9-3FDED96843C5}"/>
              </a:ext>
            </a:extLst>
          </p:cNvPr>
          <p:cNvSpPr>
            <a:spLocks noGrp="1"/>
          </p:cNvSpPr>
          <p:nvPr>
            <p:ph type="body" sz="quarter" idx="20" hasCustomPrompt="1"/>
          </p:nvPr>
        </p:nvSpPr>
        <p:spPr>
          <a:xfrm>
            <a:off x="5359003" y="2338388"/>
            <a:ext cx="3568303" cy="3427412"/>
          </a:xfrm>
        </p:spPr>
        <p:txBody>
          <a:bodyPr/>
          <a:lstStyle>
            <a:lvl1pPr>
              <a:lnSpc>
                <a:spcPct val="80000"/>
              </a:lnSpc>
              <a:defRPr sz="4050" i="0">
                <a:solidFill>
                  <a:schemeClr val="accent1"/>
                </a:solidFill>
                <a:latin typeface="+mj-lt"/>
              </a:defRPr>
            </a:lvl1pPr>
            <a:lvl2pPr>
              <a:defRPr lang="en-GB" dirty="0" smtClean="0">
                <a:solidFill>
                  <a:schemeClr val="tx1"/>
                </a:solidFill>
              </a:defRPr>
            </a:lvl2pPr>
            <a:lvl3pPr>
              <a:defRPr lang="en-GB" dirty="0" smtClean="0">
                <a:solidFill>
                  <a:schemeClr val="tx1"/>
                </a:solidFill>
              </a:defRPr>
            </a:lvl3pPr>
            <a:lvl4pPr>
              <a:defRPr lang="en-GB" dirty="0" smtClean="0">
                <a:solidFill>
                  <a:schemeClr val="tx1"/>
                </a:solidFill>
              </a:defRPr>
            </a:lvl4pPr>
            <a:lvl5pPr>
              <a:defRPr lang="en-US" dirty="0">
                <a:solidFill>
                  <a:schemeClr val="tx1"/>
                </a:solidFill>
              </a:defRPr>
            </a:lvl5pPr>
          </a:lstStyle>
          <a:p>
            <a:pPr lvl="0"/>
            <a:r>
              <a:rPr lang="en-GB"/>
              <a:t>“Quote goes here. Delete speech marks if not required.”</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Text Placeholder 7">
            <a:extLst>
              <a:ext uri="{FF2B5EF4-FFF2-40B4-BE49-F238E27FC236}">
                <a16:creationId xmlns:a16="http://schemas.microsoft.com/office/drawing/2014/main" id="{262EBE26-5504-780B-C8F1-AFCE93039485}"/>
              </a:ext>
            </a:extLst>
          </p:cNvPr>
          <p:cNvSpPr>
            <a:spLocks noGrp="1"/>
          </p:cNvSpPr>
          <p:nvPr>
            <p:ph type="body" sz="quarter" idx="14" hasCustomPrompt="1"/>
          </p:nvPr>
        </p:nvSpPr>
        <p:spPr>
          <a:xfrm>
            <a:off x="6093619" y="295201"/>
            <a:ext cx="2833688" cy="876375"/>
          </a:xfrm>
        </p:spPr>
        <p:txBody>
          <a:bodyPr/>
          <a:lstStyle>
            <a:lvl1pPr>
              <a:defRPr sz="1050"/>
            </a:lvl1pPr>
            <a:lvl2pPr>
              <a:defRPr sz="1050"/>
            </a:lvl2pPr>
            <a:lvl3pPr>
              <a:defRPr sz="900"/>
            </a:lvl3pPr>
          </a:lstStyle>
          <a:p>
            <a:pPr lvl="0"/>
            <a:r>
              <a:rPr lang="en-GB"/>
              <a:t>Click to add text. Delete if not required.</a:t>
            </a:r>
          </a:p>
          <a:p>
            <a:pPr lvl="1"/>
            <a:r>
              <a:rPr lang="en-GB"/>
              <a:t>Second level</a:t>
            </a:r>
          </a:p>
          <a:p>
            <a:pPr lvl="2"/>
            <a:r>
              <a:rPr lang="en-GB"/>
              <a:t>Third level</a:t>
            </a:r>
          </a:p>
        </p:txBody>
      </p:sp>
      <p:sp>
        <p:nvSpPr>
          <p:cNvPr id="6" name="Footer Placeholder 4">
            <a:extLst>
              <a:ext uri="{FF2B5EF4-FFF2-40B4-BE49-F238E27FC236}">
                <a16:creationId xmlns:a16="http://schemas.microsoft.com/office/drawing/2014/main" id="{FF5227C2-8D93-ABD3-A0D2-E4BD40BC778D}"/>
              </a:ext>
            </a:extLst>
          </p:cNvPr>
          <p:cNvSpPr>
            <a:spLocks noGrp="1"/>
          </p:cNvSpPr>
          <p:nvPr>
            <p:ph type="ftr" sz="quarter" idx="3"/>
          </p:nvPr>
        </p:nvSpPr>
        <p:spPr>
          <a:xfrm>
            <a:off x="216194" y="6172935"/>
            <a:ext cx="4299813"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3008286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Right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6F6140-34D9-F6B3-6BCD-3A50DD37FE45}"/>
              </a:ext>
            </a:extLst>
          </p:cNvPr>
          <p:cNvSpPr>
            <a:spLocks noGrp="1"/>
          </p:cNvSpPr>
          <p:nvPr>
            <p:ph type="title" hasCustomPrompt="1"/>
          </p:nvPr>
        </p:nvSpPr>
        <p:spPr>
          <a:xfrm>
            <a:off x="216227" y="262267"/>
            <a:ext cx="4299813" cy="351506"/>
          </a:xfrm>
        </p:spPr>
        <p:txBody>
          <a:bodyPr/>
          <a:lstStyle/>
          <a:p>
            <a:r>
              <a:rPr lang="en-GB"/>
              <a:t>Master title style</a:t>
            </a:r>
          </a:p>
        </p:txBody>
      </p:sp>
      <p:sp>
        <p:nvSpPr>
          <p:cNvPr id="7" name="Content Placeholder 6">
            <a:extLst>
              <a:ext uri="{FF2B5EF4-FFF2-40B4-BE49-F238E27FC236}">
                <a16:creationId xmlns:a16="http://schemas.microsoft.com/office/drawing/2014/main" id="{BA7EE611-EA9F-2CB5-2ACF-EF4D756FF28C}"/>
              </a:ext>
            </a:extLst>
          </p:cNvPr>
          <p:cNvSpPr>
            <a:spLocks noGrp="1"/>
          </p:cNvSpPr>
          <p:nvPr>
            <p:ph sz="quarter" idx="14"/>
          </p:nvPr>
        </p:nvSpPr>
        <p:spPr>
          <a:xfrm>
            <a:off x="4625100" y="270000"/>
            <a:ext cx="4302919" cy="5495800"/>
          </a:xfrm>
        </p:spPr>
        <p:txBody>
          <a:bodyPr/>
          <a:lstStyle>
            <a:lvl1pPr>
              <a:defRPr sz="1350"/>
            </a:lvl1pPr>
            <a:lvl2pPr>
              <a:defRPr sz="1350"/>
            </a:lvl2pPr>
            <a:lvl3pPr>
              <a:defRPr sz="12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ext Placeholder 7">
            <a:extLst>
              <a:ext uri="{FF2B5EF4-FFF2-40B4-BE49-F238E27FC236}">
                <a16:creationId xmlns:a16="http://schemas.microsoft.com/office/drawing/2014/main" id="{9781BB63-AF6A-9F70-47D8-BF333C16188A}"/>
              </a:ext>
            </a:extLst>
          </p:cNvPr>
          <p:cNvSpPr>
            <a:spLocks noGrp="1"/>
          </p:cNvSpPr>
          <p:nvPr>
            <p:ph type="body" sz="quarter" idx="15" hasCustomPrompt="1"/>
          </p:nvPr>
        </p:nvSpPr>
        <p:spPr>
          <a:xfrm>
            <a:off x="216694" y="3867150"/>
            <a:ext cx="2833688" cy="1816002"/>
          </a:xfrm>
        </p:spPr>
        <p:txBody>
          <a:bodyPr/>
          <a:lstStyle/>
          <a:p>
            <a:pPr lvl="0"/>
            <a:r>
              <a:rPr lang="en-GB"/>
              <a:t>Click to add text. Delete if not required.</a:t>
            </a:r>
          </a:p>
          <a:p>
            <a:pPr lvl="1"/>
            <a:r>
              <a:rPr lang="en-GB"/>
              <a:t>Second level</a:t>
            </a:r>
          </a:p>
          <a:p>
            <a:pPr lvl="2"/>
            <a:r>
              <a:rPr lang="en-GB"/>
              <a:t>Third level</a:t>
            </a:r>
          </a:p>
        </p:txBody>
      </p:sp>
      <p:sp>
        <p:nvSpPr>
          <p:cNvPr id="6" name="Slide Number Placeholder 5">
            <a:extLst>
              <a:ext uri="{FF2B5EF4-FFF2-40B4-BE49-F238E27FC236}">
                <a16:creationId xmlns:a16="http://schemas.microsoft.com/office/drawing/2014/main" id="{3FB68AB9-3222-3CF5-BF4D-DB291E974D21}"/>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8" name="Subtitle 2">
            <a:extLst>
              <a:ext uri="{FF2B5EF4-FFF2-40B4-BE49-F238E27FC236}">
                <a16:creationId xmlns:a16="http://schemas.microsoft.com/office/drawing/2014/main" id="{7093E36D-AA36-08D5-DD80-6469123BEA1A}"/>
              </a:ext>
            </a:extLst>
          </p:cNvPr>
          <p:cNvSpPr>
            <a:spLocks noGrp="1"/>
          </p:cNvSpPr>
          <p:nvPr>
            <p:ph type="subTitle" idx="1" hasCustomPrompt="1"/>
          </p:nvPr>
        </p:nvSpPr>
        <p:spPr>
          <a:xfrm>
            <a:off x="216227" y="713621"/>
            <a:ext cx="4299812" cy="219676"/>
          </a:xfrm>
        </p:spPr>
        <p:txBody>
          <a:bodyPr wrap="square" anchor="t">
            <a:spAutoFit/>
          </a:bodyPr>
          <a:lstStyle>
            <a:lvl1pPr marL="0" indent="0" algn="l">
              <a:lnSpc>
                <a:spcPct val="110000"/>
              </a:lnSpc>
              <a:spcBef>
                <a:spcPts val="0"/>
              </a:spcBef>
              <a:spcAft>
                <a:spcPts val="0"/>
              </a:spcAft>
              <a:buNone/>
              <a:tabLst/>
              <a:defRPr lang="en-GB" sz="1350" b="1" dirty="0" smtClean="0">
                <a:solidFill>
                  <a:schemeClr val="tx1"/>
                </a:solidFill>
                <a:latin typeface="+mn-lt"/>
              </a:defRPr>
            </a:lvl1pPr>
            <a:lvl2pPr marL="0" indent="0" algn="l">
              <a:lnSpc>
                <a:spcPct val="110000"/>
              </a:lnSpc>
              <a:spcBef>
                <a:spcPts val="0"/>
              </a:spcBef>
              <a:spcAft>
                <a:spcPts val="0"/>
              </a:spcAft>
              <a:buNone/>
              <a:tabLst/>
              <a:defRPr lang="en-GB" sz="1350" dirty="0" smtClean="0">
                <a:solidFill>
                  <a:schemeClr val="tx1"/>
                </a:solidFill>
                <a:latin typeface="+mn-lt"/>
              </a:defRPr>
            </a:lvl2pPr>
            <a:lvl3pPr marL="0" indent="0" algn="l">
              <a:lnSpc>
                <a:spcPct val="110000"/>
              </a:lnSpc>
              <a:spcBef>
                <a:spcPts val="0"/>
              </a:spcBef>
              <a:spcAft>
                <a:spcPts val="0"/>
              </a:spcAft>
              <a:buNone/>
              <a:tabLst/>
              <a:defRPr lang="en-GB" sz="1350" dirty="0" smtClean="0">
                <a:solidFill>
                  <a:schemeClr val="tx1"/>
                </a:solidFill>
                <a:latin typeface="+mn-lt"/>
              </a:defRPr>
            </a:lvl3pPr>
            <a:lvl4pPr marL="0" indent="0" algn="l">
              <a:lnSpc>
                <a:spcPct val="110000"/>
              </a:lnSpc>
              <a:spcBef>
                <a:spcPts val="0"/>
              </a:spcBef>
              <a:spcAft>
                <a:spcPts val="0"/>
              </a:spcAft>
              <a:buNone/>
              <a:tabLst/>
              <a:defRPr lang="en-GB" sz="1350" dirty="0" smtClean="0">
                <a:solidFill>
                  <a:schemeClr val="tx1"/>
                </a:solidFill>
                <a:latin typeface="+mn-lt"/>
              </a:defRPr>
            </a:lvl4pPr>
            <a:lvl5pPr marL="0" indent="0" algn="l">
              <a:lnSpc>
                <a:spcPct val="110000"/>
              </a:lnSpc>
              <a:spcBef>
                <a:spcPts val="0"/>
              </a:spcBef>
              <a:spcAft>
                <a:spcPts val="0"/>
              </a:spcAft>
              <a:buNone/>
              <a:tabLst/>
              <a:defRPr lang="en-GB" sz="1350" dirty="0" smtClean="0">
                <a:solidFill>
                  <a:schemeClr val="tx1"/>
                </a:solidFill>
                <a:latin typeface="+mn-lt"/>
              </a:defRPr>
            </a:lvl5pPr>
            <a:lvl6pPr marL="0" indent="0" algn="l">
              <a:lnSpc>
                <a:spcPct val="110000"/>
              </a:lnSpc>
              <a:spcBef>
                <a:spcPts val="0"/>
              </a:spcBef>
              <a:spcAft>
                <a:spcPts val="0"/>
              </a:spcAft>
              <a:buNone/>
              <a:tabLst/>
              <a:defRPr lang="en-GB" sz="1350" dirty="0" smtClean="0">
                <a:solidFill>
                  <a:schemeClr val="tx1"/>
                </a:solidFill>
                <a:latin typeface="+mn-lt"/>
              </a:defRPr>
            </a:lvl6pPr>
            <a:lvl7pPr marL="0" indent="0" algn="l">
              <a:lnSpc>
                <a:spcPct val="110000"/>
              </a:lnSpc>
              <a:spcBef>
                <a:spcPts val="0"/>
              </a:spcBef>
              <a:spcAft>
                <a:spcPts val="0"/>
              </a:spcAft>
              <a:buNone/>
              <a:tabLst/>
              <a:defRPr lang="en-GB" sz="1350" dirty="0" smtClean="0">
                <a:solidFill>
                  <a:schemeClr val="tx1"/>
                </a:solidFill>
                <a:latin typeface="+mn-lt"/>
              </a:defRPr>
            </a:lvl7pPr>
            <a:lvl8pPr marL="0" indent="0" algn="l">
              <a:lnSpc>
                <a:spcPct val="110000"/>
              </a:lnSpc>
              <a:spcBef>
                <a:spcPts val="0"/>
              </a:spcBef>
              <a:spcAft>
                <a:spcPts val="0"/>
              </a:spcAft>
              <a:buNone/>
              <a:tabLst/>
              <a:defRPr lang="en-GB" sz="1350" dirty="0" smtClean="0">
                <a:solidFill>
                  <a:schemeClr val="tx1"/>
                </a:solidFill>
                <a:latin typeface="+mn-lt"/>
              </a:defRPr>
            </a:lvl8pPr>
            <a:lvl9pPr marL="0" indent="0" algn="l">
              <a:lnSpc>
                <a:spcPct val="110000"/>
              </a:lnSpc>
              <a:spcBef>
                <a:spcPts val="0"/>
              </a:spcBef>
              <a:spcAft>
                <a:spcPts val="0"/>
              </a:spcAft>
              <a:buNone/>
              <a:tabLst/>
              <a:defRPr lang="en-GB" sz="1350" dirty="0">
                <a:solidFill>
                  <a:schemeClr val="tx1"/>
                </a:solidFill>
                <a:latin typeface="+mn-lt"/>
              </a:defRPr>
            </a:lvl9pPr>
          </a:lstStyle>
          <a:p>
            <a:pPr lvl="0"/>
            <a:r>
              <a:rPr lang="en-GB"/>
              <a:t>Subtitle. Delete if not required.</a:t>
            </a:r>
          </a:p>
        </p:txBody>
      </p:sp>
      <p:sp>
        <p:nvSpPr>
          <p:cNvPr id="4" name="Footer Placeholder 4">
            <a:extLst>
              <a:ext uri="{FF2B5EF4-FFF2-40B4-BE49-F238E27FC236}">
                <a16:creationId xmlns:a16="http://schemas.microsoft.com/office/drawing/2014/main" id="{09011399-EA78-1501-D5C3-39F7E534C30C}"/>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5311432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AC08568-CB34-FA3A-354B-5E34EE1B1FD2}"/>
              </a:ext>
            </a:extLst>
          </p:cNvPr>
          <p:cNvSpPr>
            <a:spLocks noGrp="1"/>
          </p:cNvSpPr>
          <p:nvPr>
            <p:ph type="title"/>
          </p:nvPr>
        </p:nvSpPr>
        <p:spPr>
          <a:xfrm>
            <a:off x="216227" y="262267"/>
            <a:ext cx="5035154" cy="351506"/>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0450DE-2BB5-2901-3769-3BBFA07946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Text Placeholder 7">
            <a:extLst>
              <a:ext uri="{FF2B5EF4-FFF2-40B4-BE49-F238E27FC236}">
                <a16:creationId xmlns:a16="http://schemas.microsoft.com/office/drawing/2014/main" id="{65B587F7-0E47-48EC-A5BC-5623F62D615C}"/>
              </a:ext>
            </a:extLst>
          </p:cNvPr>
          <p:cNvSpPr>
            <a:spLocks noGrp="1"/>
          </p:cNvSpPr>
          <p:nvPr>
            <p:ph type="body" sz="quarter" idx="14" hasCustomPrompt="1"/>
          </p:nvPr>
        </p:nvSpPr>
        <p:spPr>
          <a:xfrm>
            <a:off x="6093619" y="295201"/>
            <a:ext cx="2833688" cy="876375"/>
          </a:xfrm>
        </p:spPr>
        <p:txBody>
          <a:bodyPr/>
          <a:lstStyle>
            <a:lvl1pPr>
              <a:defRPr sz="1050"/>
            </a:lvl1pPr>
            <a:lvl2pPr>
              <a:defRPr sz="1050"/>
            </a:lvl2pPr>
            <a:lvl3pPr>
              <a:defRPr sz="900"/>
            </a:lvl3pPr>
          </a:lstStyle>
          <a:p>
            <a:pPr lvl="0"/>
            <a:r>
              <a:rPr lang="en-GB"/>
              <a:t>Click to add text. Delete if not required.</a:t>
            </a:r>
          </a:p>
          <a:p>
            <a:pPr lvl="1"/>
            <a:r>
              <a:rPr lang="en-GB"/>
              <a:t>Second level</a:t>
            </a:r>
          </a:p>
          <a:p>
            <a:pPr lvl="2"/>
            <a:r>
              <a:rPr lang="en-GB"/>
              <a:t>Third level</a:t>
            </a:r>
          </a:p>
        </p:txBody>
      </p:sp>
      <p:sp>
        <p:nvSpPr>
          <p:cNvPr id="6" name="Slide Number Placeholder 5">
            <a:extLst>
              <a:ext uri="{FF2B5EF4-FFF2-40B4-BE49-F238E27FC236}">
                <a16:creationId xmlns:a16="http://schemas.microsoft.com/office/drawing/2014/main" id="{3FB68AB9-3222-3CF5-BF4D-DB291E974D21}"/>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4" name="Subtitle 2">
            <a:extLst>
              <a:ext uri="{FF2B5EF4-FFF2-40B4-BE49-F238E27FC236}">
                <a16:creationId xmlns:a16="http://schemas.microsoft.com/office/drawing/2014/main" id="{443DEE11-107C-6B66-46B9-BE5E88B65B71}"/>
              </a:ext>
            </a:extLst>
          </p:cNvPr>
          <p:cNvSpPr>
            <a:spLocks noGrp="1"/>
          </p:cNvSpPr>
          <p:nvPr>
            <p:ph type="subTitle" idx="15" hasCustomPrompt="1"/>
          </p:nvPr>
        </p:nvSpPr>
        <p:spPr>
          <a:xfrm>
            <a:off x="216227" y="713621"/>
            <a:ext cx="4299812" cy="219676"/>
          </a:xfrm>
        </p:spPr>
        <p:txBody>
          <a:bodyPr wrap="square" anchor="t">
            <a:spAutoFit/>
          </a:bodyPr>
          <a:lstStyle>
            <a:lvl1pPr marL="0" indent="0" algn="l">
              <a:lnSpc>
                <a:spcPct val="110000"/>
              </a:lnSpc>
              <a:spcBef>
                <a:spcPts val="0"/>
              </a:spcBef>
              <a:spcAft>
                <a:spcPts val="0"/>
              </a:spcAft>
              <a:buNone/>
              <a:tabLst/>
              <a:defRPr lang="en-GB" sz="1350" b="1" dirty="0" smtClean="0">
                <a:solidFill>
                  <a:schemeClr val="tx1"/>
                </a:solidFill>
                <a:latin typeface="+mn-lt"/>
              </a:defRPr>
            </a:lvl1pPr>
            <a:lvl2pPr marL="0" indent="0" algn="l">
              <a:lnSpc>
                <a:spcPct val="110000"/>
              </a:lnSpc>
              <a:spcBef>
                <a:spcPts val="0"/>
              </a:spcBef>
              <a:spcAft>
                <a:spcPts val="0"/>
              </a:spcAft>
              <a:buNone/>
              <a:tabLst/>
              <a:defRPr lang="en-GB" sz="1350" dirty="0" smtClean="0">
                <a:solidFill>
                  <a:schemeClr val="tx1"/>
                </a:solidFill>
                <a:latin typeface="+mn-lt"/>
              </a:defRPr>
            </a:lvl2pPr>
            <a:lvl3pPr marL="0" indent="0" algn="l">
              <a:lnSpc>
                <a:spcPct val="110000"/>
              </a:lnSpc>
              <a:spcBef>
                <a:spcPts val="0"/>
              </a:spcBef>
              <a:spcAft>
                <a:spcPts val="0"/>
              </a:spcAft>
              <a:buNone/>
              <a:tabLst/>
              <a:defRPr lang="en-GB" sz="1350" dirty="0" smtClean="0">
                <a:solidFill>
                  <a:schemeClr val="tx1"/>
                </a:solidFill>
                <a:latin typeface="+mn-lt"/>
              </a:defRPr>
            </a:lvl3pPr>
            <a:lvl4pPr marL="0" indent="0" algn="l">
              <a:lnSpc>
                <a:spcPct val="110000"/>
              </a:lnSpc>
              <a:spcBef>
                <a:spcPts val="0"/>
              </a:spcBef>
              <a:spcAft>
                <a:spcPts val="0"/>
              </a:spcAft>
              <a:buNone/>
              <a:tabLst/>
              <a:defRPr lang="en-GB" sz="1350" dirty="0" smtClean="0">
                <a:solidFill>
                  <a:schemeClr val="tx1"/>
                </a:solidFill>
                <a:latin typeface="+mn-lt"/>
              </a:defRPr>
            </a:lvl4pPr>
            <a:lvl5pPr marL="0" indent="0" algn="l">
              <a:lnSpc>
                <a:spcPct val="110000"/>
              </a:lnSpc>
              <a:spcBef>
                <a:spcPts val="0"/>
              </a:spcBef>
              <a:spcAft>
                <a:spcPts val="0"/>
              </a:spcAft>
              <a:buNone/>
              <a:tabLst/>
              <a:defRPr lang="en-GB" sz="1350" dirty="0" smtClean="0">
                <a:solidFill>
                  <a:schemeClr val="tx1"/>
                </a:solidFill>
                <a:latin typeface="+mn-lt"/>
              </a:defRPr>
            </a:lvl5pPr>
            <a:lvl6pPr marL="0" indent="0" algn="l">
              <a:lnSpc>
                <a:spcPct val="110000"/>
              </a:lnSpc>
              <a:spcBef>
                <a:spcPts val="0"/>
              </a:spcBef>
              <a:spcAft>
                <a:spcPts val="0"/>
              </a:spcAft>
              <a:buNone/>
              <a:tabLst/>
              <a:defRPr lang="en-GB" sz="1350" dirty="0" smtClean="0">
                <a:solidFill>
                  <a:schemeClr val="tx1"/>
                </a:solidFill>
                <a:latin typeface="+mn-lt"/>
              </a:defRPr>
            </a:lvl6pPr>
            <a:lvl7pPr marL="0" indent="0" algn="l">
              <a:lnSpc>
                <a:spcPct val="110000"/>
              </a:lnSpc>
              <a:spcBef>
                <a:spcPts val="0"/>
              </a:spcBef>
              <a:spcAft>
                <a:spcPts val="0"/>
              </a:spcAft>
              <a:buNone/>
              <a:tabLst/>
              <a:defRPr lang="en-GB" sz="1350" dirty="0" smtClean="0">
                <a:solidFill>
                  <a:schemeClr val="tx1"/>
                </a:solidFill>
                <a:latin typeface="+mn-lt"/>
              </a:defRPr>
            </a:lvl7pPr>
            <a:lvl8pPr marL="0" indent="0" algn="l">
              <a:lnSpc>
                <a:spcPct val="110000"/>
              </a:lnSpc>
              <a:spcBef>
                <a:spcPts val="0"/>
              </a:spcBef>
              <a:spcAft>
                <a:spcPts val="0"/>
              </a:spcAft>
              <a:buNone/>
              <a:tabLst/>
              <a:defRPr lang="en-GB" sz="1350" dirty="0" smtClean="0">
                <a:solidFill>
                  <a:schemeClr val="tx1"/>
                </a:solidFill>
                <a:latin typeface="+mn-lt"/>
              </a:defRPr>
            </a:lvl8pPr>
            <a:lvl9pPr marL="0" indent="0" algn="l">
              <a:lnSpc>
                <a:spcPct val="110000"/>
              </a:lnSpc>
              <a:spcBef>
                <a:spcPts val="0"/>
              </a:spcBef>
              <a:spcAft>
                <a:spcPts val="0"/>
              </a:spcAft>
              <a:buNone/>
              <a:tabLst/>
              <a:defRPr lang="en-GB" sz="1350" dirty="0">
                <a:solidFill>
                  <a:schemeClr val="tx1"/>
                </a:solidFill>
                <a:latin typeface="+mn-lt"/>
              </a:defRPr>
            </a:lvl9pPr>
          </a:lstStyle>
          <a:p>
            <a:pPr lvl="0"/>
            <a:r>
              <a:rPr lang="en-GB"/>
              <a:t>Subtitle. Delete if not required.</a:t>
            </a:r>
          </a:p>
        </p:txBody>
      </p:sp>
      <p:sp>
        <p:nvSpPr>
          <p:cNvPr id="8" name="Footer Placeholder 4">
            <a:extLst>
              <a:ext uri="{FF2B5EF4-FFF2-40B4-BE49-F238E27FC236}">
                <a16:creationId xmlns:a16="http://schemas.microsoft.com/office/drawing/2014/main" id="{7234E43D-E2A8-6090-A515-BA67D1DC031F}"/>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8591943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4D7FB2-B0CA-4C96-0E9E-CB4BA9057AF8}"/>
              </a:ext>
            </a:extLst>
          </p:cNvPr>
          <p:cNvSpPr>
            <a:spLocks noGrp="1"/>
          </p:cNvSpPr>
          <p:nvPr>
            <p:ph type="title"/>
          </p:nvPr>
        </p:nvSpPr>
        <p:spPr>
          <a:xfrm>
            <a:off x="216227" y="262267"/>
            <a:ext cx="5035154" cy="351506"/>
          </a:xfrm>
        </p:spPr>
        <p:txBody>
          <a:bodyPr/>
          <a:lstStyle/>
          <a:p>
            <a:r>
              <a:rPr lang="en-US"/>
              <a:t>Click to edit Master title style</a:t>
            </a:r>
            <a:endParaRPr lang="en-GB"/>
          </a:p>
        </p:txBody>
      </p:sp>
      <p:sp>
        <p:nvSpPr>
          <p:cNvPr id="8" name="Content Placeholder 2">
            <a:extLst>
              <a:ext uri="{FF2B5EF4-FFF2-40B4-BE49-F238E27FC236}">
                <a16:creationId xmlns:a16="http://schemas.microsoft.com/office/drawing/2014/main" id="{56A9A479-5865-E7E2-91F8-228379565FE9}"/>
              </a:ext>
            </a:extLst>
          </p:cNvPr>
          <p:cNvSpPr>
            <a:spLocks noGrp="1"/>
          </p:cNvSpPr>
          <p:nvPr>
            <p:ph idx="1"/>
          </p:nvPr>
        </p:nvSpPr>
        <p:spPr>
          <a:xfrm>
            <a:off x="217039" y="1822449"/>
            <a:ext cx="4299002" cy="3943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a:extLst>
              <a:ext uri="{FF2B5EF4-FFF2-40B4-BE49-F238E27FC236}">
                <a16:creationId xmlns:a16="http://schemas.microsoft.com/office/drawing/2014/main" id="{C843A736-3CCC-0374-4B82-29356E6E54DC}"/>
              </a:ext>
            </a:extLst>
          </p:cNvPr>
          <p:cNvSpPr>
            <a:spLocks noGrp="1"/>
          </p:cNvSpPr>
          <p:nvPr>
            <p:ph idx="13"/>
          </p:nvPr>
        </p:nvSpPr>
        <p:spPr>
          <a:xfrm>
            <a:off x="4624389" y="1822450"/>
            <a:ext cx="4300537"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7">
            <a:extLst>
              <a:ext uri="{FF2B5EF4-FFF2-40B4-BE49-F238E27FC236}">
                <a16:creationId xmlns:a16="http://schemas.microsoft.com/office/drawing/2014/main" id="{F80BC13B-177D-A0D3-7A97-8F3C3A8E7391}"/>
              </a:ext>
            </a:extLst>
          </p:cNvPr>
          <p:cNvSpPr>
            <a:spLocks noGrp="1"/>
          </p:cNvSpPr>
          <p:nvPr>
            <p:ph type="body" sz="quarter" idx="14" hasCustomPrompt="1"/>
          </p:nvPr>
        </p:nvSpPr>
        <p:spPr>
          <a:xfrm>
            <a:off x="6093619" y="295201"/>
            <a:ext cx="2833688" cy="876375"/>
          </a:xfrm>
        </p:spPr>
        <p:txBody>
          <a:bodyPr/>
          <a:lstStyle>
            <a:lvl1pPr>
              <a:defRPr sz="1050"/>
            </a:lvl1pPr>
            <a:lvl2pPr>
              <a:defRPr sz="1050"/>
            </a:lvl2pPr>
            <a:lvl3pPr>
              <a:defRPr sz="900"/>
            </a:lvl3pPr>
          </a:lstStyle>
          <a:p>
            <a:pPr lvl="0"/>
            <a:r>
              <a:rPr lang="en-GB"/>
              <a:t>Click to add text. Delete if not required.</a:t>
            </a:r>
          </a:p>
          <a:p>
            <a:pPr lvl="1"/>
            <a:r>
              <a:rPr lang="en-GB"/>
              <a:t>Second level</a:t>
            </a:r>
          </a:p>
          <a:p>
            <a:pPr lvl="2"/>
            <a:r>
              <a:rPr lang="en-GB"/>
              <a:t>Third level</a:t>
            </a:r>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2" name="Subtitle 2">
            <a:extLst>
              <a:ext uri="{FF2B5EF4-FFF2-40B4-BE49-F238E27FC236}">
                <a16:creationId xmlns:a16="http://schemas.microsoft.com/office/drawing/2014/main" id="{56361D27-85D4-45EB-31D3-6D805D2E106E}"/>
              </a:ext>
            </a:extLst>
          </p:cNvPr>
          <p:cNvSpPr>
            <a:spLocks noGrp="1"/>
          </p:cNvSpPr>
          <p:nvPr>
            <p:ph type="subTitle" idx="15" hasCustomPrompt="1"/>
          </p:nvPr>
        </p:nvSpPr>
        <p:spPr>
          <a:xfrm>
            <a:off x="216226" y="713621"/>
            <a:ext cx="5035154"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5" name="Footer Placeholder 4">
            <a:extLst>
              <a:ext uri="{FF2B5EF4-FFF2-40B4-BE49-F238E27FC236}">
                <a16:creationId xmlns:a16="http://schemas.microsoft.com/office/drawing/2014/main" id="{22BA91C6-E980-9240-DC55-BBA4867CB9FE}"/>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24913504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C8828CA-7D5C-3E61-D35B-06A376A834B0}"/>
              </a:ext>
            </a:extLst>
          </p:cNvPr>
          <p:cNvSpPr>
            <a:spLocks noGrp="1"/>
          </p:cNvSpPr>
          <p:nvPr>
            <p:ph type="title"/>
          </p:nvPr>
        </p:nvSpPr>
        <p:spPr>
          <a:xfrm>
            <a:off x="216227" y="262267"/>
            <a:ext cx="5035154" cy="351506"/>
          </a:xfrm>
        </p:spPr>
        <p:txBody>
          <a:bodyPr/>
          <a:lstStyle/>
          <a:p>
            <a:r>
              <a:rPr lang="en-US"/>
              <a:t>Click to edit Master title style</a:t>
            </a:r>
            <a:endParaRPr lang="en-GB"/>
          </a:p>
        </p:txBody>
      </p:sp>
      <p:sp>
        <p:nvSpPr>
          <p:cNvPr id="8" name="Content Placeholder 2">
            <a:extLst>
              <a:ext uri="{FF2B5EF4-FFF2-40B4-BE49-F238E27FC236}">
                <a16:creationId xmlns:a16="http://schemas.microsoft.com/office/drawing/2014/main" id="{56A9A479-5865-E7E2-91F8-228379565FE9}"/>
              </a:ext>
            </a:extLst>
          </p:cNvPr>
          <p:cNvSpPr>
            <a:spLocks noGrp="1"/>
          </p:cNvSpPr>
          <p:nvPr>
            <p:ph idx="1"/>
          </p:nvPr>
        </p:nvSpPr>
        <p:spPr>
          <a:xfrm>
            <a:off x="217038" y="1822451"/>
            <a:ext cx="2829772" cy="39433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a:extLst>
              <a:ext uri="{FF2B5EF4-FFF2-40B4-BE49-F238E27FC236}">
                <a16:creationId xmlns:a16="http://schemas.microsoft.com/office/drawing/2014/main" id="{C843A736-3CCC-0374-4B82-29356E6E54DC}"/>
              </a:ext>
            </a:extLst>
          </p:cNvPr>
          <p:cNvSpPr>
            <a:spLocks noGrp="1"/>
          </p:cNvSpPr>
          <p:nvPr>
            <p:ph idx="13"/>
          </p:nvPr>
        </p:nvSpPr>
        <p:spPr>
          <a:xfrm>
            <a:off x="3156692" y="1822451"/>
            <a:ext cx="2829771" cy="39433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Content Placeholder 2">
            <a:extLst>
              <a:ext uri="{FF2B5EF4-FFF2-40B4-BE49-F238E27FC236}">
                <a16:creationId xmlns:a16="http://schemas.microsoft.com/office/drawing/2014/main" id="{2D07DFA4-9148-416B-352F-29E5676A6A00}"/>
              </a:ext>
            </a:extLst>
          </p:cNvPr>
          <p:cNvSpPr>
            <a:spLocks noGrp="1"/>
          </p:cNvSpPr>
          <p:nvPr>
            <p:ph idx="14"/>
          </p:nvPr>
        </p:nvSpPr>
        <p:spPr>
          <a:xfrm>
            <a:off x="6097190" y="1822451"/>
            <a:ext cx="2829771" cy="39433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7">
            <a:extLst>
              <a:ext uri="{FF2B5EF4-FFF2-40B4-BE49-F238E27FC236}">
                <a16:creationId xmlns:a16="http://schemas.microsoft.com/office/drawing/2014/main" id="{66A26018-CD47-11D0-838D-A1A2D71C4DE9}"/>
              </a:ext>
            </a:extLst>
          </p:cNvPr>
          <p:cNvSpPr>
            <a:spLocks noGrp="1"/>
          </p:cNvSpPr>
          <p:nvPr>
            <p:ph type="body" sz="quarter" idx="15" hasCustomPrompt="1"/>
          </p:nvPr>
        </p:nvSpPr>
        <p:spPr>
          <a:xfrm>
            <a:off x="6093900" y="295201"/>
            <a:ext cx="2830116" cy="876375"/>
          </a:xfrm>
        </p:spPr>
        <p:txBody>
          <a:bodyPr/>
          <a:lstStyle>
            <a:lvl1pPr>
              <a:defRPr sz="1050"/>
            </a:lvl1pPr>
            <a:lvl2pPr>
              <a:defRPr sz="1050"/>
            </a:lvl2pPr>
            <a:lvl3pPr>
              <a:defRPr sz="900"/>
            </a:lvl3pPr>
          </a:lstStyle>
          <a:p>
            <a:pPr lvl="0"/>
            <a:r>
              <a:rPr lang="en-GB"/>
              <a:t>Click to add text. Delete if not required.</a:t>
            </a:r>
          </a:p>
          <a:p>
            <a:pPr lvl="1"/>
            <a:r>
              <a:rPr lang="en-GB"/>
              <a:t>Second level</a:t>
            </a:r>
          </a:p>
          <a:p>
            <a:pPr lvl="2"/>
            <a:r>
              <a:rPr lang="en-GB"/>
              <a:t>Third level</a:t>
            </a:r>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5" name="Subtitle 2">
            <a:extLst>
              <a:ext uri="{FF2B5EF4-FFF2-40B4-BE49-F238E27FC236}">
                <a16:creationId xmlns:a16="http://schemas.microsoft.com/office/drawing/2014/main" id="{D960C6BF-F9C7-01C8-7601-5B209FAE017D}"/>
              </a:ext>
            </a:extLst>
          </p:cNvPr>
          <p:cNvSpPr>
            <a:spLocks noGrp="1"/>
          </p:cNvSpPr>
          <p:nvPr>
            <p:ph type="subTitle" idx="16" hasCustomPrompt="1"/>
          </p:nvPr>
        </p:nvSpPr>
        <p:spPr>
          <a:xfrm>
            <a:off x="216226" y="713621"/>
            <a:ext cx="5035154"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2" name="Footer Placeholder 4">
            <a:extLst>
              <a:ext uri="{FF2B5EF4-FFF2-40B4-BE49-F238E27FC236}">
                <a16:creationId xmlns:a16="http://schemas.microsoft.com/office/drawing/2014/main" id="{67699C8C-E675-503A-24B2-BFCC24CE49A7}"/>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21876893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ree Images and Text">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D914B4A-06B9-EB7A-743E-14A6560485EF}"/>
              </a:ext>
            </a:extLst>
          </p:cNvPr>
          <p:cNvSpPr>
            <a:spLocks noGrp="1"/>
          </p:cNvSpPr>
          <p:nvPr>
            <p:ph type="title"/>
          </p:nvPr>
        </p:nvSpPr>
        <p:spPr>
          <a:xfrm>
            <a:off x="216227" y="262267"/>
            <a:ext cx="5035154" cy="351506"/>
          </a:xfrm>
        </p:spPr>
        <p:txBody>
          <a:bodyPr/>
          <a:lstStyle/>
          <a:p>
            <a:r>
              <a:rPr lang="en-US"/>
              <a:t>Click to edit Master title style</a:t>
            </a:r>
            <a:endParaRPr lang="en-GB"/>
          </a:p>
        </p:txBody>
      </p:sp>
      <p:sp>
        <p:nvSpPr>
          <p:cNvPr id="4" name="Picture Placeholder 3">
            <a:extLst>
              <a:ext uri="{FF2B5EF4-FFF2-40B4-BE49-F238E27FC236}">
                <a16:creationId xmlns:a16="http://schemas.microsoft.com/office/drawing/2014/main" id="{A2903A13-6903-3CAB-953B-86997724B440}"/>
              </a:ext>
            </a:extLst>
          </p:cNvPr>
          <p:cNvSpPr>
            <a:spLocks noGrp="1"/>
          </p:cNvSpPr>
          <p:nvPr>
            <p:ph type="pic" sz="quarter" idx="15" hasCustomPrompt="1"/>
          </p:nvPr>
        </p:nvSpPr>
        <p:spPr>
          <a:xfrm>
            <a:off x="219074" y="1306514"/>
            <a:ext cx="2827736" cy="1908174"/>
          </a:xfrm>
          <a:solidFill>
            <a:schemeClr val="tx2"/>
          </a:solidFill>
        </p:spPr>
        <p:txBody>
          <a:bodyPr vert="horz" lIns="0" tIns="0" rIns="0" bIns="0" rtlCol="0">
            <a:noAutofit/>
          </a:bodyPr>
          <a:lstStyle>
            <a:lvl1pPr>
              <a:defRPr lang="en-GB" dirty="0">
                <a:solidFill>
                  <a:schemeClr val="tx1"/>
                </a:solidFill>
              </a:defRPr>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10" name="Picture Placeholder 3">
            <a:extLst>
              <a:ext uri="{FF2B5EF4-FFF2-40B4-BE49-F238E27FC236}">
                <a16:creationId xmlns:a16="http://schemas.microsoft.com/office/drawing/2014/main" id="{1B5E5492-00A8-B509-4464-956D8959E92C}"/>
              </a:ext>
            </a:extLst>
          </p:cNvPr>
          <p:cNvSpPr>
            <a:spLocks noGrp="1"/>
          </p:cNvSpPr>
          <p:nvPr>
            <p:ph type="pic" sz="quarter" idx="16" hasCustomPrompt="1"/>
          </p:nvPr>
        </p:nvSpPr>
        <p:spPr>
          <a:xfrm>
            <a:off x="3155157" y="1306514"/>
            <a:ext cx="2831307" cy="1908174"/>
          </a:xfrm>
          <a:solidFill>
            <a:schemeClr val="tx2"/>
          </a:solidFill>
        </p:spPr>
        <p:txBody>
          <a:bodyPr vert="horz" lIns="0" tIns="0" rIns="0" bIns="0" rtlCol="0">
            <a:noAutofit/>
          </a:bodyPr>
          <a:lstStyle>
            <a:lvl1pPr>
              <a:defRPr lang="en-GB" dirty="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11" name="Picture Placeholder 3">
            <a:extLst>
              <a:ext uri="{FF2B5EF4-FFF2-40B4-BE49-F238E27FC236}">
                <a16:creationId xmlns:a16="http://schemas.microsoft.com/office/drawing/2014/main" id="{5230A832-8B14-0097-7902-DB48A4A889E3}"/>
              </a:ext>
            </a:extLst>
          </p:cNvPr>
          <p:cNvSpPr>
            <a:spLocks noGrp="1"/>
          </p:cNvSpPr>
          <p:nvPr>
            <p:ph type="pic" sz="quarter" idx="17" hasCustomPrompt="1"/>
          </p:nvPr>
        </p:nvSpPr>
        <p:spPr>
          <a:xfrm>
            <a:off x="6093619" y="1306514"/>
            <a:ext cx="2831306" cy="1908174"/>
          </a:xfrm>
          <a:solidFill>
            <a:schemeClr val="tx2"/>
          </a:solidFill>
        </p:spPr>
        <p:txBody>
          <a:bodyPr vert="horz" lIns="0" tIns="0" rIns="0" bIns="0" rtlCol="0">
            <a:noAutofit/>
          </a:bodyPr>
          <a:lstStyle>
            <a:lvl1pPr>
              <a:defRPr lang="en-GB" dirty="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13" name="Text Placeholder 7">
            <a:extLst>
              <a:ext uri="{FF2B5EF4-FFF2-40B4-BE49-F238E27FC236}">
                <a16:creationId xmlns:a16="http://schemas.microsoft.com/office/drawing/2014/main" id="{8C00D127-E34B-E7AD-7F27-D3CB55135083}"/>
              </a:ext>
            </a:extLst>
          </p:cNvPr>
          <p:cNvSpPr>
            <a:spLocks noGrp="1"/>
          </p:cNvSpPr>
          <p:nvPr>
            <p:ph type="body" sz="quarter" idx="18" hasCustomPrompt="1"/>
          </p:nvPr>
        </p:nvSpPr>
        <p:spPr>
          <a:xfrm>
            <a:off x="6093154" y="295201"/>
            <a:ext cx="2834153" cy="876375"/>
          </a:xfrm>
        </p:spPr>
        <p:txBody>
          <a:bodyPr/>
          <a:lstStyle>
            <a:lvl1pPr>
              <a:defRPr sz="1050"/>
            </a:lvl1pPr>
            <a:lvl2pPr>
              <a:defRPr sz="1050"/>
            </a:lvl2pPr>
            <a:lvl3pPr>
              <a:defRPr sz="900"/>
            </a:lvl3pPr>
          </a:lstStyle>
          <a:p>
            <a:pPr lvl="0"/>
            <a:r>
              <a:rPr lang="en-GB"/>
              <a:t>Click to add text. Delete if not required.</a:t>
            </a:r>
          </a:p>
          <a:p>
            <a:pPr lvl="1"/>
            <a:r>
              <a:rPr lang="en-GB"/>
              <a:t>Second level</a:t>
            </a:r>
          </a:p>
          <a:p>
            <a:pPr lvl="2"/>
            <a:r>
              <a:rPr lang="en-GB"/>
              <a:t>Third level</a:t>
            </a:r>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2" name="Subtitle 2">
            <a:extLst>
              <a:ext uri="{FF2B5EF4-FFF2-40B4-BE49-F238E27FC236}">
                <a16:creationId xmlns:a16="http://schemas.microsoft.com/office/drawing/2014/main" id="{A957F58C-3461-45A3-5C7B-FEC0AE9787AA}"/>
              </a:ext>
            </a:extLst>
          </p:cNvPr>
          <p:cNvSpPr>
            <a:spLocks noGrp="1"/>
          </p:cNvSpPr>
          <p:nvPr>
            <p:ph type="subTitle" idx="19" hasCustomPrompt="1"/>
          </p:nvPr>
        </p:nvSpPr>
        <p:spPr>
          <a:xfrm>
            <a:off x="216226" y="713621"/>
            <a:ext cx="5035154"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12" name="Text Placeholder 11">
            <a:extLst>
              <a:ext uri="{FF2B5EF4-FFF2-40B4-BE49-F238E27FC236}">
                <a16:creationId xmlns:a16="http://schemas.microsoft.com/office/drawing/2014/main" id="{C0E54879-16D3-D32C-7096-C2022A52D2DF}"/>
              </a:ext>
            </a:extLst>
          </p:cNvPr>
          <p:cNvSpPr>
            <a:spLocks noGrp="1"/>
          </p:cNvSpPr>
          <p:nvPr>
            <p:ph type="body" sz="quarter" idx="20"/>
          </p:nvPr>
        </p:nvSpPr>
        <p:spPr>
          <a:xfrm>
            <a:off x="216694" y="3357564"/>
            <a:ext cx="2826900"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Text Placeholder 11">
            <a:extLst>
              <a:ext uri="{FF2B5EF4-FFF2-40B4-BE49-F238E27FC236}">
                <a16:creationId xmlns:a16="http://schemas.microsoft.com/office/drawing/2014/main" id="{111B2AEB-EC1B-D6B6-2A0C-C42A73F419DD}"/>
              </a:ext>
            </a:extLst>
          </p:cNvPr>
          <p:cNvSpPr>
            <a:spLocks noGrp="1"/>
          </p:cNvSpPr>
          <p:nvPr>
            <p:ph type="body" sz="quarter" idx="21"/>
          </p:nvPr>
        </p:nvSpPr>
        <p:spPr>
          <a:xfrm>
            <a:off x="3155157" y="3357564"/>
            <a:ext cx="2832300"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11">
            <a:extLst>
              <a:ext uri="{FF2B5EF4-FFF2-40B4-BE49-F238E27FC236}">
                <a16:creationId xmlns:a16="http://schemas.microsoft.com/office/drawing/2014/main" id="{604DF7D6-F323-CF70-9E5E-634416CD4FA3}"/>
              </a:ext>
            </a:extLst>
          </p:cNvPr>
          <p:cNvSpPr>
            <a:spLocks noGrp="1"/>
          </p:cNvSpPr>
          <p:nvPr>
            <p:ph type="body" sz="quarter" idx="22"/>
          </p:nvPr>
        </p:nvSpPr>
        <p:spPr>
          <a:xfrm>
            <a:off x="6093618" y="3357564"/>
            <a:ext cx="2832300"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Footer Placeholder 4">
            <a:extLst>
              <a:ext uri="{FF2B5EF4-FFF2-40B4-BE49-F238E27FC236}">
                <a16:creationId xmlns:a16="http://schemas.microsoft.com/office/drawing/2014/main" id="{A50A90C1-8224-5C16-1EC9-D3E24C8CF223}"/>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5564585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7510D54-8AF6-FB56-756F-08A956F574D9}"/>
              </a:ext>
            </a:extLst>
          </p:cNvPr>
          <p:cNvSpPr>
            <a:spLocks noGrp="1"/>
          </p:cNvSpPr>
          <p:nvPr>
            <p:ph type="title"/>
          </p:nvPr>
        </p:nvSpPr>
        <p:spPr>
          <a:xfrm>
            <a:off x="216227" y="262267"/>
            <a:ext cx="5035154" cy="351506"/>
          </a:xfrm>
        </p:spPr>
        <p:txBody>
          <a:bodyPr/>
          <a:lstStyle/>
          <a:p>
            <a:r>
              <a:rPr lang="en-US"/>
              <a:t>Click to edit Master title style</a:t>
            </a:r>
            <a:endParaRPr lang="en-GB"/>
          </a:p>
        </p:txBody>
      </p:sp>
      <p:sp>
        <p:nvSpPr>
          <p:cNvPr id="8" name="Content Placeholder 2">
            <a:extLst>
              <a:ext uri="{FF2B5EF4-FFF2-40B4-BE49-F238E27FC236}">
                <a16:creationId xmlns:a16="http://schemas.microsoft.com/office/drawing/2014/main" id="{56A9A479-5865-E7E2-91F8-228379565FE9}"/>
              </a:ext>
            </a:extLst>
          </p:cNvPr>
          <p:cNvSpPr>
            <a:spLocks noGrp="1"/>
          </p:cNvSpPr>
          <p:nvPr>
            <p:ph idx="1"/>
          </p:nvPr>
        </p:nvSpPr>
        <p:spPr>
          <a:xfrm>
            <a:off x="217038" y="1822449"/>
            <a:ext cx="2095156" cy="3943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a:extLst>
              <a:ext uri="{FF2B5EF4-FFF2-40B4-BE49-F238E27FC236}">
                <a16:creationId xmlns:a16="http://schemas.microsoft.com/office/drawing/2014/main" id="{C843A736-3CCC-0374-4B82-29356E6E54DC}"/>
              </a:ext>
            </a:extLst>
          </p:cNvPr>
          <p:cNvSpPr>
            <a:spLocks noGrp="1"/>
          </p:cNvSpPr>
          <p:nvPr>
            <p:ph idx="13"/>
          </p:nvPr>
        </p:nvSpPr>
        <p:spPr>
          <a:xfrm>
            <a:off x="4624390" y="1822450"/>
            <a:ext cx="209669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Content Placeholder 2">
            <a:extLst>
              <a:ext uri="{FF2B5EF4-FFF2-40B4-BE49-F238E27FC236}">
                <a16:creationId xmlns:a16="http://schemas.microsoft.com/office/drawing/2014/main" id="{73E966BC-48D6-0237-3D83-9F8CB77DC975}"/>
              </a:ext>
            </a:extLst>
          </p:cNvPr>
          <p:cNvSpPr>
            <a:spLocks noGrp="1"/>
          </p:cNvSpPr>
          <p:nvPr>
            <p:ph idx="14"/>
          </p:nvPr>
        </p:nvSpPr>
        <p:spPr>
          <a:xfrm>
            <a:off x="2419351" y="1822450"/>
            <a:ext cx="2095157"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2">
            <a:extLst>
              <a:ext uri="{FF2B5EF4-FFF2-40B4-BE49-F238E27FC236}">
                <a16:creationId xmlns:a16="http://schemas.microsoft.com/office/drawing/2014/main" id="{48B10B95-D320-4FA6-98CE-883417C5DC22}"/>
              </a:ext>
            </a:extLst>
          </p:cNvPr>
          <p:cNvSpPr>
            <a:spLocks noGrp="1"/>
          </p:cNvSpPr>
          <p:nvPr>
            <p:ph idx="15"/>
          </p:nvPr>
        </p:nvSpPr>
        <p:spPr>
          <a:xfrm>
            <a:off x="6828235" y="1822450"/>
            <a:ext cx="209669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7">
            <a:extLst>
              <a:ext uri="{FF2B5EF4-FFF2-40B4-BE49-F238E27FC236}">
                <a16:creationId xmlns:a16="http://schemas.microsoft.com/office/drawing/2014/main" id="{E3C7D5F1-8B5D-5312-7A0B-9754F64800D3}"/>
              </a:ext>
            </a:extLst>
          </p:cNvPr>
          <p:cNvSpPr>
            <a:spLocks noGrp="1"/>
          </p:cNvSpPr>
          <p:nvPr>
            <p:ph type="body" sz="quarter" idx="16" hasCustomPrompt="1"/>
          </p:nvPr>
        </p:nvSpPr>
        <p:spPr>
          <a:xfrm>
            <a:off x="6093154" y="295201"/>
            <a:ext cx="2834153" cy="876375"/>
          </a:xfrm>
        </p:spPr>
        <p:txBody>
          <a:bodyPr/>
          <a:lstStyle>
            <a:lvl1pPr>
              <a:defRPr sz="1050"/>
            </a:lvl1pPr>
            <a:lvl2pPr>
              <a:defRPr sz="1050"/>
            </a:lvl2pPr>
            <a:lvl3pPr>
              <a:defRPr sz="900"/>
            </a:lvl3pPr>
          </a:lstStyle>
          <a:p>
            <a:pPr lvl="0"/>
            <a:r>
              <a:rPr lang="en-GB"/>
              <a:t>Click to add text. Delete if not required.</a:t>
            </a:r>
          </a:p>
          <a:p>
            <a:pPr lvl="1"/>
            <a:r>
              <a:rPr lang="en-GB"/>
              <a:t>Second level</a:t>
            </a:r>
          </a:p>
          <a:p>
            <a:pPr lvl="2"/>
            <a:r>
              <a:rPr lang="en-GB"/>
              <a:t>Third level</a:t>
            </a:r>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2" name="Subtitle 2">
            <a:extLst>
              <a:ext uri="{FF2B5EF4-FFF2-40B4-BE49-F238E27FC236}">
                <a16:creationId xmlns:a16="http://schemas.microsoft.com/office/drawing/2014/main" id="{722B44CB-D9B7-ACB7-EC09-74A55C85B1AA}"/>
              </a:ext>
            </a:extLst>
          </p:cNvPr>
          <p:cNvSpPr>
            <a:spLocks noGrp="1"/>
          </p:cNvSpPr>
          <p:nvPr>
            <p:ph type="subTitle" idx="17" hasCustomPrompt="1"/>
          </p:nvPr>
        </p:nvSpPr>
        <p:spPr>
          <a:xfrm>
            <a:off x="216226" y="713621"/>
            <a:ext cx="5035154"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10" name="Footer Placeholder 4">
            <a:extLst>
              <a:ext uri="{FF2B5EF4-FFF2-40B4-BE49-F238E27FC236}">
                <a16:creationId xmlns:a16="http://schemas.microsoft.com/office/drawing/2014/main" id="{2FD518FF-79D2-C6D5-01D5-64DFE231209A}"/>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42506448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our Content with Images">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5EFD4EAF-3D60-DC5D-9020-CF7FB8FB51D2}"/>
              </a:ext>
            </a:extLst>
          </p:cNvPr>
          <p:cNvSpPr>
            <a:spLocks noGrp="1"/>
          </p:cNvSpPr>
          <p:nvPr>
            <p:ph type="title"/>
          </p:nvPr>
        </p:nvSpPr>
        <p:spPr>
          <a:xfrm>
            <a:off x="216227" y="262267"/>
            <a:ext cx="5035154" cy="351506"/>
          </a:xfrm>
        </p:spPr>
        <p:txBody>
          <a:bodyPr/>
          <a:lstStyle/>
          <a:p>
            <a:r>
              <a:rPr lang="en-US"/>
              <a:t>Click to edit Master title style</a:t>
            </a:r>
            <a:endParaRPr lang="en-GB"/>
          </a:p>
        </p:txBody>
      </p:sp>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10" name="Picture Placeholder 3">
            <a:extLst>
              <a:ext uri="{FF2B5EF4-FFF2-40B4-BE49-F238E27FC236}">
                <a16:creationId xmlns:a16="http://schemas.microsoft.com/office/drawing/2014/main" id="{4E9C5E07-6992-3F19-1B3D-971FA4CAA6E9}"/>
              </a:ext>
            </a:extLst>
          </p:cNvPr>
          <p:cNvSpPr>
            <a:spLocks noGrp="1"/>
          </p:cNvSpPr>
          <p:nvPr>
            <p:ph type="pic" sz="quarter" idx="16" hasCustomPrompt="1"/>
          </p:nvPr>
        </p:nvSpPr>
        <p:spPr>
          <a:xfrm>
            <a:off x="219075" y="1306514"/>
            <a:ext cx="2093119" cy="1908174"/>
          </a:xfrm>
          <a:solidFill>
            <a:schemeClr val="tx2"/>
          </a:solidFill>
        </p:spPr>
        <p:txBody>
          <a:bodyPr vert="horz" lIns="0" tIns="0" rIns="0" bIns="0" rtlCol="0">
            <a:noAutofit/>
          </a:bodyPr>
          <a:lstStyle>
            <a:lvl1pPr>
              <a:defRPr lang="en-GB">
                <a:solidFill>
                  <a:schemeClr val="tx1"/>
                </a:solidFill>
                <a:latin typeface="+mn-lt"/>
              </a:defRPr>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r>
              <a:rPr lang="en-GB"/>
              <a:t> Delete if not required.</a:t>
            </a:r>
            <a:endParaRPr lang="en-US"/>
          </a:p>
        </p:txBody>
      </p:sp>
      <p:sp>
        <p:nvSpPr>
          <p:cNvPr id="11" name="Picture Placeholder 3">
            <a:extLst>
              <a:ext uri="{FF2B5EF4-FFF2-40B4-BE49-F238E27FC236}">
                <a16:creationId xmlns:a16="http://schemas.microsoft.com/office/drawing/2014/main" id="{1DFC9CD2-F9F0-5542-03DE-0F1FE57839DE}"/>
              </a:ext>
            </a:extLst>
          </p:cNvPr>
          <p:cNvSpPr>
            <a:spLocks noGrp="1"/>
          </p:cNvSpPr>
          <p:nvPr>
            <p:ph type="pic" sz="quarter" idx="17" hasCustomPrompt="1"/>
          </p:nvPr>
        </p:nvSpPr>
        <p:spPr>
          <a:xfrm>
            <a:off x="2419350" y="1306515"/>
            <a:ext cx="2096691" cy="1906586"/>
          </a:xfrm>
          <a:solidFill>
            <a:schemeClr val="tx2"/>
          </a:solidFill>
        </p:spPr>
        <p:txBody>
          <a:bodyPr vert="horz" lIns="0" tIns="0" rIns="0" bIns="0" rtlCol="0">
            <a:noAutofit/>
          </a:bodyPr>
          <a:lstStyle>
            <a:lvl1pPr>
              <a:defRPr lang="en-GB" dirty="0">
                <a:solidFill>
                  <a:schemeClr val="tx1"/>
                </a:solidFill>
                <a:latin typeface="+mn-lt"/>
              </a:defRPr>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r>
              <a:rPr lang="en-GB"/>
              <a:t> Delete if not required.</a:t>
            </a:r>
            <a:endParaRPr lang="en-US"/>
          </a:p>
        </p:txBody>
      </p:sp>
      <p:sp>
        <p:nvSpPr>
          <p:cNvPr id="12" name="Picture Placeholder 3">
            <a:extLst>
              <a:ext uri="{FF2B5EF4-FFF2-40B4-BE49-F238E27FC236}">
                <a16:creationId xmlns:a16="http://schemas.microsoft.com/office/drawing/2014/main" id="{D5E872F4-C139-6D56-50F9-7D21C3B1C8C0}"/>
              </a:ext>
            </a:extLst>
          </p:cNvPr>
          <p:cNvSpPr>
            <a:spLocks noGrp="1"/>
          </p:cNvSpPr>
          <p:nvPr>
            <p:ph type="pic" sz="quarter" idx="18" hasCustomPrompt="1"/>
          </p:nvPr>
        </p:nvSpPr>
        <p:spPr>
          <a:xfrm>
            <a:off x="4624388" y="1306514"/>
            <a:ext cx="2096691" cy="1908175"/>
          </a:xfrm>
          <a:solidFill>
            <a:schemeClr val="tx2"/>
          </a:solidFill>
        </p:spPr>
        <p:txBody>
          <a:bodyPr vert="horz" lIns="0" tIns="0" rIns="0" bIns="0" rtlCol="0">
            <a:noAutofit/>
          </a:bodyPr>
          <a:lstStyle>
            <a:lvl1pPr>
              <a:defRPr lang="en-GB">
                <a:solidFill>
                  <a:schemeClr val="tx1"/>
                </a:solidFill>
                <a:latin typeface="+mn-lt"/>
              </a:defRPr>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r>
              <a:rPr lang="en-GB"/>
              <a:t> Delete if not required.</a:t>
            </a:r>
            <a:endParaRPr lang="en-US"/>
          </a:p>
        </p:txBody>
      </p:sp>
      <p:sp>
        <p:nvSpPr>
          <p:cNvPr id="13" name="Picture Placeholder 3">
            <a:extLst>
              <a:ext uri="{FF2B5EF4-FFF2-40B4-BE49-F238E27FC236}">
                <a16:creationId xmlns:a16="http://schemas.microsoft.com/office/drawing/2014/main" id="{84712E5D-D603-F9AE-3C3A-D37795F75238}"/>
              </a:ext>
            </a:extLst>
          </p:cNvPr>
          <p:cNvSpPr>
            <a:spLocks noGrp="1"/>
          </p:cNvSpPr>
          <p:nvPr>
            <p:ph type="pic" sz="quarter" idx="19" hasCustomPrompt="1"/>
          </p:nvPr>
        </p:nvSpPr>
        <p:spPr>
          <a:xfrm>
            <a:off x="6828235" y="1306513"/>
            <a:ext cx="2099918" cy="1906588"/>
          </a:xfrm>
          <a:solidFill>
            <a:schemeClr val="tx2"/>
          </a:solidFill>
        </p:spPr>
        <p:txBody>
          <a:bodyPr vert="horz" lIns="0" tIns="0" rIns="0" bIns="0" rtlCol="0">
            <a:noAutofit/>
          </a:bodyPr>
          <a:lstStyle>
            <a:lvl1pPr>
              <a:defRPr lang="en-GB" dirty="0">
                <a:solidFill>
                  <a:schemeClr val="tx1"/>
                </a:solidFill>
                <a:latin typeface="+mn-lt"/>
              </a:defRPr>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r>
              <a:rPr lang="en-GB"/>
              <a:t> Delete if not required.</a:t>
            </a:r>
            <a:endParaRPr lang="en-US"/>
          </a:p>
        </p:txBody>
      </p:sp>
      <p:sp>
        <p:nvSpPr>
          <p:cNvPr id="5" name="Text Placeholder 7">
            <a:extLst>
              <a:ext uri="{FF2B5EF4-FFF2-40B4-BE49-F238E27FC236}">
                <a16:creationId xmlns:a16="http://schemas.microsoft.com/office/drawing/2014/main" id="{19D9921F-F7C4-B7B7-7BFB-FFFA54F89ACB}"/>
              </a:ext>
            </a:extLst>
          </p:cNvPr>
          <p:cNvSpPr>
            <a:spLocks noGrp="1"/>
          </p:cNvSpPr>
          <p:nvPr>
            <p:ph type="body" sz="quarter" idx="20" hasCustomPrompt="1"/>
          </p:nvPr>
        </p:nvSpPr>
        <p:spPr>
          <a:xfrm>
            <a:off x="6093154" y="295201"/>
            <a:ext cx="2834153" cy="876375"/>
          </a:xfrm>
        </p:spPr>
        <p:txBody>
          <a:bodyPr/>
          <a:lstStyle>
            <a:lvl1pPr>
              <a:defRPr sz="1050"/>
            </a:lvl1pPr>
            <a:lvl2pPr>
              <a:defRPr sz="1050"/>
            </a:lvl2pPr>
            <a:lvl3pPr>
              <a:defRPr sz="900"/>
            </a:lvl3pPr>
          </a:lstStyle>
          <a:p>
            <a:pPr lvl="0"/>
            <a:r>
              <a:rPr lang="en-GB"/>
              <a:t>Click to add text. Delete if not required.</a:t>
            </a:r>
          </a:p>
          <a:p>
            <a:pPr lvl="1"/>
            <a:r>
              <a:rPr lang="en-GB"/>
              <a:t>Second level</a:t>
            </a:r>
          </a:p>
          <a:p>
            <a:pPr lvl="2"/>
            <a:r>
              <a:rPr lang="en-GB"/>
              <a:t>Third level</a:t>
            </a:r>
          </a:p>
        </p:txBody>
      </p:sp>
      <p:sp>
        <p:nvSpPr>
          <p:cNvPr id="2" name="Subtitle 2">
            <a:extLst>
              <a:ext uri="{FF2B5EF4-FFF2-40B4-BE49-F238E27FC236}">
                <a16:creationId xmlns:a16="http://schemas.microsoft.com/office/drawing/2014/main" id="{A6811233-C261-B7A8-9BF5-E6DBD474B2D8}"/>
              </a:ext>
            </a:extLst>
          </p:cNvPr>
          <p:cNvSpPr>
            <a:spLocks noGrp="1"/>
          </p:cNvSpPr>
          <p:nvPr>
            <p:ph type="subTitle" idx="21" hasCustomPrompt="1"/>
          </p:nvPr>
        </p:nvSpPr>
        <p:spPr>
          <a:xfrm>
            <a:off x="216226" y="713621"/>
            <a:ext cx="5035154"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14" name="Text Placeholder 11">
            <a:extLst>
              <a:ext uri="{FF2B5EF4-FFF2-40B4-BE49-F238E27FC236}">
                <a16:creationId xmlns:a16="http://schemas.microsoft.com/office/drawing/2014/main" id="{AB473CBC-7605-D3E8-783C-F925B286C464}"/>
              </a:ext>
            </a:extLst>
          </p:cNvPr>
          <p:cNvSpPr>
            <a:spLocks noGrp="1"/>
          </p:cNvSpPr>
          <p:nvPr>
            <p:ph type="body" sz="quarter" idx="22"/>
          </p:nvPr>
        </p:nvSpPr>
        <p:spPr>
          <a:xfrm>
            <a:off x="216694" y="3357564"/>
            <a:ext cx="2093119"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11">
            <a:extLst>
              <a:ext uri="{FF2B5EF4-FFF2-40B4-BE49-F238E27FC236}">
                <a16:creationId xmlns:a16="http://schemas.microsoft.com/office/drawing/2014/main" id="{D5F5363E-BC98-62D0-50C8-BB47491FC9D2}"/>
              </a:ext>
            </a:extLst>
          </p:cNvPr>
          <p:cNvSpPr>
            <a:spLocks noGrp="1"/>
          </p:cNvSpPr>
          <p:nvPr>
            <p:ph type="body" sz="quarter" idx="23"/>
          </p:nvPr>
        </p:nvSpPr>
        <p:spPr>
          <a:xfrm>
            <a:off x="2424836" y="3357564"/>
            <a:ext cx="2097117"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7" name="Text Placeholder 11">
            <a:extLst>
              <a:ext uri="{FF2B5EF4-FFF2-40B4-BE49-F238E27FC236}">
                <a16:creationId xmlns:a16="http://schemas.microsoft.com/office/drawing/2014/main" id="{2CFDC76E-CB6A-2A48-41EF-35223633C7FE}"/>
              </a:ext>
            </a:extLst>
          </p:cNvPr>
          <p:cNvSpPr>
            <a:spLocks noGrp="1"/>
          </p:cNvSpPr>
          <p:nvPr>
            <p:ph type="body" sz="quarter" idx="24"/>
          </p:nvPr>
        </p:nvSpPr>
        <p:spPr>
          <a:xfrm>
            <a:off x="4631491" y="3357564"/>
            <a:ext cx="2097117"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1">
            <a:extLst>
              <a:ext uri="{FF2B5EF4-FFF2-40B4-BE49-F238E27FC236}">
                <a16:creationId xmlns:a16="http://schemas.microsoft.com/office/drawing/2014/main" id="{12E56C66-93E1-5486-DC8D-DDF4C1E184CC}"/>
              </a:ext>
            </a:extLst>
          </p:cNvPr>
          <p:cNvSpPr>
            <a:spLocks noGrp="1"/>
          </p:cNvSpPr>
          <p:nvPr>
            <p:ph type="body" sz="quarter" idx="25"/>
          </p:nvPr>
        </p:nvSpPr>
        <p:spPr>
          <a:xfrm>
            <a:off x="6828235" y="3357564"/>
            <a:ext cx="2100600"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Footer Placeholder 4">
            <a:extLst>
              <a:ext uri="{FF2B5EF4-FFF2-40B4-BE49-F238E27FC236}">
                <a16:creationId xmlns:a16="http://schemas.microsoft.com/office/drawing/2014/main" id="{9DCAB8AB-4C0B-7253-B5CE-B910AD2A2752}"/>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19467376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Eight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8" name="Content Placeholder 2">
            <a:extLst>
              <a:ext uri="{FF2B5EF4-FFF2-40B4-BE49-F238E27FC236}">
                <a16:creationId xmlns:a16="http://schemas.microsoft.com/office/drawing/2014/main" id="{56A9A479-5865-E7E2-91F8-228379565FE9}"/>
              </a:ext>
            </a:extLst>
          </p:cNvPr>
          <p:cNvSpPr>
            <a:spLocks noGrp="1"/>
          </p:cNvSpPr>
          <p:nvPr>
            <p:ph idx="1"/>
          </p:nvPr>
        </p:nvSpPr>
        <p:spPr>
          <a:xfrm>
            <a:off x="217038" y="1821600"/>
            <a:ext cx="2095156" cy="1902675"/>
          </a:xfrm>
        </p:spPr>
        <p:txBody>
          <a:bodyPr/>
          <a:lstStyle>
            <a:lvl1pPr>
              <a:defRPr lang="en-GB" sz="1050" dirty="0" smtClean="0"/>
            </a:lvl1pPr>
            <a:lvl2pPr>
              <a:defRPr lang="en-GB" sz="1050" dirty="0" smtClean="0"/>
            </a:lvl2pPr>
            <a:lvl3pPr>
              <a:defRPr lang="en-GB" sz="900" dirty="0" smtClean="0"/>
            </a:lvl3pPr>
            <a:lvl4pPr>
              <a:defRPr lang="en-GB" sz="900" dirty="0" smtClean="0"/>
            </a:lvl4pPr>
            <a:lvl5pPr>
              <a:defRPr lang="en-GB" sz="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a:extLst>
              <a:ext uri="{FF2B5EF4-FFF2-40B4-BE49-F238E27FC236}">
                <a16:creationId xmlns:a16="http://schemas.microsoft.com/office/drawing/2014/main" id="{C843A736-3CCC-0374-4B82-29356E6E54DC}"/>
              </a:ext>
            </a:extLst>
          </p:cNvPr>
          <p:cNvSpPr>
            <a:spLocks noGrp="1"/>
          </p:cNvSpPr>
          <p:nvPr>
            <p:ph idx="13"/>
          </p:nvPr>
        </p:nvSpPr>
        <p:spPr>
          <a:xfrm>
            <a:off x="4624389" y="1821600"/>
            <a:ext cx="2095157" cy="1902675"/>
          </a:xfrm>
        </p:spPr>
        <p:txBody>
          <a:bodyPr/>
          <a:lstStyle>
            <a:lvl1pPr>
              <a:defRPr lang="en-GB" sz="1050" smtClean="0"/>
            </a:lvl1pPr>
            <a:lvl2pPr>
              <a:defRPr lang="en-GB" sz="1050" smtClean="0"/>
            </a:lvl2pPr>
            <a:lvl3pPr>
              <a:defRPr lang="en-GB" sz="900" smtClean="0"/>
            </a:lvl3pPr>
            <a:lvl4pPr>
              <a:defRPr lang="en-GB" sz="900" smtClean="0"/>
            </a:lvl4pPr>
            <a:lvl5pPr>
              <a:defRPr lang="en-GB" sz="600" b="0" i="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Content Placeholder 2">
            <a:extLst>
              <a:ext uri="{FF2B5EF4-FFF2-40B4-BE49-F238E27FC236}">
                <a16:creationId xmlns:a16="http://schemas.microsoft.com/office/drawing/2014/main" id="{73E966BC-48D6-0237-3D83-9F8CB77DC975}"/>
              </a:ext>
            </a:extLst>
          </p:cNvPr>
          <p:cNvSpPr>
            <a:spLocks noGrp="1"/>
          </p:cNvSpPr>
          <p:nvPr>
            <p:ph idx="14"/>
          </p:nvPr>
        </p:nvSpPr>
        <p:spPr>
          <a:xfrm>
            <a:off x="2419350" y="1821600"/>
            <a:ext cx="2102644" cy="1902675"/>
          </a:xfrm>
        </p:spPr>
        <p:txBody>
          <a:bodyPr/>
          <a:lstStyle>
            <a:lvl1pPr>
              <a:defRPr lang="en-GB" sz="1050" smtClean="0"/>
            </a:lvl1pPr>
            <a:lvl2pPr>
              <a:defRPr lang="en-GB" sz="1050" smtClean="0"/>
            </a:lvl2pPr>
            <a:lvl3pPr>
              <a:defRPr lang="en-GB" sz="900" smtClean="0"/>
            </a:lvl3pPr>
            <a:lvl4pPr>
              <a:defRPr lang="en-GB" sz="900" smtClean="0"/>
            </a:lvl4pPr>
            <a:lvl5pPr>
              <a:defRPr lang="en-GB" sz="600" b="0" i="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2">
            <a:extLst>
              <a:ext uri="{FF2B5EF4-FFF2-40B4-BE49-F238E27FC236}">
                <a16:creationId xmlns:a16="http://schemas.microsoft.com/office/drawing/2014/main" id="{48B10B95-D320-4FA6-98CE-883417C5DC22}"/>
              </a:ext>
            </a:extLst>
          </p:cNvPr>
          <p:cNvSpPr>
            <a:spLocks noGrp="1"/>
          </p:cNvSpPr>
          <p:nvPr>
            <p:ph idx="15"/>
          </p:nvPr>
        </p:nvSpPr>
        <p:spPr>
          <a:xfrm>
            <a:off x="6829428" y="1821600"/>
            <a:ext cx="2095498" cy="1902675"/>
          </a:xfrm>
        </p:spPr>
        <p:txBody>
          <a:bodyPr/>
          <a:lstStyle>
            <a:lvl1pPr>
              <a:defRPr lang="en-GB" sz="1050" smtClean="0"/>
            </a:lvl1pPr>
            <a:lvl2pPr>
              <a:defRPr lang="en-GB" sz="1050" smtClean="0"/>
            </a:lvl2pPr>
            <a:lvl3pPr>
              <a:defRPr lang="en-GB" sz="900" smtClean="0"/>
            </a:lvl3pPr>
            <a:lvl4pPr>
              <a:defRPr lang="en-GB" sz="900" smtClean="0"/>
            </a:lvl4pPr>
            <a:lvl5pPr>
              <a:defRPr lang="en-GB" sz="600" b="0" i="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2">
            <a:extLst>
              <a:ext uri="{FF2B5EF4-FFF2-40B4-BE49-F238E27FC236}">
                <a16:creationId xmlns:a16="http://schemas.microsoft.com/office/drawing/2014/main" id="{F837F62A-0DBC-5C4E-10B1-0A4CD4ADF81F}"/>
              </a:ext>
            </a:extLst>
          </p:cNvPr>
          <p:cNvSpPr>
            <a:spLocks noGrp="1"/>
          </p:cNvSpPr>
          <p:nvPr>
            <p:ph idx="16"/>
          </p:nvPr>
        </p:nvSpPr>
        <p:spPr>
          <a:xfrm>
            <a:off x="217038" y="3871913"/>
            <a:ext cx="2095156" cy="1902673"/>
          </a:xfrm>
        </p:spPr>
        <p:txBody>
          <a:bodyPr/>
          <a:lstStyle>
            <a:lvl1pPr>
              <a:defRPr lang="en-GB" sz="1050" smtClean="0"/>
            </a:lvl1pPr>
            <a:lvl2pPr>
              <a:defRPr lang="en-GB" sz="1050" smtClean="0"/>
            </a:lvl2pPr>
            <a:lvl3pPr>
              <a:defRPr lang="en-GB" sz="900" smtClean="0"/>
            </a:lvl3pPr>
            <a:lvl4pPr>
              <a:defRPr lang="en-GB" sz="900" smtClean="0"/>
            </a:lvl4pPr>
            <a:lvl5pPr>
              <a:defRPr lang="en-GB" sz="600" b="0" i="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2">
            <a:extLst>
              <a:ext uri="{FF2B5EF4-FFF2-40B4-BE49-F238E27FC236}">
                <a16:creationId xmlns:a16="http://schemas.microsoft.com/office/drawing/2014/main" id="{D19C36C2-D521-FEE7-A6AC-5710B0CDB350}"/>
              </a:ext>
            </a:extLst>
          </p:cNvPr>
          <p:cNvSpPr>
            <a:spLocks noGrp="1"/>
          </p:cNvSpPr>
          <p:nvPr>
            <p:ph idx="17"/>
          </p:nvPr>
        </p:nvSpPr>
        <p:spPr>
          <a:xfrm>
            <a:off x="4624388" y="3871912"/>
            <a:ext cx="2096691" cy="1902674"/>
          </a:xfrm>
        </p:spPr>
        <p:txBody>
          <a:bodyPr/>
          <a:lstStyle>
            <a:lvl1pPr>
              <a:defRPr lang="en-GB" sz="1050" smtClean="0"/>
            </a:lvl1pPr>
            <a:lvl2pPr>
              <a:defRPr lang="en-GB" sz="1050" smtClean="0"/>
            </a:lvl2pPr>
            <a:lvl3pPr>
              <a:defRPr lang="en-GB" sz="900" smtClean="0"/>
            </a:lvl3pPr>
            <a:lvl4pPr>
              <a:defRPr lang="en-GB" sz="900" smtClean="0"/>
            </a:lvl4pPr>
            <a:lvl5pPr>
              <a:defRPr lang="en-GB" sz="600" b="0" i="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Content Placeholder 2">
            <a:extLst>
              <a:ext uri="{FF2B5EF4-FFF2-40B4-BE49-F238E27FC236}">
                <a16:creationId xmlns:a16="http://schemas.microsoft.com/office/drawing/2014/main" id="{FB6994DE-2295-D9C1-5B16-D2099A816416}"/>
              </a:ext>
            </a:extLst>
          </p:cNvPr>
          <p:cNvSpPr>
            <a:spLocks noGrp="1"/>
          </p:cNvSpPr>
          <p:nvPr>
            <p:ph idx="18"/>
          </p:nvPr>
        </p:nvSpPr>
        <p:spPr>
          <a:xfrm>
            <a:off x="2419351" y="3871913"/>
            <a:ext cx="2096691" cy="1902673"/>
          </a:xfrm>
        </p:spPr>
        <p:txBody>
          <a:bodyPr/>
          <a:lstStyle>
            <a:lvl1pPr>
              <a:defRPr lang="en-GB" sz="1050" smtClean="0"/>
            </a:lvl1pPr>
            <a:lvl2pPr>
              <a:defRPr lang="en-GB" sz="1050" smtClean="0"/>
            </a:lvl2pPr>
            <a:lvl3pPr>
              <a:defRPr lang="en-GB" sz="900" smtClean="0"/>
            </a:lvl3pPr>
            <a:lvl4pPr>
              <a:defRPr lang="en-GB" sz="900" smtClean="0"/>
            </a:lvl4pPr>
            <a:lvl5pPr>
              <a:defRPr lang="en-GB" sz="600" b="0" i="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Content Placeholder 2">
            <a:extLst>
              <a:ext uri="{FF2B5EF4-FFF2-40B4-BE49-F238E27FC236}">
                <a16:creationId xmlns:a16="http://schemas.microsoft.com/office/drawing/2014/main" id="{35D14BC0-5573-6189-1430-BDA9443B2652}"/>
              </a:ext>
            </a:extLst>
          </p:cNvPr>
          <p:cNvSpPr>
            <a:spLocks noGrp="1"/>
          </p:cNvSpPr>
          <p:nvPr>
            <p:ph idx="19"/>
          </p:nvPr>
        </p:nvSpPr>
        <p:spPr>
          <a:xfrm>
            <a:off x="6828235" y="3871912"/>
            <a:ext cx="2096690" cy="1902674"/>
          </a:xfrm>
        </p:spPr>
        <p:txBody>
          <a:bodyPr/>
          <a:lstStyle>
            <a:lvl1pPr>
              <a:defRPr lang="en-GB" sz="1050" smtClean="0"/>
            </a:lvl1pPr>
            <a:lvl2pPr>
              <a:defRPr lang="en-GB" sz="1050" smtClean="0"/>
            </a:lvl2pPr>
            <a:lvl3pPr>
              <a:defRPr lang="en-GB" sz="900" smtClean="0"/>
            </a:lvl3pPr>
            <a:lvl4pPr>
              <a:defRPr lang="en-GB" sz="900" smtClean="0"/>
            </a:lvl4pPr>
            <a:lvl5pPr>
              <a:defRPr lang="en-GB" sz="600" b="0" i="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7">
            <a:extLst>
              <a:ext uri="{FF2B5EF4-FFF2-40B4-BE49-F238E27FC236}">
                <a16:creationId xmlns:a16="http://schemas.microsoft.com/office/drawing/2014/main" id="{18166EB3-B625-A7A5-5E35-6D81B2C4EAAA}"/>
              </a:ext>
            </a:extLst>
          </p:cNvPr>
          <p:cNvSpPr>
            <a:spLocks noGrp="1"/>
          </p:cNvSpPr>
          <p:nvPr>
            <p:ph type="body" sz="quarter" idx="20" hasCustomPrompt="1"/>
          </p:nvPr>
        </p:nvSpPr>
        <p:spPr>
          <a:xfrm>
            <a:off x="6093154" y="295201"/>
            <a:ext cx="2834153" cy="876375"/>
          </a:xfrm>
        </p:spPr>
        <p:txBody>
          <a:bodyPr/>
          <a:lstStyle>
            <a:lvl1pPr>
              <a:defRPr sz="1050"/>
            </a:lvl1pPr>
            <a:lvl2pPr>
              <a:defRPr sz="1050"/>
            </a:lvl2pPr>
            <a:lvl3pPr>
              <a:defRPr sz="900"/>
            </a:lvl3pPr>
          </a:lstStyle>
          <a:p>
            <a:pPr lvl="0"/>
            <a:r>
              <a:rPr lang="en-GB"/>
              <a:t>Click to add text. Delete if not required.</a:t>
            </a:r>
          </a:p>
          <a:p>
            <a:pPr lvl="1"/>
            <a:r>
              <a:rPr lang="en-GB"/>
              <a:t>Second level</a:t>
            </a:r>
          </a:p>
          <a:p>
            <a:pPr lvl="2"/>
            <a:r>
              <a:rPr lang="en-GB"/>
              <a:t>Third level</a:t>
            </a:r>
          </a:p>
        </p:txBody>
      </p:sp>
      <p:sp>
        <p:nvSpPr>
          <p:cNvPr id="15" name="Title 14">
            <a:extLst>
              <a:ext uri="{FF2B5EF4-FFF2-40B4-BE49-F238E27FC236}">
                <a16:creationId xmlns:a16="http://schemas.microsoft.com/office/drawing/2014/main" id="{EC560DE3-3204-EFCC-1AF1-2D91CA826E4F}"/>
              </a:ext>
            </a:extLst>
          </p:cNvPr>
          <p:cNvSpPr>
            <a:spLocks noGrp="1"/>
          </p:cNvSpPr>
          <p:nvPr>
            <p:ph type="title"/>
          </p:nvPr>
        </p:nvSpPr>
        <p:spPr>
          <a:xfrm>
            <a:off x="216227" y="262267"/>
            <a:ext cx="5035154" cy="351506"/>
          </a:xfrm>
        </p:spPr>
        <p:txBody>
          <a:bodyPr/>
          <a:lstStyle/>
          <a:p>
            <a:r>
              <a:rPr lang="en-US"/>
              <a:t>Click to edit Master title style</a:t>
            </a:r>
            <a:endParaRPr lang="en-GB"/>
          </a:p>
        </p:txBody>
      </p:sp>
      <p:sp>
        <p:nvSpPr>
          <p:cNvPr id="2" name="Subtitle 2">
            <a:extLst>
              <a:ext uri="{FF2B5EF4-FFF2-40B4-BE49-F238E27FC236}">
                <a16:creationId xmlns:a16="http://schemas.microsoft.com/office/drawing/2014/main" id="{09115CA6-F35D-BB63-6BE4-D7293F65797E}"/>
              </a:ext>
            </a:extLst>
          </p:cNvPr>
          <p:cNvSpPr>
            <a:spLocks noGrp="1"/>
          </p:cNvSpPr>
          <p:nvPr>
            <p:ph type="subTitle" idx="21" hasCustomPrompt="1"/>
          </p:nvPr>
        </p:nvSpPr>
        <p:spPr>
          <a:xfrm>
            <a:off x="216226" y="713621"/>
            <a:ext cx="5035154"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14" name="Footer Placeholder 4">
            <a:extLst>
              <a:ext uri="{FF2B5EF4-FFF2-40B4-BE49-F238E27FC236}">
                <a16:creationId xmlns:a16="http://schemas.microsoft.com/office/drawing/2014/main" id="{E13B6904-8EEB-8C52-41B0-27C88B555178}"/>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31400634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and Chart">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8" name="Content Placeholder 2">
            <a:extLst>
              <a:ext uri="{FF2B5EF4-FFF2-40B4-BE49-F238E27FC236}">
                <a16:creationId xmlns:a16="http://schemas.microsoft.com/office/drawing/2014/main" id="{56A9A479-5865-E7E2-91F8-228379565FE9}"/>
              </a:ext>
            </a:extLst>
          </p:cNvPr>
          <p:cNvSpPr>
            <a:spLocks noGrp="1"/>
          </p:cNvSpPr>
          <p:nvPr>
            <p:ph idx="1"/>
          </p:nvPr>
        </p:nvSpPr>
        <p:spPr>
          <a:xfrm>
            <a:off x="217039" y="1306514"/>
            <a:ext cx="4299002" cy="44592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hart Placeholder 3">
            <a:extLst>
              <a:ext uri="{FF2B5EF4-FFF2-40B4-BE49-F238E27FC236}">
                <a16:creationId xmlns:a16="http://schemas.microsoft.com/office/drawing/2014/main" id="{538B81BC-7790-A8A7-F32D-C3F126E7C5D3}"/>
              </a:ext>
            </a:extLst>
          </p:cNvPr>
          <p:cNvSpPr>
            <a:spLocks noGrp="1"/>
          </p:cNvSpPr>
          <p:nvPr>
            <p:ph type="chart" sz="quarter" idx="15"/>
          </p:nvPr>
        </p:nvSpPr>
        <p:spPr>
          <a:xfrm>
            <a:off x="4624388" y="1306513"/>
            <a:ext cx="4302919" cy="4964112"/>
          </a:xfrm>
          <a:solidFill>
            <a:schemeClr val="bg1"/>
          </a:solidFill>
        </p:spPr>
        <p:txBody>
          <a:bodyPr/>
          <a:lstStyle/>
          <a:p>
            <a:r>
              <a:rPr lang="en-US"/>
              <a:t>Click icon to add chart</a:t>
            </a:r>
          </a:p>
        </p:txBody>
      </p:sp>
      <p:sp>
        <p:nvSpPr>
          <p:cNvPr id="11" name="Text Placeholder 3">
            <a:extLst>
              <a:ext uri="{FF2B5EF4-FFF2-40B4-BE49-F238E27FC236}">
                <a16:creationId xmlns:a16="http://schemas.microsoft.com/office/drawing/2014/main" id="{58257768-4CDB-6207-FCBD-946306C93DAD}"/>
              </a:ext>
            </a:extLst>
          </p:cNvPr>
          <p:cNvSpPr>
            <a:spLocks noGrp="1"/>
          </p:cNvSpPr>
          <p:nvPr>
            <p:ph type="body" sz="quarter" idx="14" hasCustomPrompt="1"/>
          </p:nvPr>
        </p:nvSpPr>
        <p:spPr>
          <a:xfrm>
            <a:off x="7562851" y="330199"/>
            <a:ext cx="1362075" cy="841376"/>
          </a:xfrm>
        </p:spPr>
        <p:txBody>
          <a:bodyPr/>
          <a:lstStyle>
            <a:lvl1pPr>
              <a:spcBef>
                <a:spcPts val="0"/>
              </a:spcBef>
              <a:spcAft>
                <a:spcPts val="225"/>
              </a:spcAft>
              <a:defRPr sz="600" b="0" i="0">
                <a:latin typeface="+mn-lt"/>
              </a:defRPr>
            </a:lvl1pPr>
            <a:lvl2pPr marL="70247" indent="-70247">
              <a:spcBef>
                <a:spcPts val="0"/>
              </a:spcBef>
              <a:spcAft>
                <a:spcPts val="225"/>
              </a:spcAft>
              <a:tabLst/>
              <a:defRPr sz="600" b="0" i="0">
                <a:latin typeface="+mn-lt"/>
              </a:defRPr>
            </a:lvl2pPr>
            <a:lvl3pPr marL="134541" indent="-64294">
              <a:spcBef>
                <a:spcPts val="0"/>
              </a:spcBef>
              <a:spcAft>
                <a:spcPts val="225"/>
              </a:spcAft>
              <a:tabLst/>
              <a:defRPr sz="600" b="0" i="0">
                <a:latin typeface="+mn-lt"/>
              </a:defRPr>
            </a:lvl3pPr>
            <a:lvl4pPr>
              <a:defRPr sz="750"/>
            </a:lvl4pPr>
            <a:lvl5pPr>
              <a:defRPr sz="750"/>
            </a:lvl5pPr>
          </a:lstStyle>
          <a:p>
            <a:pPr lvl="0"/>
            <a:r>
              <a:rPr lang="en-GB"/>
              <a:t>Click to add text. Delete if not required.</a:t>
            </a:r>
          </a:p>
          <a:p>
            <a:pPr lvl="1"/>
            <a:r>
              <a:rPr lang="en-GB"/>
              <a:t>Second level</a:t>
            </a:r>
          </a:p>
          <a:p>
            <a:pPr lvl="2"/>
            <a:r>
              <a:rPr lang="en-GB"/>
              <a:t>Third level</a:t>
            </a:r>
          </a:p>
        </p:txBody>
      </p:sp>
      <p:sp>
        <p:nvSpPr>
          <p:cNvPr id="9" name="Title 8">
            <a:extLst>
              <a:ext uri="{FF2B5EF4-FFF2-40B4-BE49-F238E27FC236}">
                <a16:creationId xmlns:a16="http://schemas.microsoft.com/office/drawing/2014/main" id="{6E77B21E-A040-7CC6-4F9B-B89C94289E89}"/>
              </a:ext>
            </a:extLst>
          </p:cNvPr>
          <p:cNvSpPr>
            <a:spLocks noGrp="1"/>
          </p:cNvSpPr>
          <p:nvPr>
            <p:ph type="title"/>
          </p:nvPr>
        </p:nvSpPr>
        <p:spPr>
          <a:xfrm>
            <a:off x="216227" y="262267"/>
            <a:ext cx="5035154" cy="351506"/>
          </a:xfrm>
        </p:spPr>
        <p:txBody>
          <a:bodyPr/>
          <a:lstStyle/>
          <a:p>
            <a:r>
              <a:rPr lang="en-US"/>
              <a:t>Click to edit Master title style</a:t>
            </a:r>
            <a:endParaRPr lang="en-GB"/>
          </a:p>
        </p:txBody>
      </p:sp>
      <p:sp>
        <p:nvSpPr>
          <p:cNvPr id="3" name="Subtitle 2">
            <a:extLst>
              <a:ext uri="{FF2B5EF4-FFF2-40B4-BE49-F238E27FC236}">
                <a16:creationId xmlns:a16="http://schemas.microsoft.com/office/drawing/2014/main" id="{F725C5CD-1985-D608-1D27-9FBC395FE641}"/>
              </a:ext>
            </a:extLst>
          </p:cNvPr>
          <p:cNvSpPr>
            <a:spLocks noGrp="1"/>
          </p:cNvSpPr>
          <p:nvPr>
            <p:ph type="subTitle" idx="16" hasCustomPrompt="1"/>
          </p:nvPr>
        </p:nvSpPr>
        <p:spPr>
          <a:xfrm>
            <a:off x="216226" y="713621"/>
            <a:ext cx="5035154"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2" name="Footer Placeholder 4">
            <a:extLst>
              <a:ext uri="{FF2B5EF4-FFF2-40B4-BE49-F238E27FC236}">
                <a16:creationId xmlns:a16="http://schemas.microsoft.com/office/drawing/2014/main" id="{14E01DA7-F0B0-D0D7-0F82-2CEA274588EC}"/>
              </a:ext>
            </a:extLst>
          </p:cNvPr>
          <p:cNvSpPr>
            <a:spLocks noGrp="1"/>
          </p:cNvSpPr>
          <p:nvPr>
            <p:ph type="ftr" sz="quarter" idx="3"/>
          </p:nvPr>
        </p:nvSpPr>
        <p:spPr>
          <a:xfrm>
            <a:off x="216195" y="6172935"/>
            <a:ext cx="429984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45665997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ree Chart">
    <p:bg>
      <p:bgPr>
        <a:solidFill>
          <a:schemeClr val="tx2"/>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a:xfrm>
            <a:off x="8686456" y="6421671"/>
            <a:ext cx="240506" cy="153463"/>
          </a:xfrm>
        </p:spPr>
        <p:txBody>
          <a:bodyPr/>
          <a:lstStyle/>
          <a:p>
            <a:fld id="{AEC8D767-5246-2244-A4A3-B8AFB218393C}" type="slidenum">
              <a:rPr lang="en-GB" smtClean="0"/>
              <a:t>‹#›</a:t>
            </a:fld>
            <a:endParaRPr lang="en-GB"/>
          </a:p>
        </p:txBody>
      </p:sp>
      <p:sp>
        <p:nvSpPr>
          <p:cNvPr id="4" name="Text Placeholder 7">
            <a:extLst>
              <a:ext uri="{FF2B5EF4-FFF2-40B4-BE49-F238E27FC236}">
                <a16:creationId xmlns:a16="http://schemas.microsoft.com/office/drawing/2014/main" id="{66A26018-CD47-11D0-838D-A1A2D71C4DE9}"/>
              </a:ext>
            </a:extLst>
          </p:cNvPr>
          <p:cNvSpPr>
            <a:spLocks noGrp="1"/>
          </p:cNvSpPr>
          <p:nvPr>
            <p:ph type="body" sz="quarter" idx="15" hasCustomPrompt="1"/>
          </p:nvPr>
        </p:nvSpPr>
        <p:spPr>
          <a:xfrm>
            <a:off x="6093154" y="293525"/>
            <a:ext cx="2834153" cy="878050"/>
          </a:xfrm>
        </p:spPr>
        <p:txBody>
          <a:bodyPr/>
          <a:lstStyle>
            <a:lvl1pPr>
              <a:defRPr sz="1050"/>
            </a:lvl1pPr>
            <a:lvl2pPr>
              <a:defRPr sz="1050"/>
            </a:lvl2pPr>
            <a:lvl3pPr>
              <a:defRPr sz="900"/>
            </a:lvl3pPr>
          </a:lstStyle>
          <a:p>
            <a:pPr lvl="0"/>
            <a:r>
              <a:rPr lang="en-GB"/>
              <a:t>Click to add text. Delete if not required.</a:t>
            </a:r>
          </a:p>
          <a:p>
            <a:pPr lvl="1"/>
            <a:r>
              <a:rPr lang="en-GB"/>
              <a:t>Second level</a:t>
            </a:r>
          </a:p>
          <a:p>
            <a:pPr lvl="2"/>
            <a:r>
              <a:rPr lang="en-GB"/>
              <a:t>Third level</a:t>
            </a:r>
          </a:p>
        </p:txBody>
      </p:sp>
      <p:sp>
        <p:nvSpPr>
          <p:cNvPr id="11" name="Chart Placeholder 10">
            <a:extLst>
              <a:ext uri="{FF2B5EF4-FFF2-40B4-BE49-F238E27FC236}">
                <a16:creationId xmlns:a16="http://schemas.microsoft.com/office/drawing/2014/main" id="{698C230B-5408-E1A5-CFA9-2F383131120D}"/>
              </a:ext>
            </a:extLst>
          </p:cNvPr>
          <p:cNvSpPr>
            <a:spLocks noGrp="1"/>
          </p:cNvSpPr>
          <p:nvPr>
            <p:ph type="chart" sz="quarter" idx="16"/>
          </p:nvPr>
        </p:nvSpPr>
        <p:spPr>
          <a:xfrm>
            <a:off x="219075" y="1306513"/>
            <a:ext cx="2827735" cy="3440113"/>
          </a:xfrm>
          <a:solidFill>
            <a:schemeClr val="bg1"/>
          </a:solidFill>
        </p:spPr>
        <p:txBody>
          <a:bodyPr/>
          <a:lstStyle/>
          <a:p>
            <a:r>
              <a:rPr lang="en-US"/>
              <a:t>Click icon to add chart</a:t>
            </a:r>
          </a:p>
        </p:txBody>
      </p:sp>
      <p:sp>
        <p:nvSpPr>
          <p:cNvPr id="12" name="Text Placeholder 7">
            <a:extLst>
              <a:ext uri="{FF2B5EF4-FFF2-40B4-BE49-F238E27FC236}">
                <a16:creationId xmlns:a16="http://schemas.microsoft.com/office/drawing/2014/main" id="{6BA18FE4-4638-2816-D5EB-4ABC0612973F}"/>
              </a:ext>
            </a:extLst>
          </p:cNvPr>
          <p:cNvSpPr>
            <a:spLocks noGrp="1"/>
          </p:cNvSpPr>
          <p:nvPr>
            <p:ph type="body" sz="quarter" idx="17" hasCustomPrompt="1"/>
          </p:nvPr>
        </p:nvSpPr>
        <p:spPr>
          <a:xfrm>
            <a:off x="218610" y="4894903"/>
            <a:ext cx="2828201" cy="876300"/>
          </a:xfrm>
        </p:spPr>
        <p:txBody>
          <a:bodyPr/>
          <a:lstStyle>
            <a:lvl1pPr>
              <a:defRPr sz="900"/>
            </a:lvl1pPr>
            <a:lvl2pPr>
              <a:defRPr sz="900"/>
            </a:lvl2pPr>
            <a:lvl3pPr>
              <a:defRPr sz="825"/>
            </a:lvl3pPr>
          </a:lstStyle>
          <a:p>
            <a:pPr lvl="0"/>
            <a:r>
              <a:rPr lang="en-GB"/>
              <a:t>Click to add text. Delete if not required.</a:t>
            </a:r>
          </a:p>
          <a:p>
            <a:pPr lvl="1"/>
            <a:r>
              <a:rPr lang="en-GB"/>
              <a:t>Second level</a:t>
            </a:r>
          </a:p>
          <a:p>
            <a:pPr lvl="2"/>
            <a:r>
              <a:rPr lang="en-GB"/>
              <a:t>Third level</a:t>
            </a:r>
          </a:p>
        </p:txBody>
      </p:sp>
      <p:sp>
        <p:nvSpPr>
          <p:cNvPr id="13" name="Chart Placeholder 10">
            <a:extLst>
              <a:ext uri="{FF2B5EF4-FFF2-40B4-BE49-F238E27FC236}">
                <a16:creationId xmlns:a16="http://schemas.microsoft.com/office/drawing/2014/main" id="{446A3E25-507C-4190-4950-DA0C712EB336}"/>
              </a:ext>
            </a:extLst>
          </p:cNvPr>
          <p:cNvSpPr>
            <a:spLocks noGrp="1"/>
          </p:cNvSpPr>
          <p:nvPr>
            <p:ph type="chart" sz="quarter" idx="18"/>
          </p:nvPr>
        </p:nvSpPr>
        <p:spPr>
          <a:xfrm>
            <a:off x="3155156" y="1306513"/>
            <a:ext cx="2831307" cy="3440112"/>
          </a:xfrm>
          <a:solidFill>
            <a:schemeClr val="bg1"/>
          </a:solidFill>
        </p:spPr>
        <p:txBody>
          <a:bodyPr/>
          <a:lstStyle/>
          <a:p>
            <a:r>
              <a:rPr lang="en-US"/>
              <a:t>Click icon to add chart</a:t>
            </a:r>
          </a:p>
        </p:txBody>
      </p:sp>
      <p:sp>
        <p:nvSpPr>
          <p:cNvPr id="14" name="Text Placeholder 7">
            <a:extLst>
              <a:ext uri="{FF2B5EF4-FFF2-40B4-BE49-F238E27FC236}">
                <a16:creationId xmlns:a16="http://schemas.microsoft.com/office/drawing/2014/main" id="{DDD2F21A-FE62-6E81-6F5B-9A76691ED2EE}"/>
              </a:ext>
            </a:extLst>
          </p:cNvPr>
          <p:cNvSpPr>
            <a:spLocks noGrp="1"/>
          </p:cNvSpPr>
          <p:nvPr>
            <p:ph type="body" sz="quarter" idx="19" hasCustomPrompt="1"/>
          </p:nvPr>
        </p:nvSpPr>
        <p:spPr>
          <a:xfrm>
            <a:off x="3155156" y="4894903"/>
            <a:ext cx="2831307" cy="876300"/>
          </a:xfrm>
        </p:spPr>
        <p:txBody>
          <a:bodyPr/>
          <a:lstStyle>
            <a:lvl1pPr>
              <a:defRPr sz="900"/>
            </a:lvl1pPr>
            <a:lvl2pPr>
              <a:defRPr sz="900"/>
            </a:lvl2pPr>
            <a:lvl3pPr>
              <a:defRPr sz="825"/>
            </a:lvl3pPr>
          </a:lstStyle>
          <a:p>
            <a:pPr lvl="0"/>
            <a:r>
              <a:rPr lang="en-GB"/>
              <a:t>Click to add text. Delete if not required.</a:t>
            </a:r>
          </a:p>
          <a:p>
            <a:pPr lvl="1"/>
            <a:r>
              <a:rPr lang="en-GB"/>
              <a:t>Second level</a:t>
            </a:r>
          </a:p>
          <a:p>
            <a:pPr lvl="2"/>
            <a:r>
              <a:rPr lang="en-GB"/>
              <a:t>Third level</a:t>
            </a:r>
          </a:p>
        </p:txBody>
      </p:sp>
      <p:sp>
        <p:nvSpPr>
          <p:cNvPr id="15" name="Chart Placeholder 10">
            <a:extLst>
              <a:ext uri="{FF2B5EF4-FFF2-40B4-BE49-F238E27FC236}">
                <a16:creationId xmlns:a16="http://schemas.microsoft.com/office/drawing/2014/main" id="{94EF43E1-5534-96EF-52FD-3CD0B7B21E71}"/>
              </a:ext>
            </a:extLst>
          </p:cNvPr>
          <p:cNvSpPr>
            <a:spLocks noGrp="1"/>
          </p:cNvSpPr>
          <p:nvPr>
            <p:ph type="chart" sz="quarter" idx="20"/>
          </p:nvPr>
        </p:nvSpPr>
        <p:spPr>
          <a:xfrm>
            <a:off x="6093619" y="1306513"/>
            <a:ext cx="2827735" cy="3440113"/>
          </a:xfrm>
          <a:solidFill>
            <a:schemeClr val="bg1"/>
          </a:solidFill>
        </p:spPr>
        <p:txBody>
          <a:bodyPr/>
          <a:lstStyle/>
          <a:p>
            <a:r>
              <a:rPr lang="en-US"/>
              <a:t>Click icon to add chart</a:t>
            </a:r>
          </a:p>
        </p:txBody>
      </p:sp>
      <p:sp>
        <p:nvSpPr>
          <p:cNvPr id="16" name="Text Placeholder 7">
            <a:extLst>
              <a:ext uri="{FF2B5EF4-FFF2-40B4-BE49-F238E27FC236}">
                <a16:creationId xmlns:a16="http://schemas.microsoft.com/office/drawing/2014/main" id="{074660EF-5B4C-59FD-5DE9-C6AEEC3EA783}"/>
              </a:ext>
            </a:extLst>
          </p:cNvPr>
          <p:cNvSpPr>
            <a:spLocks noGrp="1"/>
          </p:cNvSpPr>
          <p:nvPr>
            <p:ph type="body" sz="quarter" idx="21" hasCustomPrompt="1"/>
          </p:nvPr>
        </p:nvSpPr>
        <p:spPr>
          <a:xfrm>
            <a:off x="6093154" y="4894903"/>
            <a:ext cx="2828201" cy="876300"/>
          </a:xfrm>
        </p:spPr>
        <p:txBody>
          <a:bodyPr/>
          <a:lstStyle>
            <a:lvl1pPr>
              <a:defRPr sz="900"/>
            </a:lvl1pPr>
            <a:lvl2pPr>
              <a:defRPr sz="900"/>
            </a:lvl2pPr>
            <a:lvl3pPr>
              <a:defRPr sz="825"/>
            </a:lvl3pPr>
          </a:lstStyle>
          <a:p>
            <a:pPr lvl="0"/>
            <a:r>
              <a:rPr lang="en-GB"/>
              <a:t>Click to add text. Delete if not required.</a:t>
            </a:r>
          </a:p>
          <a:p>
            <a:pPr lvl="1"/>
            <a:r>
              <a:rPr lang="en-GB"/>
              <a:t>Second level</a:t>
            </a:r>
          </a:p>
          <a:p>
            <a:pPr lvl="2"/>
            <a:r>
              <a:rPr lang="en-GB"/>
              <a:t>Third level</a:t>
            </a:r>
          </a:p>
        </p:txBody>
      </p:sp>
      <p:sp>
        <p:nvSpPr>
          <p:cNvPr id="9" name="Title 8">
            <a:extLst>
              <a:ext uri="{FF2B5EF4-FFF2-40B4-BE49-F238E27FC236}">
                <a16:creationId xmlns:a16="http://schemas.microsoft.com/office/drawing/2014/main" id="{5FD82D33-FC73-4137-A0A9-8EB43DA1A810}"/>
              </a:ext>
            </a:extLst>
          </p:cNvPr>
          <p:cNvSpPr>
            <a:spLocks noGrp="1"/>
          </p:cNvSpPr>
          <p:nvPr>
            <p:ph type="title"/>
          </p:nvPr>
        </p:nvSpPr>
        <p:spPr>
          <a:xfrm>
            <a:off x="216227" y="262267"/>
            <a:ext cx="5035154" cy="351506"/>
          </a:xfrm>
        </p:spPr>
        <p:txBody>
          <a:bodyPr/>
          <a:lstStyle/>
          <a:p>
            <a:r>
              <a:rPr lang="en-US"/>
              <a:t>Click to edit Master title style</a:t>
            </a:r>
            <a:endParaRPr lang="en-GB"/>
          </a:p>
        </p:txBody>
      </p:sp>
      <p:sp>
        <p:nvSpPr>
          <p:cNvPr id="3" name="Subtitle 2">
            <a:extLst>
              <a:ext uri="{FF2B5EF4-FFF2-40B4-BE49-F238E27FC236}">
                <a16:creationId xmlns:a16="http://schemas.microsoft.com/office/drawing/2014/main" id="{EA959997-A6D7-96D1-8672-5FCDE45DB7B3}"/>
              </a:ext>
            </a:extLst>
          </p:cNvPr>
          <p:cNvSpPr>
            <a:spLocks noGrp="1"/>
          </p:cNvSpPr>
          <p:nvPr>
            <p:ph type="subTitle" idx="22" hasCustomPrompt="1"/>
          </p:nvPr>
        </p:nvSpPr>
        <p:spPr>
          <a:xfrm>
            <a:off x="216226" y="713621"/>
            <a:ext cx="5035154"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2" name="Footer Placeholder 4">
            <a:extLst>
              <a:ext uri="{FF2B5EF4-FFF2-40B4-BE49-F238E27FC236}">
                <a16:creationId xmlns:a16="http://schemas.microsoft.com/office/drawing/2014/main" id="{FBE4CD19-6DA9-A930-91EE-59CB48D45E41}"/>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2552593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BCAD085-E8A6-8845-BD4E-CB4CCA059FC4}" type="datetimeFigureOut">
              <a:rPr lang="en-US" smtClean="0"/>
              <a:t>5/27/2025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9" name="Slide Number Placeholder 4">
            <a:extLst>
              <a:ext uri="{FF2B5EF4-FFF2-40B4-BE49-F238E27FC236}">
                <a16:creationId xmlns:a16="http://schemas.microsoft.com/office/drawing/2014/main" id="{703E3838-150C-B34D-4F16-CEA95E3C0B04}"/>
              </a:ext>
            </a:extLst>
          </p:cNvPr>
          <p:cNvSpPr>
            <a:spLocks noGrp="1"/>
          </p:cNvSpPr>
          <p:nvPr>
            <p:ph type="sldNum" sz="quarter" idx="12"/>
          </p:nvPr>
        </p:nvSpPr>
        <p:spPr>
          <a:xfrm>
            <a:off x="8298656" y="6413501"/>
            <a:ext cx="628306" cy="153463"/>
          </a:xfrm>
        </p:spPr>
        <p:txBody>
          <a:bodyPr/>
          <a:lstStyle/>
          <a:p>
            <a:fld id="{AEC8D767-5246-2244-A4A3-B8AFB218393C}" type="slidenum">
              <a:rPr lang="en-GB" smtClean="0"/>
              <a:t>‹#›</a:t>
            </a:fld>
            <a:endParaRPr lang="en-GB"/>
          </a:p>
        </p:txBody>
      </p:sp>
      <p:sp>
        <p:nvSpPr>
          <p:cNvPr id="10" name="Table Placeholder 5">
            <a:extLst>
              <a:ext uri="{FF2B5EF4-FFF2-40B4-BE49-F238E27FC236}">
                <a16:creationId xmlns:a16="http://schemas.microsoft.com/office/drawing/2014/main" id="{AA00D851-11FE-02AE-0FE0-9A7CAC67EF7D}"/>
              </a:ext>
            </a:extLst>
          </p:cNvPr>
          <p:cNvSpPr>
            <a:spLocks noGrp="1"/>
          </p:cNvSpPr>
          <p:nvPr>
            <p:ph type="tbl" sz="quarter" idx="13"/>
          </p:nvPr>
        </p:nvSpPr>
        <p:spPr>
          <a:xfrm>
            <a:off x="219076" y="2847976"/>
            <a:ext cx="8708231" cy="2917825"/>
          </a:xfrm>
        </p:spPr>
        <p:txBody>
          <a:bodyPr/>
          <a:lstStyle/>
          <a:p>
            <a:r>
              <a:rPr lang="en-US"/>
              <a:t>Click icon to add table</a:t>
            </a:r>
            <a:endParaRPr lang="en-GB"/>
          </a:p>
        </p:txBody>
      </p:sp>
      <p:sp>
        <p:nvSpPr>
          <p:cNvPr id="3" name="Title 2">
            <a:extLst>
              <a:ext uri="{FF2B5EF4-FFF2-40B4-BE49-F238E27FC236}">
                <a16:creationId xmlns:a16="http://schemas.microsoft.com/office/drawing/2014/main" id="{2CDD0AA4-DA06-999E-8621-24713C5D3AF7}"/>
              </a:ext>
            </a:extLst>
          </p:cNvPr>
          <p:cNvSpPr>
            <a:spLocks noGrp="1"/>
          </p:cNvSpPr>
          <p:nvPr>
            <p:ph type="title"/>
          </p:nvPr>
        </p:nvSpPr>
        <p:spPr>
          <a:xfrm>
            <a:off x="216227" y="262267"/>
            <a:ext cx="5035154" cy="351506"/>
          </a:xfrm>
        </p:spPr>
        <p:txBody>
          <a:bodyPr/>
          <a:lstStyle/>
          <a:p>
            <a:r>
              <a:rPr lang="en-US"/>
              <a:t>Click to edit Master title style</a:t>
            </a:r>
            <a:endParaRPr lang="en-GB"/>
          </a:p>
        </p:txBody>
      </p:sp>
      <p:sp>
        <p:nvSpPr>
          <p:cNvPr id="4" name="Text Placeholder 7">
            <a:extLst>
              <a:ext uri="{FF2B5EF4-FFF2-40B4-BE49-F238E27FC236}">
                <a16:creationId xmlns:a16="http://schemas.microsoft.com/office/drawing/2014/main" id="{AF1CADF7-2181-199A-E8E5-8BFDAFCB655B}"/>
              </a:ext>
            </a:extLst>
          </p:cNvPr>
          <p:cNvSpPr>
            <a:spLocks noGrp="1"/>
          </p:cNvSpPr>
          <p:nvPr>
            <p:ph type="body" sz="quarter" idx="15" hasCustomPrompt="1"/>
          </p:nvPr>
        </p:nvSpPr>
        <p:spPr>
          <a:xfrm>
            <a:off x="6093154" y="293525"/>
            <a:ext cx="2834153" cy="878050"/>
          </a:xfrm>
        </p:spPr>
        <p:txBody>
          <a:bodyPr/>
          <a:lstStyle>
            <a:lvl1pPr>
              <a:defRPr sz="1050"/>
            </a:lvl1pPr>
            <a:lvl2pPr>
              <a:defRPr sz="1050"/>
            </a:lvl2pPr>
            <a:lvl3pPr>
              <a:defRPr sz="900"/>
            </a:lvl3pPr>
          </a:lstStyle>
          <a:p>
            <a:pPr lvl="0"/>
            <a:r>
              <a:rPr lang="en-GB"/>
              <a:t>Click to add text. Delete if not required.</a:t>
            </a:r>
          </a:p>
          <a:p>
            <a:pPr lvl="1"/>
            <a:r>
              <a:rPr lang="en-GB"/>
              <a:t>Second level</a:t>
            </a:r>
          </a:p>
          <a:p>
            <a:pPr lvl="2"/>
            <a:r>
              <a:rPr lang="en-GB"/>
              <a:t>Third level</a:t>
            </a:r>
          </a:p>
        </p:txBody>
      </p:sp>
      <p:sp>
        <p:nvSpPr>
          <p:cNvPr id="5" name="Subtitle 2">
            <a:extLst>
              <a:ext uri="{FF2B5EF4-FFF2-40B4-BE49-F238E27FC236}">
                <a16:creationId xmlns:a16="http://schemas.microsoft.com/office/drawing/2014/main" id="{4BE7CDC5-71B1-1F0B-9FBF-16B0C3648775}"/>
              </a:ext>
            </a:extLst>
          </p:cNvPr>
          <p:cNvSpPr>
            <a:spLocks noGrp="1"/>
          </p:cNvSpPr>
          <p:nvPr>
            <p:ph type="subTitle" idx="16" hasCustomPrompt="1"/>
          </p:nvPr>
        </p:nvSpPr>
        <p:spPr>
          <a:xfrm>
            <a:off x="216226" y="713621"/>
            <a:ext cx="5035154"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6" name="Footer Placeholder 4">
            <a:extLst>
              <a:ext uri="{FF2B5EF4-FFF2-40B4-BE49-F238E27FC236}">
                <a16:creationId xmlns:a16="http://schemas.microsoft.com/office/drawing/2014/main" id="{60F27FF6-CF7D-B29E-40F2-BF449AACF4A2}"/>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11921341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a:xfrm>
            <a:off x="8686456" y="6411511"/>
            <a:ext cx="240506" cy="153463"/>
          </a:xfrm>
        </p:spPr>
        <p:txBody>
          <a:bodyPr/>
          <a:lstStyle/>
          <a:p>
            <a:fld id="{AEC8D767-5246-2244-A4A3-B8AFB218393C}" type="slidenum">
              <a:rPr lang="en-GB" smtClean="0"/>
              <a:t>‹#›</a:t>
            </a:fld>
            <a:endParaRPr lang="en-GB"/>
          </a:p>
        </p:txBody>
      </p:sp>
      <p:sp>
        <p:nvSpPr>
          <p:cNvPr id="3" name="Text Placeholder 7">
            <a:extLst>
              <a:ext uri="{FF2B5EF4-FFF2-40B4-BE49-F238E27FC236}">
                <a16:creationId xmlns:a16="http://schemas.microsoft.com/office/drawing/2014/main" id="{17F42810-DCAF-7A30-3A4F-E23EA682FA39}"/>
              </a:ext>
            </a:extLst>
          </p:cNvPr>
          <p:cNvSpPr>
            <a:spLocks noGrp="1"/>
          </p:cNvSpPr>
          <p:nvPr>
            <p:ph type="body" sz="quarter" idx="14" hasCustomPrompt="1"/>
          </p:nvPr>
        </p:nvSpPr>
        <p:spPr>
          <a:xfrm>
            <a:off x="6093619" y="293525"/>
            <a:ext cx="2833688" cy="878050"/>
          </a:xfrm>
        </p:spPr>
        <p:txBody>
          <a:bodyPr/>
          <a:lstStyle>
            <a:lvl1pPr>
              <a:defRPr sz="1050"/>
            </a:lvl1pPr>
            <a:lvl2pPr>
              <a:defRPr sz="1050"/>
            </a:lvl2pPr>
            <a:lvl3pPr>
              <a:defRPr sz="900"/>
            </a:lvl3pPr>
          </a:lstStyle>
          <a:p>
            <a:pPr lvl="0"/>
            <a:r>
              <a:rPr lang="en-GB"/>
              <a:t>Click to add text. Delete if not required.</a:t>
            </a:r>
          </a:p>
          <a:p>
            <a:pPr lvl="1"/>
            <a:r>
              <a:rPr lang="en-GB"/>
              <a:t>Second level</a:t>
            </a:r>
          </a:p>
          <a:p>
            <a:pPr lvl="2"/>
            <a:r>
              <a:rPr lang="en-GB"/>
              <a:t>Third level</a:t>
            </a:r>
          </a:p>
        </p:txBody>
      </p:sp>
      <p:sp>
        <p:nvSpPr>
          <p:cNvPr id="7" name="Title 6">
            <a:extLst>
              <a:ext uri="{FF2B5EF4-FFF2-40B4-BE49-F238E27FC236}">
                <a16:creationId xmlns:a16="http://schemas.microsoft.com/office/drawing/2014/main" id="{5373482F-4FA8-181D-CA6D-04D8D98AD13B}"/>
              </a:ext>
            </a:extLst>
          </p:cNvPr>
          <p:cNvSpPr>
            <a:spLocks noGrp="1"/>
          </p:cNvSpPr>
          <p:nvPr>
            <p:ph type="title"/>
          </p:nvPr>
        </p:nvSpPr>
        <p:spPr>
          <a:xfrm>
            <a:off x="216227" y="262267"/>
            <a:ext cx="5035154" cy="351506"/>
          </a:xfrm>
        </p:spPr>
        <p:txBody>
          <a:bodyPr/>
          <a:lstStyle/>
          <a:p>
            <a:r>
              <a:rPr lang="en-US"/>
              <a:t>Click to edit Master title style</a:t>
            </a:r>
            <a:endParaRPr lang="en-GB"/>
          </a:p>
        </p:txBody>
      </p:sp>
      <p:sp>
        <p:nvSpPr>
          <p:cNvPr id="6" name="Subtitle 2">
            <a:extLst>
              <a:ext uri="{FF2B5EF4-FFF2-40B4-BE49-F238E27FC236}">
                <a16:creationId xmlns:a16="http://schemas.microsoft.com/office/drawing/2014/main" id="{64BCB963-058E-5C5B-947F-AC1D9DD6C9FB}"/>
              </a:ext>
            </a:extLst>
          </p:cNvPr>
          <p:cNvSpPr>
            <a:spLocks noGrp="1"/>
          </p:cNvSpPr>
          <p:nvPr>
            <p:ph type="subTitle" idx="16" hasCustomPrompt="1"/>
          </p:nvPr>
        </p:nvSpPr>
        <p:spPr>
          <a:xfrm>
            <a:off x="216226" y="713621"/>
            <a:ext cx="5035154"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2" name="Footer Placeholder 4">
            <a:extLst>
              <a:ext uri="{FF2B5EF4-FFF2-40B4-BE49-F238E27FC236}">
                <a16:creationId xmlns:a16="http://schemas.microsoft.com/office/drawing/2014/main" id="{B4313EC1-0D30-C944-21E6-B89F8290D2D3}"/>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103508034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BF06E5F-8043-3DC0-2D79-119BF990830B}"/>
              </a:ext>
            </a:extLst>
          </p:cNvPr>
          <p:cNvSpPr>
            <a:spLocks noGrp="1"/>
          </p:cNvSpPr>
          <p:nvPr>
            <p:ph type="sldNum" sz="quarter" idx="12"/>
          </p:nvPr>
        </p:nvSpPr>
        <p:spPr>
          <a:xfrm>
            <a:off x="8686456" y="6411511"/>
            <a:ext cx="240506" cy="153463"/>
          </a:xfrm>
        </p:spPr>
        <p:txBody>
          <a:bodyPr/>
          <a:lstStyle/>
          <a:p>
            <a:fld id="{AEC8D767-5246-2244-A4A3-B8AFB218393C}" type="slidenum">
              <a:rPr lang="en-GB" smtClean="0"/>
              <a:t>‹#›</a:t>
            </a:fld>
            <a:endParaRPr lang="en-GB"/>
          </a:p>
        </p:txBody>
      </p:sp>
      <p:sp>
        <p:nvSpPr>
          <p:cNvPr id="2" name="Footer Placeholder 4">
            <a:extLst>
              <a:ext uri="{FF2B5EF4-FFF2-40B4-BE49-F238E27FC236}">
                <a16:creationId xmlns:a16="http://schemas.microsoft.com/office/drawing/2014/main" id="{876A8E91-3BCB-12F2-1699-CC1C3768018F}"/>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19782029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0" y="0"/>
            <a:ext cx="9144000" cy="6858000"/>
          </a:xfrm>
          <a:solidFill>
            <a:schemeClr val="tx2"/>
          </a:solidFill>
        </p:spPr>
        <p:txBody>
          <a:bodyPr vert="horz" lIns="0" tIns="0" rIns="0" bIns="0" rtlCol="0" anchor="ctr">
            <a:noAutofit/>
          </a:bodyPr>
          <a:lstStyle>
            <a:lvl1pPr algn="ct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 If using a title or subtitle over the image, ensure the text is legible.</a:t>
            </a:r>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Title 2">
            <a:extLst>
              <a:ext uri="{FF2B5EF4-FFF2-40B4-BE49-F238E27FC236}">
                <a16:creationId xmlns:a16="http://schemas.microsoft.com/office/drawing/2014/main" id="{10079C00-CC52-F9ED-ED36-A8FC0573506A}"/>
              </a:ext>
            </a:extLst>
          </p:cNvPr>
          <p:cNvSpPr>
            <a:spLocks noGrp="1"/>
          </p:cNvSpPr>
          <p:nvPr>
            <p:ph type="title" hasCustomPrompt="1"/>
          </p:nvPr>
        </p:nvSpPr>
        <p:spPr>
          <a:xfrm>
            <a:off x="216227" y="262267"/>
            <a:ext cx="7974083" cy="351506"/>
          </a:xfrm>
        </p:spPr>
        <p:txBody>
          <a:bodyPr/>
          <a:lstStyle>
            <a:lvl1pPr>
              <a:defRPr>
                <a:solidFill>
                  <a:schemeClr val="tx1"/>
                </a:solidFill>
              </a:defRPr>
            </a:lvl1pPr>
          </a:lstStyle>
          <a:p>
            <a:r>
              <a:rPr lang="en-GB"/>
              <a:t>Click to add title. Black or white text only.</a:t>
            </a:r>
            <a:endParaRPr lang="en-US"/>
          </a:p>
        </p:txBody>
      </p:sp>
      <p:sp>
        <p:nvSpPr>
          <p:cNvPr id="7" name="Subtitle 2">
            <a:extLst>
              <a:ext uri="{FF2B5EF4-FFF2-40B4-BE49-F238E27FC236}">
                <a16:creationId xmlns:a16="http://schemas.microsoft.com/office/drawing/2014/main" id="{295A4114-449A-5D28-03F8-03221E42A657}"/>
              </a:ext>
            </a:extLst>
          </p:cNvPr>
          <p:cNvSpPr>
            <a:spLocks noGrp="1"/>
          </p:cNvSpPr>
          <p:nvPr>
            <p:ph type="subTitle" idx="16" hasCustomPrompt="1"/>
          </p:nvPr>
        </p:nvSpPr>
        <p:spPr>
          <a:xfrm>
            <a:off x="216226" y="713621"/>
            <a:ext cx="7974082" cy="219676"/>
          </a:xfrm>
        </p:spPr>
        <p:txBody>
          <a:bodyPr vert="horz" wrap="square" lIns="0" tIns="0" rIns="0" bIns="0" rtlCol="0" anchor="t">
            <a:spAutoFit/>
          </a:bodyPr>
          <a:lstStyle>
            <a:lvl1pPr>
              <a:defRPr lang="en-GB" b="1" dirty="0"/>
            </a:lvl1pPr>
          </a:lstStyle>
          <a:p>
            <a:pPr lvl="0"/>
            <a:r>
              <a:rPr lang="en-GB"/>
              <a:t>Subtitle. Delete if not required.</a:t>
            </a:r>
          </a:p>
        </p:txBody>
      </p:sp>
    </p:spTree>
    <p:extLst>
      <p:ext uri="{BB962C8B-B14F-4D97-AF65-F5344CB8AC3E}">
        <p14:creationId xmlns:p14="http://schemas.microsoft.com/office/powerpoint/2010/main" val="41483040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2419350" y="0"/>
            <a:ext cx="6724650" cy="6858000"/>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17038" y="2338388"/>
            <a:ext cx="2095156" cy="3932237"/>
          </a:xfrm>
        </p:spPr>
        <p:txBody>
          <a:bodyPr/>
          <a:lstStyle/>
          <a:p>
            <a:pPr lvl="0"/>
            <a:r>
              <a:rPr lang="en-GB"/>
              <a:t>Click to add text – delete if not required</a:t>
            </a:r>
          </a:p>
          <a:p>
            <a:pPr lvl="1"/>
            <a:r>
              <a:rPr lang="en-GB"/>
              <a:t>Second level</a:t>
            </a:r>
          </a:p>
          <a:p>
            <a:pPr lvl="2"/>
            <a:r>
              <a:rPr lang="en-GB"/>
              <a:t>Third level</a:t>
            </a:r>
          </a:p>
          <a:p>
            <a:pPr lvl="3"/>
            <a:r>
              <a:rPr lang="en-GB"/>
              <a:t>Fourth level</a:t>
            </a:r>
          </a:p>
          <a:p>
            <a:pPr lvl="4"/>
            <a:r>
              <a:rPr lang="en-GB"/>
              <a:t>Fifth level</a:t>
            </a:r>
          </a:p>
        </p:txBody>
      </p:sp>
      <p:sp>
        <p:nvSpPr>
          <p:cNvPr id="2" name="Title 1">
            <a:extLst>
              <a:ext uri="{FF2B5EF4-FFF2-40B4-BE49-F238E27FC236}">
                <a16:creationId xmlns:a16="http://schemas.microsoft.com/office/drawing/2014/main" id="{52A37889-B558-B868-1094-BA62A7B3E70A}"/>
              </a:ext>
            </a:extLst>
          </p:cNvPr>
          <p:cNvSpPr>
            <a:spLocks noGrp="1"/>
          </p:cNvSpPr>
          <p:nvPr>
            <p:ph type="title"/>
          </p:nvPr>
        </p:nvSpPr>
        <p:spPr>
          <a:xfrm>
            <a:off x="216228" y="262801"/>
            <a:ext cx="2095156" cy="1038233"/>
          </a:xfrm>
        </p:spPr>
        <p:txBody>
          <a:bodyPr/>
          <a:lstStyle/>
          <a:p>
            <a:r>
              <a:rPr lang="en-US"/>
              <a:t>Click to edit Master title style</a:t>
            </a:r>
            <a:endParaRPr lang="en-GB"/>
          </a:p>
        </p:txBody>
      </p:sp>
    </p:spTree>
    <p:extLst>
      <p:ext uri="{BB962C8B-B14F-4D97-AF65-F5344CB8AC3E}">
        <p14:creationId xmlns:p14="http://schemas.microsoft.com/office/powerpoint/2010/main" val="22896998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4627961" y="0"/>
            <a:ext cx="4516039" cy="6858000"/>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17039" y="2338388"/>
            <a:ext cx="4299002" cy="3932237"/>
          </a:xfrm>
        </p:spPr>
        <p:txBody>
          <a:body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7" name="Subtitle 2">
            <a:extLst>
              <a:ext uri="{FF2B5EF4-FFF2-40B4-BE49-F238E27FC236}">
                <a16:creationId xmlns:a16="http://schemas.microsoft.com/office/drawing/2014/main" id="{42BB7518-D6BA-C538-D249-365B42C98C35}"/>
              </a:ext>
            </a:extLst>
          </p:cNvPr>
          <p:cNvSpPr>
            <a:spLocks noGrp="1"/>
          </p:cNvSpPr>
          <p:nvPr>
            <p:ph type="subTitle" idx="16" hasCustomPrompt="1"/>
          </p:nvPr>
        </p:nvSpPr>
        <p:spPr>
          <a:xfrm>
            <a:off x="216227" y="713621"/>
            <a:ext cx="4299002"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9" name="Title 8">
            <a:extLst>
              <a:ext uri="{FF2B5EF4-FFF2-40B4-BE49-F238E27FC236}">
                <a16:creationId xmlns:a16="http://schemas.microsoft.com/office/drawing/2014/main" id="{80AE2DF2-849C-72E8-013B-74CCFF6C4882}"/>
              </a:ext>
            </a:extLst>
          </p:cNvPr>
          <p:cNvSpPr>
            <a:spLocks noGrp="1"/>
          </p:cNvSpPr>
          <p:nvPr>
            <p:ph type="title" hasCustomPrompt="1"/>
          </p:nvPr>
        </p:nvSpPr>
        <p:spPr>
          <a:xfrm>
            <a:off x="216227" y="262267"/>
            <a:ext cx="4299002" cy="351506"/>
          </a:xfrm>
        </p:spPr>
        <p:txBody>
          <a:bodyPr/>
          <a:lstStyle/>
          <a:p>
            <a:r>
              <a:rPr lang="en-GB"/>
              <a:t>Master title style</a:t>
            </a:r>
          </a:p>
        </p:txBody>
      </p:sp>
    </p:spTree>
    <p:extLst>
      <p:ext uri="{BB962C8B-B14F-4D97-AF65-F5344CB8AC3E}">
        <p14:creationId xmlns:p14="http://schemas.microsoft.com/office/powerpoint/2010/main" val="204788039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Image and Content Right S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0" y="0"/>
            <a:ext cx="4516039" cy="6858000"/>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4741319" y="4376738"/>
            <a:ext cx="4185642" cy="1893886"/>
          </a:xfrm>
        </p:spPr>
        <p:txBody>
          <a:bodyPr/>
          <a:lstStyle>
            <a:lvl1pPr>
              <a:defRPr lang="en-GB" dirty="0" smtClean="0"/>
            </a:lvl1pPr>
            <a:lvl2pPr>
              <a:defRPr lang="en-GB" dirty="0" smtClean="0"/>
            </a:lvl2pPr>
            <a:lvl3pPr>
              <a:defRPr lang="en-GB" dirty="0" smtClean="0"/>
            </a:lvl3pPr>
            <a:lvl4pPr>
              <a:defRPr lang="en-GB" dirty="0" smtClean="0"/>
            </a:lvl4pPr>
            <a:lvl5pPr>
              <a:defRPr lang="en-GB" dirty="0"/>
            </a:lvl5p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7" name="Title 6">
            <a:extLst>
              <a:ext uri="{FF2B5EF4-FFF2-40B4-BE49-F238E27FC236}">
                <a16:creationId xmlns:a16="http://schemas.microsoft.com/office/drawing/2014/main" id="{57139A87-57BC-3EA5-1A50-C7A9DA1DB2C1}"/>
              </a:ext>
            </a:extLst>
          </p:cNvPr>
          <p:cNvSpPr>
            <a:spLocks noGrp="1"/>
          </p:cNvSpPr>
          <p:nvPr>
            <p:ph type="title"/>
          </p:nvPr>
        </p:nvSpPr>
        <p:spPr>
          <a:xfrm>
            <a:off x="4742849" y="279525"/>
            <a:ext cx="4184113" cy="2077620"/>
          </a:xfrm>
        </p:spPr>
        <p:txBody>
          <a:bodyPr/>
          <a:lstStyle>
            <a:lvl1pPr>
              <a:lnSpc>
                <a:spcPct val="80000"/>
              </a:lnSpc>
              <a:defRPr sz="5550"/>
            </a:lvl1pPr>
          </a:lstStyle>
          <a:p>
            <a:r>
              <a:rPr lang="en-US"/>
              <a:t>Click to edit Master title style</a:t>
            </a:r>
          </a:p>
        </p:txBody>
      </p:sp>
    </p:spTree>
    <p:extLst>
      <p:ext uri="{BB962C8B-B14F-4D97-AF65-F5344CB8AC3E}">
        <p14:creationId xmlns:p14="http://schemas.microsoft.com/office/powerpoint/2010/main" val="82996244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Images and Conten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4627961" y="0"/>
            <a:ext cx="4516039" cy="3429000"/>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17039" y="2338388"/>
            <a:ext cx="4299002" cy="3932237"/>
          </a:xfrm>
        </p:spPr>
        <p:txBody>
          <a:body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7" name="Picture Placeholder 5">
            <a:extLst>
              <a:ext uri="{FF2B5EF4-FFF2-40B4-BE49-F238E27FC236}">
                <a16:creationId xmlns:a16="http://schemas.microsoft.com/office/drawing/2014/main" id="{1CA8347E-5487-FBA2-2DD4-3FD601BD3B4C}"/>
              </a:ext>
            </a:extLst>
          </p:cNvPr>
          <p:cNvSpPr>
            <a:spLocks noGrp="1"/>
          </p:cNvSpPr>
          <p:nvPr>
            <p:ph type="pic" sz="quarter" idx="14" hasCustomPrompt="1"/>
          </p:nvPr>
        </p:nvSpPr>
        <p:spPr>
          <a:xfrm>
            <a:off x="4627961" y="3429000"/>
            <a:ext cx="4516039" cy="3429000"/>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9" name="Title 7">
            <a:extLst>
              <a:ext uri="{FF2B5EF4-FFF2-40B4-BE49-F238E27FC236}">
                <a16:creationId xmlns:a16="http://schemas.microsoft.com/office/drawing/2014/main" id="{B6AE2399-BFCA-491C-607D-8EC33F29B034}"/>
              </a:ext>
            </a:extLst>
          </p:cNvPr>
          <p:cNvSpPr>
            <a:spLocks noGrp="1"/>
          </p:cNvSpPr>
          <p:nvPr>
            <p:ph type="title" hasCustomPrompt="1"/>
          </p:nvPr>
        </p:nvSpPr>
        <p:spPr>
          <a:xfrm>
            <a:off x="216228" y="262801"/>
            <a:ext cx="4299814" cy="351506"/>
          </a:xfrm>
        </p:spPr>
        <p:txBody>
          <a:bodyPr/>
          <a:lstStyle/>
          <a:p>
            <a:r>
              <a:rPr lang="en-US"/>
              <a:t>Master title style</a:t>
            </a:r>
            <a:endParaRPr lang="en-GB"/>
          </a:p>
        </p:txBody>
      </p:sp>
      <p:sp>
        <p:nvSpPr>
          <p:cNvPr id="8" name="Subtitle 2">
            <a:extLst>
              <a:ext uri="{FF2B5EF4-FFF2-40B4-BE49-F238E27FC236}">
                <a16:creationId xmlns:a16="http://schemas.microsoft.com/office/drawing/2014/main" id="{42AEA74B-CBA6-2617-8389-0A8FBEB074F7}"/>
              </a:ext>
            </a:extLst>
          </p:cNvPr>
          <p:cNvSpPr>
            <a:spLocks noGrp="1"/>
          </p:cNvSpPr>
          <p:nvPr>
            <p:ph type="subTitle" idx="16" hasCustomPrompt="1"/>
          </p:nvPr>
        </p:nvSpPr>
        <p:spPr>
          <a:xfrm>
            <a:off x="216227" y="713621"/>
            <a:ext cx="4299002" cy="219676"/>
          </a:xfrm>
        </p:spPr>
        <p:txBody>
          <a:bodyPr vert="horz" wrap="square" lIns="0" tIns="0" rIns="0" bIns="0" rtlCol="0" anchor="t">
            <a:spAutoFit/>
          </a:bodyPr>
          <a:lstStyle>
            <a:lvl1pPr>
              <a:defRPr lang="en-GB" b="1" dirty="0"/>
            </a:lvl1pPr>
          </a:lstStyle>
          <a:p>
            <a:pPr lvl="0"/>
            <a:r>
              <a:rPr lang="en-GB"/>
              <a:t>Subtitle. Delete if not required.</a:t>
            </a:r>
          </a:p>
        </p:txBody>
      </p:sp>
    </p:spTree>
    <p:extLst>
      <p:ext uri="{BB962C8B-B14F-4D97-AF65-F5344CB8AC3E}">
        <p14:creationId xmlns:p14="http://schemas.microsoft.com/office/powerpoint/2010/main" val="25464638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ree Images and Conten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4627960" y="0"/>
            <a:ext cx="2258021" cy="3429000"/>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17039" y="2338388"/>
            <a:ext cx="4299002" cy="3932237"/>
          </a:xfrm>
        </p:spPr>
        <p:txBody>
          <a:body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7" name="Picture Placeholder 5">
            <a:extLst>
              <a:ext uri="{FF2B5EF4-FFF2-40B4-BE49-F238E27FC236}">
                <a16:creationId xmlns:a16="http://schemas.microsoft.com/office/drawing/2014/main" id="{1CA8347E-5487-FBA2-2DD4-3FD601BD3B4C}"/>
              </a:ext>
            </a:extLst>
          </p:cNvPr>
          <p:cNvSpPr>
            <a:spLocks noGrp="1"/>
          </p:cNvSpPr>
          <p:nvPr>
            <p:ph type="pic" sz="quarter" idx="14" hasCustomPrompt="1"/>
          </p:nvPr>
        </p:nvSpPr>
        <p:spPr>
          <a:xfrm>
            <a:off x="4627961" y="3429000"/>
            <a:ext cx="4516039" cy="3429000"/>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8" name="Picture Placeholder 5">
            <a:extLst>
              <a:ext uri="{FF2B5EF4-FFF2-40B4-BE49-F238E27FC236}">
                <a16:creationId xmlns:a16="http://schemas.microsoft.com/office/drawing/2014/main" id="{341FD64A-0587-F581-84E0-EA06B4D33540}"/>
              </a:ext>
            </a:extLst>
          </p:cNvPr>
          <p:cNvSpPr>
            <a:spLocks noGrp="1"/>
          </p:cNvSpPr>
          <p:nvPr>
            <p:ph type="pic" sz="quarter" idx="15" hasCustomPrompt="1"/>
          </p:nvPr>
        </p:nvSpPr>
        <p:spPr>
          <a:xfrm>
            <a:off x="6885980" y="0"/>
            <a:ext cx="2258021" cy="3429000"/>
          </a:xfrm>
          <a:solidFill>
            <a:schemeClr val="tx2"/>
          </a:solidFill>
        </p:spPr>
        <p:txBody>
          <a:bodyPr vert="horz" lIns="0" tIns="0" rIns="0" bIns="0" rtlCol="0">
            <a:noAutofit/>
          </a:bodyPr>
          <a:lstStyle>
            <a:lvl1pPr>
              <a:defRPr lang="en-GB" dirty="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10" name="Title 7">
            <a:extLst>
              <a:ext uri="{FF2B5EF4-FFF2-40B4-BE49-F238E27FC236}">
                <a16:creationId xmlns:a16="http://schemas.microsoft.com/office/drawing/2014/main" id="{27A145F5-DB46-62B4-C485-DD186AF7BDC2}"/>
              </a:ext>
            </a:extLst>
          </p:cNvPr>
          <p:cNvSpPr>
            <a:spLocks noGrp="1"/>
          </p:cNvSpPr>
          <p:nvPr>
            <p:ph type="title" hasCustomPrompt="1"/>
          </p:nvPr>
        </p:nvSpPr>
        <p:spPr>
          <a:xfrm>
            <a:off x="216228" y="262801"/>
            <a:ext cx="4299814" cy="351506"/>
          </a:xfrm>
        </p:spPr>
        <p:txBody>
          <a:bodyPr/>
          <a:lstStyle/>
          <a:p>
            <a:r>
              <a:rPr lang="en-US"/>
              <a:t>Master title style</a:t>
            </a:r>
            <a:endParaRPr lang="en-GB"/>
          </a:p>
        </p:txBody>
      </p:sp>
      <p:sp>
        <p:nvSpPr>
          <p:cNvPr id="9" name="Subtitle 2">
            <a:extLst>
              <a:ext uri="{FF2B5EF4-FFF2-40B4-BE49-F238E27FC236}">
                <a16:creationId xmlns:a16="http://schemas.microsoft.com/office/drawing/2014/main" id="{A588C0CC-43FB-4401-B34D-842E1E15D0E5}"/>
              </a:ext>
            </a:extLst>
          </p:cNvPr>
          <p:cNvSpPr>
            <a:spLocks noGrp="1"/>
          </p:cNvSpPr>
          <p:nvPr>
            <p:ph type="subTitle" idx="16" hasCustomPrompt="1"/>
          </p:nvPr>
        </p:nvSpPr>
        <p:spPr>
          <a:xfrm>
            <a:off x="216227" y="713621"/>
            <a:ext cx="4299002" cy="219676"/>
          </a:xfrm>
        </p:spPr>
        <p:txBody>
          <a:bodyPr vert="horz" wrap="square" lIns="0" tIns="0" rIns="0" bIns="0" rtlCol="0" anchor="t">
            <a:spAutoFit/>
          </a:bodyPr>
          <a:lstStyle>
            <a:lvl1pPr>
              <a:defRPr lang="en-GB" b="1" dirty="0"/>
            </a:lvl1pPr>
          </a:lstStyle>
          <a:p>
            <a:pPr lvl="0"/>
            <a:r>
              <a:rPr lang="en-GB"/>
              <a:t>Subtitle. Delete if not required.</a:t>
            </a:r>
          </a:p>
        </p:txBody>
      </p:sp>
    </p:spTree>
    <p:extLst>
      <p:ext uri="{BB962C8B-B14F-4D97-AF65-F5344CB8AC3E}">
        <p14:creationId xmlns:p14="http://schemas.microsoft.com/office/powerpoint/2010/main" val="13217402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mage, Content and Caption">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4624388" y="2338389"/>
            <a:ext cx="4300538" cy="3932235"/>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endParaRPr lang="en-GB"/>
          </a:p>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endParaRPr lang="en-US"/>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17039" y="2338388"/>
            <a:ext cx="4299002" cy="3427413"/>
          </a:xfrm>
        </p:spPr>
        <p:txBody>
          <a:body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8" name="Text Placeholder 3">
            <a:extLst>
              <a:ext uri="{FF2B5EF4-FFF2-40B4-BE49-F238E27FC236}">
                <a16:creationId xmlns:a16="http://schemas.microsoft.com/office/drawing/2014/main" id="{1F2CC53D-B78D-E756-7E3B-FA565E8B9E1D}"/>
              </a:ext>
            </a:extLst>
          </p:cNvPr>
          <p:cNvSpPr>
            <a:spLocks noGrp="1"/>
          </p:cNvSpPr>
          <p:nvPr>
            <p:ph type="body" sz="quarter" idx="14" hasCustomPrompt="1"/>
          </p:nvPr>
        </p:nvSpPr>
        <p:spPr>
          <a:xfrm>
            <a:off x="7562851" y="1306514"/>
            <a:ext cx="1362075" cy="904875"/>
          </a:xfrm>
        </p:spPr>
        <p:txBody>
          <a:bodyPr anchor="b"/>
          <a:lstStyle>
            <a:lvl1pPr>
              <a:spcBef>
                <a:spcPts val="0"/>
              </a:spcBef>
              <a:spcAft>
                <a:spcPts val="225"/>
              </a:spcAft>
              <a:defRPr lang="en-GB" sz="750" b="0" i="0" kern="1200" dirty="0">
                <a:solidFill>
                  <a:schemeClr val="tx1"/>
                </a:solidFill>
                <a:latin typeface="+mn-lt"/>
                <a:ea typeface="+mn-ea"/>
                <a:cs typeface="+mn-cs"/>
              </a:defRPr>
            </a:lvl1pPr>
            <a:lvl2pPr marL="70247" indent="-70247">
              <a:spcBef>
                <a:spcPts val="0"/>
              </a:spcBef>
              <a:spcAft>
                <a:spcPts val="225"/>
              </a:spcAft>
              <a:tabLst/>
              <a:defRPr lang="en-GB" sz="750" b="0" i="0" kern="1200" dirty="0">
                <a:solidFill>
                  <a:schemeClr val="tx1"/>
                </a:solidFill>
                <a:latin typeface="+mn-lt"/>
                <a:ea typeface="+mn-ea"/>
                <a:cs typeface="+mn-cs"/>
              </a:defRPr>
            </a:lvl2pPr>
            <a:lvl3pPr marL="134541" indent="-64294">
              <a:spcBef>
                <a:spcPts val="0"/>
              </a:spcBef>
              <a:spcAft>
                <a:spcPts val="225"/>
              </a:spcAft>
              <a:tabLst/>
              <a:defRPr lang="en-GB" sz="750" b="0" i="0" kern="1200" dirty="0">
                <a:solidFill>
                  <a:schemeClr val="tx1"/>
                </a:solidFill>
                <a:latin typeface="+mn-lt"/>
                <a:ea typeface="+mn-ea"/>
                <a:cs typeface="+mn-cs"/>
              </a:defRPr>
            </a:lvl3pPr>
            <a:lvl4pPr>
              <a:defRPr sz="750"/>
            </a:lvl4pPr>
            <a:lvl5pPr>
              <a:defRPr sz="750"/>
            </a:lvl5pPr>
          </a:lstStyle>
          <a:p>
            <a:pPr lvl="0"/>
            <a:r>
              <a:rPr lang="en-GB"/>
              <a:t>Click to add text. Delete if not required.</a:t>
            </a:r>
          </a:p>
          <a:p>
            <a:pPr lvl="1"/>
            <a:r>
              <a:rPr lang="en-GB"/>
              <a:t>Second level</a:t>
            </a:r>
          </a:p>
          <a:p>
            <a:pPr lvl="2"/>
            <a:r>
              <a:rPr lang="en-GB"/>
              <a:t>Third level</a:t>
            </a:r>
          </a:p>
        </p:txBody>
      </p:sp>
      <p:sp>
        <p:nvSpPr>
          <p:cNvPr id="9" name="Title 8">
            <a:extLst>
              <a:ext uri="{FF2B5EF4-FFF2-40B4-BE49-F238E27FC236}">
                <a16:creationId xmlns:a16="http://schemas.microsoft.com/office/drawing/2014/main" id="{86327D50-E20F-7EBC-9440-36E657CCB2B0}"/>
              </a:ext>
            </a:extLst>
          </p:cNvPr>
          <p:cNvSpPr>
            <a:spLocks noGrp="1"/>
          </p:cNvSpPr>
          <p:nvPr>
            <p:ph type="title"/>
          </p:nvPr>
        </p:nvSpPr>
        <p:spPr>
          <a:xfrm>
            <a:off x="216227" y="262267"/>
            <a:ext cx="6504385" cy="351506"/>
          </a:xfrm>
        </p:spPr>
        <p:txBody>
          <a:bodyPr/>
          <a:lstStyle/>
          <a:p>
            <a:r>
              <a:rPr lang="en-US"/>
              <a:t>Click to edit Master title style</a:t>
            </a:r>
            <a:endParaRPr lang="en-GB"/>
          </a:p>
        </p:txBody>
      </p:sp>
      <p:sp>
        <p:nvSpPr>
          <p:cNvPr id="7" name="Subtitle 2">
            <a:extLst>
              <a:ext uri="{FF2B5EF4-FFF2-40B4-BE49-F238E27FC236}">
                <a16:creationId xmlns:a16="http://schemas.microsoft.com/office/drawing/2014/main" id="{28482B98-7AE9-6F29-768C-189744E8C745}"/>
              </a:ext>
            </a:extLst>
          </p:cNvPr>
          <p:cNvSpPr>
            <a:spLocks noGrp="1"/>
          </p:cNvSpPr>
          <p:nvPr>
            <p:ph type="subTitle" idx="16" hasCustomPrompt="1"/>
          </p:nvPr>
        </p:nvSpPr>
        <p:spPr>
          <a:xfrm>
            <a:off x="216226" y="713621"/>
            <a:ext cx="6504385"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2" name="Footer Placeholder 4">
            <a:extLst>
              <a:ext uri="{FF2B5EF4-FFF2-40B4-BE49-F238E27FC236}">
                <a16:creationId xmlns:a16="http://schemas.microsoft.com/office/drawing/2014/main" id="{BCA9CB80-774D-68B5-7E25-86D9D123DB00}"/>
              </a:ext>
            </a:extLst>
          </p:cNvPr>
          <p:cNvSpPr>
            <a:spLocks noGrp="1"/>
          </p:cNvSpPr>
          <p:nvPr>
            <p:ph type="ftr" sz="quarter" idx="3"/>
          </p:nvPr>
        </p:nvSpPr>
        <p:spPr>
          <a:xfrm>
            <a:off x="216195" y="6172935"/>
            <a:ext cx="4299002"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2248258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5BCAD085-E8A6-8845-BD4E-CB4CCA059FC4}" type="datetimeFigureOut">
              <a:rPr lang="en-US" smtClean="0"/>
              <a:t>5/27/2025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Images, Content and Captions">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6828235" y="2338387"/>
            <a:ext cx="2096691" cy="3932237"/>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r>
              <a:rPr lang="en-GB"/>
              <a:t> Delete if not required.</a:t>
            </a:r>
            <a:endParaRPr lang="en-US"/>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17039" y="2338388"/>
            <a:ext cx="4299002" cy="3427413"/>
          </a:xfrm>
        </p:spPr>
        <p:txBody>
          <a:body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8" name="Text Placeholder 3">
            <a:extLst>
              <a:ext uri="{FF2B5EF4-FFF2-40B4-BE49-F238E27FC236}">
                <a16:creationId xmlns:a16="http://schemas.microsoft.com/office/drawing/2014/main" id="{1F2CC53D-B78D-E756-7E3B-FA565E8B9E1D}"/>
              </a:ext>
            </a:extLst>
          </p:cNvPr>
          <p:cNvSpPr>
            <a:spLocks noGrp="1"/>
          </p:cNvSpPr>
          <p:nvPr>
            <p:ph type="body" sz="quarter" idx="14" hasCustomPrompt="1"/>
          </p:nvPr>
        </p:nvSpPr>
        <p:spPr>
          <a:xfrm>
            <a:off x="6828235" y="1306514"/>
            <a:ext cx="1362075" cy="904875"/>
          </a:xfrm>
        </p:spPr>
        <p:txBody>
          <a:bodyPr anchor="b"/>
          <a:lstStyle>
            <a:lvl1pPr>
              <a:spcBef>
                <a:spcPts val="0"/>
              </a:spcBef>
              <a:spcAft>
                <a:spcPts val="225"/>
              </a:spcAft>
              <a:defRPr lang="en-GB" sz="750" b="0" i="0" kern="1200" dirty="0">
                <a:solidFill>
                  <a:schemeClr val="tx1"/>
                </a:solidFill>
                <a:latin typeface="+mn-lt"/>
                <a:ea typeface="+mn-ea"/>
                <a:cs typeface="+mn-cs"/>
              </a:defRPr>
            </a:lvl1pPr>
            <a:lvl2pPr marL="70247" indent="-70247">
              <a:spcBef>
                <a:spcPts val="0"/>
              </a:spcBef>
              <a:spcAft>
                <a:spcPts val="225"/>
              </a:spcAft>
              <a:tabLst/>
              <a:defRPr lang="en-GB" sz="750" b="0" i="0" kern="1200" dirty="0">
                <a:solidFill>
                  <a:schemeClr val="tx1"/>
                </a:solidFill>
                <a:latin typeface="+mn-lt"/>
                <a:ea typeface="+mn-ea"/>
                <a:cs typeface="+mn-cs"/>
              </a:defRPr>
            </a:lvl2pPr>
            <a:lvl3pPr marL="134541" indent="-64294">
              <a:spcBef>
                <a:spcPts val="0"/>
              </a:spcBef>
              <a:spcAft>
                <a:spcPts val="225"/>
              </a:spcAft>
              <a:tabLst/>
              <a:defRPr lang="en-GB" sz="750" b="0" i="0" kern="1200" dirty="0">
                <a:solidFill>
                  <a:schemeClr val="tx1"/>
                </a:solidFill>
                <a:latin typeface="+mn-lt"/>
                <a:ea typeface="+mn-ea"/>
                <a:cs typeface="+mn-cs"/>
              </a:defRPr>
            </a:lvl3pPr>
            <a:lvl4pPr>
              <a:defRPr sz="750"/>
            </a:lvl4pPr>
            <a:lvl5pPr>
              <a:defRPr sz="750"/>
            </a:lvl5pPr>
          </a:lstStyle>
          <a:p>
            <a:pPr lvl="0"/>
            <a:r>
              <a:rPr lang="en-GB"/>
              <a:t>Click to add text. Delete if not required.</a:t>
            </a:r>
          </a:p>
          <a:p>
            <a:pPr lvl="1"/>
            <a:r>
              <a:rPr lang="en-GB"/>
              <a:t>Second level</a:t>
            </a:r>
          </a:p>
          <a:p>
            <a:pPr lvl="2"/>
            <a:r>
              <a:rPr lang="en-GB"/>
              <a:t>Third level</a:t>
            </a:r>
          </a:p>
        </p:txBody>
      </p:sp>
      <p:sp>
        <p:nvSpPr>
          <p:cNvPr id="7" name="Picture Placeholder 5">
            <a:extLst>
              <a:ext uri="{FF2B5EF4-FFF2-40B4-BE49-F238E27FC236}">
                <a16:creationId xmlns:a16="http://schemas.microsoft.com/office/drawing/2014/main" id="{07C8FFB5-0C36-EA56-18AE-AE4E3A5B96B2}"/>
              </a:ext>
            </a:extLst>
          </p:cNvPr>
          <p:cNvSpPr>
            <a:spLocks noGrp="1"/>
          </p:cNvSpPr>
          <p:nvPr>
            <p:ph type="pic" sz="quarter" idx="15" hasCustomPrompt="1"/>
          </p:nvPr>
        </p:nvSpPr>
        <p:spPr>
          <a:xfrm>
            <a:off x="4624388" y="2338387"/>
            <a:ext cx="2100263" cy="3932237"/>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r>
              <a:rPr lang="en-GB"/>
              <a:t> Delete if not required.</a:t>
            </a:r>
            <a:endParaRPr lang="en-US"/>
          </a:p>
        </p:txBody>
      </p:sp>
      <p:sp>
        <p:nvSpPr>
          <p:cNvPr id="9" name="Text Placeholder 3">
            <a:extLst>
              <a:ext uri="{FF2B5EF4-FFF2-40B4-BE49-F238E27FC236}">
                <a16:creationId xmlns:a16="http://schemas.microsoft.com/office/drawing/2014/main" id="{D8A04C51-CF13-9F12-8A02-3FDDCF07D12F}"/>
              </a:ext>
            </a:extLst>
          </p:cNvPr>
          <p:cNvSpPr>
            <a:spLocks noGrp="1"/>
          </p:cNvSpPr>
          <p:nvPr>
            <p:ph type="body" sz="quarter" idx="16" hasCustomPrompt="1"/>
          </p:nvPr>
        </p:nvSpPr>
        <p:spPr>
          <a:xfrm>
            <a:off x="4624388" y="1306514"/>
            <a:ext cx="1362075" cy="904875"/>
          </a:xfrm>
        </p:spPr>
        <p:txBody>
          <a:bodyPr anchor="b"/>
          <a:lstStyle>
            <a:lvl1pPr>
              <a:spcBef>
                <a:spcPts val="0"/>
              </a:spcBef>
              <a:spcAft>
                <a:spcPts val="225"/>
              </a:spcAft>
              <a:defRPr lang="en-GB" sz="750" b="0" i="0" kern="1200" dirty="0">
                <a:solidFill>
                  <a:schemeClr val="tx1"/>
                </a:solidFill>
                <a:latin typeface="+mn-lt"/>
                <a:ea typeface="+mn-ea"/>
                <a:cs typeface="+mn-cs"/>
              </a:defRPr>
            </a:lvl1pPr>
            <a:lvl2pPr marL="70247" indent="-70247">
              <a:spcBef>
                <a:spcPts val="0"/>
              </a:spcBef>
              <a:spcAft>
                <a:spcPts val="225"/>
              </a:spcAft>
              <a:tabLst/>
              <a:defRPr lang="en-GB" sz="750" b="0" i="0" kern="1200" dirty="0">
                <a:solidFill>
                  <a:schemeClr val="tx1"/>
                </a:solidFill>
                <a:latin typeface="+mn-lt"/>
                <a:ea typeface="+mn-ea"/>
                <a:cs typeface="+mn-cs"/>
              </a:defRPr>
            </a:lvl2pPr>
            <a:lvl3pPr marL="134541" indent="-64294">
              <a:spcBef>
                <a:spcPts val="0"/>
              </a:spcBef>
              <a:spcAft>
                <a:spcPts val="225"/>
              </a:spcAft>
              <a:tabLst/>
              <a:defRPr lang="en-GB" sz="750" b="0" i="0" kern="1200" dirty="0">
                <a:solidFill>
                  <a:schemeClr val="tx1"/>
                </a:solidFill>
                <a:latin typeface="+mn-lt"/>
                <a:ea typeface="+mn-ea"/>
                <a:cs typeface="+mn-cs"/>
              </a:defRPr>
            </a:lvl3pPr>
            <a:lvl4pPr>
              <a:defRPr sz="750"/>
            </a:lvl4pPr>
            <a:lvl5pPr>
              <a:defRPr sz="750"/>
            </a:lvl5pPr>
          </a:lstStyle>
          <a:p>
            <a:pPr lvl="0"/>
            <a:r>
              <a:rPr lang="en-GB"/>
              <a:t>Click to add text. Delete if not required.</a:t>
            </a:r>
          </a:p>
          <a:p>
            <a:pPr lvl="1"/>
            <a:r>
              <a:rPr lang="en-GB"/>
              <a:t>Second level</a:t>
            </a:r>
          </a:p>
          <a:p>
            <a:pPr lvl="2"/>
            <a:r>
              <a:rPr lang="en-GB"/>
              <a:t>Third level</a:t>
            </a:r>
          </a:p>
        </p:txBody>
      </p:sp>
      <p:sp>
        <p:nvSpPr>
          <p:cNvPr id="11" name="Title 7">
            <a:extLst>
              <a:ext uri="{FF2B5EF4-FFF2-40B4-BE49-F238E27FC236}">
                <a16:creationId xmlns:a16="http://schemas.microsoft.com/office/drawing/2014/main" id="{48C95821-C865-9139-DE3E-F11442D8306C}"/>
              </a:ext>
            </a:extLst>
          </p:cNvPr>
          <p:cNvSpPr>
            <a:spLocks noGrp="1"/>
          </p:cNvSpPr>
          <p:nvPr>
            <p:ph type="title" hasCustomPrompt="1"/>
          </p:nvPr>
        </p:nvSpPr>
        <p:spPr>
          <a:xfrm>
            <a:off x="216228" y="262801"/>
            <a:ext cx="6504851" cy="351506"/>
          </a:xfrm>
        </p:spPr>
        <p:txBody>
          <a:bodyPr/>
          <a:lstStyle/>
          <a:p>
            <a:r>
              <a:rPr lang="en-US"/>
              <a:t>Master title style</a:t>
            </a:r>
            <a:endParaRPr lang="en-GB"/>
          </a:p>
        </p:txBody>
      </p:sp>
      <p:sp>
        <p:nvSpPr>
          <p:cNvPr id="10" name="Subtitle 2">
            <a:extLst>
              <a:ext uri="{FF2B5EF4-FFF2-40B4-BE49-F238E27FC236}">
                <a16:creationId xmlns:a16="http://schemas.microsoft.com/office/drawing/2014/main" id="{949BA43B-6BD5-72DE-5D4D-B0BAD4FEEA2B}"/>
              </a:ext>
            </a:extLst>
          </p:cNvPr>
          <p:cNvSpPr>
            <a:spLocks noGrp="1"/>
          </p:cNvSpPr>
          <p:nvPr>
            <p:ph type="subTitle" idx="17" hasCustomPrompt="1"/>
          </p:nvPr>
        </p:nvSpPr>
        <p:spPr>
          <a:xfrm>
            <a:off x="216226" y="713621"/>
            <a:ext cx="6503624"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2" name="Footer Placeholder 4">
            <a:extLst>
              <a:ext uri="{FF2B5EF4-FFF2-40B4-BE49-F238E27FC236}">
                <a16:creationId xmlns:a16="http://schemas.microsoft.com/office/drawing/2014/main" id="{E00874E2-51B6-C9BA-5767-10D0B2852D4F}"/>
              </a:ext>
            </a:extLst>
          </p:cNvPr>
          <p:cNvSpPr>
            <a:spLocks noGrp="1"/>
          </p:cNvSpPr>
          <p:nvPr>
            <p:ph type="ftr" sz="quarter" idx="3"/>
          </p:nvPr>
        </p:nvSpPr>
        <p:spPr>
          <a:xfrm>
            <a:off x="216195" y="6172935"/>
            <a:ext cx="4304609"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426034535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Images, Content and Captions Stacke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545FFE-3051-5386-BCE0-9D3085BB95F0}"/>
              </a:ext>
            </a:extLst>
          </p:cNvPr>
          <p:cNvSpPr>
            <a:spLocks noGrp="1"/>
          </p:cNvSpPr>
          <p:nvPr>
            <p:ph type="pic" sz="quarter" idx="13" hasCustomPrompt="1"/>
          </p:nvPr>
        </p:nvSpPr>
        <p:spPr>
          <a:xfrm>
            <a:off x="6093619" y="291038"/>
            <a:ext cx="2831307" cy="2922062"/>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r>
              <a:rPr lang="en-GB"/>
              <a:t> Delete if not required.</a:t>
            </a:r>
            <a:endParaRPr lang="en-US"/>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17039" y="2338388"/>
            <a:ext cx="3562817" cy="3427413"/>
          </a:xfrm>
        </p:spPr>
        <p:txBody>
          <a:body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9" name="Text Placeholder 3">
            <a:extLst>
              <a:ext uri="{FF2B5EF4-FFF2-40B4-BE49-F238E27FC236}">
                <a16:creationId xmlns:a16="http://schemas.microsoft.com/office/drawing/2014/main" id="{D8A04C51-CF13-9F12-8A02-3FDDCF07D12F}"/>
              </a:ext>
            </a:extLst>
          </p:cNvPr>
          <p:cNvSpPr>
            <a:spLocks noGrp="1"/>
          </p:cNvSpPr>
          <p:nvPr>
            <p:ph type="body" sz="quarter" idx="16" hasCustomPrompt="1"/>
          </p:nvPr>
        </p:nvSpPr>
        <p:spPr>
          <a:xfrm>
            <a:off x="4624388" y="263526"/>
            <a:ext cx="1362074" cy="901700"/>
          </a:xfrm>
        </p:spPr>
        <p:txBody>
          <a:bodyPr/>
          <a:lstStyle>
            <a:lvl1pPr>
              <a:spcBef>
                <a:spcPts val="0"/>
              </a:spcBef>
              <a:spcAft>
                <a:spcPts val="225"/>
              </a:spcAft>
              <a:defRPr lang="en-GB" sz="750" b="0" i="0" kern="1200" dirty="0">
                <a:solidFill>
                  <a:schemeClr val="tx1"/>
                </a:solidFill>
                <a:latin typeface="+mn-lt"/>
                <a:ea typeface="+mn-ea"/>
                <a:cs typeface="+mn-cs"/>
              </a:defRPr>
            </a:lvl1pPr>
            <a:lvl2pPr marL="70247" indent="-70247">
              <a:spcBef>
                <a:spcPts val="0"/>
              </a:spcBef>
              <a:spcAft>
                <a:spcPts val="225"/>
              </a:spcAft>
              <a:tabLst/>
              <a:defRPr lang="en-GB" sz="750" b="0" i="0" kern="1200" dirty="0">
                <a:solidFill>
                  <a:schemeClr val="tx1"/>
                </a:solidFill>
                <a:latin typeface="+mn-lt"/>
                <a:ea typeface="+mn-ea"/>
                <a:cs typeface="+mn-cs"/>
              </a:defRPr>
            </a:lvl2pPr>
            <a:lvl3pPr marL="134541" indent="-64294">
              <a:spcBef>
                <a:spcPts val="0"/>
              </a:spcBef>
              <a:spcAft>
                <a:spcPts val="225"/>
              </a:spcAft>
              <a:tabLst/>
              <a:defRPr lang="en-GB" sz="750" b="0" i="0" kern="1200" dirty="0">
                <a:solidFill>
                  <a:schemeClr val="tx1"/>
                </a:solidFill>
                <a:latin typeface="+mn-lt"/>
                <a:ea typeface="+mn-ea"/>
                <a:cs typeface="+mn-cs"/>
              </a:defRPr>
            </a:lvl3pPr>
            <a:lvl4pPr>
              <a:defRPr sz="750"/>
            </a:lvl4pPr>
            <a:lvl5pPr>
              <a:defRPr sz="750"/>
            </a:lvl5pPr>
          </a:lstStyle>
          <a:p>
            <a:pPr lvl="0"/>
            <a:r>
              <a:rPr lang="en-GB"/>
              <a:t>Click to add text. Delete if not required.</a:t>
            </a:r>
          </a:p>
          <a:p>
            <a:pPr lvl="1"/>
            <a:r>
              <a:rPr lang="en-GB"/>
              <a:t>Second level</a:t>
            </a:r>
          </a:p>
          <a:p>
            <a:pPr lvl="2"/>
            <a:r>
              <a:rPr lang="en-GB"/>
              <a:t>Third level</a:t>
            </a:r>
          </a:p>
        </p:txBody>
      </p:sp>
      <p:sp>
        <p:nvSpPr>
          <p:cNvPr id="10" name="Picture Placeholder 5">
            <a:extLst>
              <a:ext uri="{FF2B5EF4-FFF2-40B4-BE49-F238E27FC236}">
                <a16:creationId xmlns:a16="http://schemas.microsoft.com/office/drawing/2014/main" id="{7E2F9960-1383-47B5-D5A0-E3568E633105}"/>
              </a:ext>
            </a:extLst>
          </p:cNvPr>
          <p:cNvSpPr>
            <a:spLocks noGrp="1"/>
          </p:cNvSpPr>
          <p:nvPr>
            <p:ph type="pic" sz="quarter" idx="17" hasCustomPrompt="1"/>
          </p:nvPr>
        </p:nvSpPr>
        <p:spPr>
          <a:xfrm>
            <a:off x="6093619" y="3357564"/>
            <a:ext cx="2831307" cy="2913062"/>
          </a:xfrm>
          <a:solidFill>
            <a:schemeClr val="tx2"/>
          </a:solidFill>
        </p:spPr>
        <p:txBody>
          <a:bodyPr vert="horz" lIns="0" tIns="0" rIns="0" bIns="0" rtlCol="0">
            <a:noAutofit/>
          </a:bodyPr>
          <a:lstStyle>
            <a:lvl1pPr>
              <a:defRPr lang="en-GB" dirty="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r>
              <a:rPr lang="en-GB"/>
              <a:t> Delete if not required.</a:t>
            </a:r>
            <a:endParaRPr lang="en-US"/>
          </a:p>
        </p:txBody>
      </p:sp>
      <p:sp>
        <p:nvSpPr>
          <p:cNvPr id="11" name="Text Placeholder 3">
            <a:extLst>
              <a:ext uri="{FF2B5EF4-FFF2-40B4-BE49-F238E27FC236}">
                <a16:creationId xmlns:a16="http://schemas.microsoft.com/office/drawing/2014/main" id="{1157324B-BE85-4E3F-8A71-8D472DC1443F}"/>
              </a:ext>
            </a:extLst>
          </p:cNvPr>
          <p:cNvSpPr>
            <a:spLocks noGrp="1"/>
          </p:cNvSpPr>
          <p:nvPr>
            <p:ph type="body" sz="quarter" idx="18" hasCustomPrompt="1"/>
          </p:nvPr>
        </p:nvSpPr>
        <p:spPr>
          <a:xfrm>
            <a:off x="4627961" y="3334277"/>
            <a:ext cx="1358501" cy="904875"/>
          </a:xfrm>
        </p:spPr>
        <p:txBody>
          <a:bodyPr/>
          <a:lstStyle>
            <a:lvl1pPr>
              <a:spcBef>
                <a:spcPts val="0"/>
              </a:spcBef>
              <a:spcAft>
                <a:spcPts val="225"/>
              </a:spcAft>
              <a:defRPr lang="en-GB" sz="750" b="0" i="0" kern="1200" dirty="0">
                <a:solidFill>
                  <a:schemeClr val="tx1"/>
                </a:solidFill>
                <a:latin typeface="+mn-lt"/>
                <a:ea typeface="+mn-ea"/>
                <a:cs typeface="+mn-cs"/>
              </a:defRPr>
            </a:lvl1pPr>
            <a:lvl2pPr marL="70247" indent="-70247">
              <a:spcBef>
                <a:spcPts val="0"/>
              </a:spcBef>
              <a:spcAft>
                <a:spcPts val="225"/>
              </a:spcAft>
              <a:tabLst/>
              <a:defRPr lang="en-GB" sz="750" b="0" i="0" kern="1200" dirty="0">
                <a:solidFill>
                  <a:schemeClr val="tx1"/>
                </a:solidFill>
                <a:latin typeface="+mn-lt"/>
                <a:ea typeface="+mn-ea"/>
                <a:cs typeface="+mn-cs"/>
              </a:defRPr>
            </a:lvl2pPr>
            <a:lvl3pPr marL="134541" indent="-64294">
              <a:spcBef>
                <a:spcPts val="0"/>
              </a:spcBef>
              <a:spcAft>
                <a:spcPts val="225"/>
              </a:spcAft>
              <a:tabLst/>
              <a:defRPr lang="en-GB" sz="750" b="0" i="0" kern="1200" dirty="0">
                <a:solidFill>
                  <a:schemeClr val="tx1"/>
                </a:solidFill>
                <a:latin typeface="+mn-lt"/>
                <a:ea typeface="+mn-ea"/>
                <a:cs typeface="+mn-cs"/>
              </a:defRPr>
            </a:lvl3pPr>
            <a:lvl4pPr>
              <a:defRPr sz="750"/>
            </a:lvl4pPr>
            <a:lvl5pPr>
              <a:defRPr sz="750"/>
            </a:lvl5pPr>
          </a:lstStyle>
          <a:p>
            <a:pPr lvl="0"/>
            <a:r>
              <a:rPr lang="en-GB"/>
              <a:t>Click to add text. Delete if not required.</a:t>
            </a:r>
          </a:p>
          <a:p>
            <a:pPr lvl="1"/>
            <a:r>
              <a:rPr lang="en-GB"/>
              <a:t>Second level</a:t>
            </a:r>
          </a:p>
          <a:p>
            <a:pPr lvl="2"/>
            <a:r>
              <a:rPr lang="en-GB"/>
              <a:t>Third level</a:t>
            </a:r>
          </a:p>
        </p:txBody>
      </p:sp>
      <p:sp>
        <p:nvSpPr>
          <p:cNvPr id="8" name="Title 7">
            <a:extLst>
              <a:ext uri="{FF2B5EF4-FFF2-40B4-BE49-F238E27FC236}">
                <a16:creationId xmlns:a16="http://schemas.microsoft.com/office/drawing/2014/main" id="{A4141273-8612-0373-5CE1-A74C8304F40A}"/>
              </a:ext>
            </a:extLst>
          </p:cNvPr>
          <p:cNvSpPr>
            <a:spLocks noGrp="1"/>
          </p:cNvSpPr>
          <p:nvPr>
            <p:ph type="title" hasCustomPrompt="1"/>
          </p:nvPr>
        </p:nvSpPr>
        <p:spPr>
          <a:xfrm>
            <a:off x="216228" y="262801"/>
            <a:ext cx="3562816" cy="351506"/>
          </a:xfrm>
        </p:spPr>
        <p:txBody>
          <a:bodyPr/>
          <a:lstStyle/>
          <a:p>
            <a:r>
              <a:rPr lang="en-US"/>
              <a:t>Master title style</a:t>
            </a:r>
            <a:endParaRPr lang="en-GB"/>
          </a:p>
        </p:txBody>
      </p:sp>
      <p:sp>
        <p:nvSpPr>
          <p:cNvPr id="7" name="Subtitle 2">
            <a:extLst>
              <a:ext uri="{FF2B5EF4-FFF2-40B4-BE49-F238E27FC236}">
                <a16:creationId xmlns:a16="http://schemas.microsoft.com/office/drawing/2014/main" id="{460EC19D-5C44-4557-54CE-FA6CE565E479}"/>
              </a:ext>
            </a:extLst>
          </p:cNvPr>
          <p:cNvSpPr>
            <a:spLocks noGrp="1"/>
          </p:cNvSpPr>
          <p:nvPr>
            <p:ph type="subTitle" idx="19" hasCustomPrompt="1"/>
          </p:nvPr>
        </p:nvSpPr>
        <p:spPr>
          <a:xfrm>
            <a:off x="216227" y="713621"/>
            <a:ext cx="3562816"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2" name="Footer Placeholder 4">
            <a:extLst>
              <a:ext uri="{FF2B5EF4-FFF2-40B4-BE49-F238E27FC236}">
                <a16:creationId xmlns:a16="http://schemas.microsoft.com/office/drawing/2014/main" id="{1F0325E1-B647-A8E5-18BB-BF2ED4C7A4DC}"/>
              </a:ext>
            </a:extLst>
          </p:cNvPr>
          <p:cNvSpPr>
            <a:spLocks noGrp="1"/>
          </p:cNvSpPr>
          <p:nvPr>
            <p:ph type="ftr" sz="quarter" idx="3"/>
          </p:nvPr>
        </p:nvSpPr>
        <p:spPr>
          <a:xfrm>
            <a:off x="216194" y="6172935"/>
            <a:ext cx="5770268"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10139811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itle Left Side, Two Images and Text ">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55B8D2-C963-E4A2-E467-94496D231D97}"/>
              </a:ext>
            </a:extLst>
          </p:cNvPr>
          <p:cNvSpPr>
            <a:spLocks noGrp="1"/>
          </p:cNvSpPr>
          <p:nvPr>
            <p:ph type="sldNum" sz="quarter" idx="11"/>
          </p:nvPr>
        </p:nvSpPr>
        <p:spPr/>
        <p:txBody>
          <a:bodyPr/>
          <a:lstStyle/>
          <a:p>
            <a:fld id="{AEC8D767-5246-2244-A4A3-B8AFB218393C}" type="slidenum">
              <a:rPr lang="en-GB" smtClean="0"/>
              <a:pPr/>
              <a:t>‹#›</a:t>
            </a:fld>
            <a:endParaRPr lang="en-GB"/>
          </a:p>
        </p:txBody>
      </p:sp>
      <p:sp>
        <p:nvSpPr>
          <p:cNvPr id="10" name="Picture Placeholder 5">
            <a:extLst>
              <a:ext uri="{FF2B5EF4-FFF2-40B4-BE49-F238E27FC236}">
                <a16:creationId xmlns:a16="http://schemas.microsoft.com/office/drawing/2014/main" id="{BEB95803-75F5-094C-03C0-91A8C27F1AAA}"/>
              </a:ext>
            </a:extLst>
          </p:cNvPr>
          <p:cNvSpPr>
            <a:spLocks noGrp="1"/>
          </p:cNvSpPr>
          <p:nvPr>
            <p:ph type="pic" sz="quarter" idx="13" hasCustomPrompt="1"/>
          </p:nvPr>
        </p:nvSpPr>
        <p:spPr>
          <a:xfrm>
            <a:off x="5362575" y="1"/>
            <a:ext cx="3781425" cy="3357563"/>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11" name="Picture Placeholder 5">
            <a:extLst>
              <a:ext uri="{FF2B5EF4-FFF2-40B4-BE49-F238E27FC236}">
                <a16:creationId xmlns:a16="http://schemas.microsoft.com/office/drawing/2014/main" id="{8BFC8B65-1954-09E7-5FF2-7014E6C8F04C}"/>
              </a:ext>
            </a:extLst>
          </p:cNvPr>
          <p:cNvSpPr>
            <a:spLocks noGrp="1"/>
          </p:cNvSpPr>
          <p:nvPr>
            <p:ph type="pic" sz="quarter" idx="14" hasCustomPrompt="1"/>
          </p:nvPr>
        </p:nvSpPr>
        <p:spPr>
          <a:xfrm>
            <a:off x="0" y="3357564"/>
            <a:ext cx="4516914" cy="3499955"/>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6" name="Text Placeholder 5">
            <a:extLst>
              <a:ext uri="{FF2B5EF4-FFF2-40B4-BE49-F238E27FC236}">
                <a16:creationId xmlns:a16="http://schemas.microsoft.com/office/drawing/2014/main" id="{899B3B30-291B-0259-955A-B312868ADB24}"/>
              </a:ext>
            </a:extLst>
          </p:cNvPr>
          <p:cNvSpPr>
            <a:spLocks noGrp="1"/>
          </p:cNvSpPr>
          <p:nvPr>
            <p:ph type="body" sz="quarter" idx="15" hasCustomPrompt="1"/>
          </p:nvPr>
        </p:nvSpPr>
        <p:spPr>
          <a:xfrm>
            <a:off x="5362576" y="4376739"/>
            <a:ext cx="3565922" cy="1893887"/>
          </a:xfrm>
        </p:spPr>
        <p:txBody>
          <a:bodyPr/>
          <a:lstStyle>
            <a:lvl1pPr>
              <a:defRPr lang="en-GB" dirty="0" smtClean="0"/>
            </a:lvl1pPr>
            <a:lvl2pPr>
              <a:defRPr lang="en-GB" dirty="0" smtClean="0"/>
            </a:lvl2pPr>
            <a:lvl3pPr>
              <a:defRPr lang="en-GB" dirty="0" smtClean="0"/>
            </a:lvl3pPr>
            <a:lvl4pPr>
              <a:defRPr lang="en-GB" dirty="0" smtClean="0"/>
            </a:lvl4pPr>
            <a:lvl5pPr>
              <a:defRPr lang="en-GB" dirty="0"/>
            </a:lvl5p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7" name="Title 1">
            <a:extLst>
              <a:ext uri="{FF2B5EF4-FFF2-40B4-BE49-F238E27FC236}">
                <a16:creationId xmlns:a16="http://schemas.microsoft.com/office/drawing/2014/main" id="{44087789-03A9-0559-7959-C80A1DC0A306}"/>
              </a:ext>
            </a:extLst>
          </p:cNvPr>
          <p:cNvSpPr>
            <a:spLocks noGrp="1"/>
          </p:cNvSpPr>
          <p:nvPr>
            <p:ph type="title"/>
          </p:nvPr>
        </p:nvSpPr>
        <p:spPr>
          <a:xfrm>
            <a:off x="216001" y="836592"/>
            <a:ext cx="3565922" cy="1824923"/>
          </a:xfrm>
        </p:spPr>
        <p:txBody>
          <a:bodyPr anchor="ctr">
            <a:spAutoFit/>
          </a:bodyPr>
          <a:lstStyle>
            <a:lvl1pPr>
              <a:lnSpc>
                <a:spcPct val="80000"/>
              </a:lnSpc>
              <a:defRPr sz="4875">
                <a:solidFill>
                  <a:schemeClr val="accent1"/>
                </a:solidFill>
              </a:defRPr>
            </a:lvl1pPr>
          </a:lstStyle>
          <a:p>
            <a:r>
              <a:rPr lang="en-US"/>
              <a:t>Click to edit Master title style</a:t>
            </a:r>
            <a:endParaRPr lang="en-GB"/>
          </a:p>
        </p:txBody>
      </p:sp>
    </p:spTree>
    <p:extLst>
      <p:ext uri="{BB962C8B-B14F-4D97-AF65-F5344CB8AC3E}">
        <p14:creationId xmlns:p14="http://schemas.microsoft.com/office/powerpoint/2010/main" val="32446035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Right Side, Two Images and Text ">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55B8D2-C963-E4A2-E467-94496D231D97}"/>
              </a:ext>
            </a:extLst>
          </p:cNvPr>
          <p:cNvSpPr>
            <a:spLocks noGrp="1"/>
          </p:cNvSpPr>
          <p:nvPr>
            <p:ph type="sldNum" sz="quarter" idx="11"/>
          </p:nvPr>
        </p:nvSpPr>
        <p:spPr/>
        <p:txBody>
          <a:bodyPr/>
          <a:lstStyle/>
          <a:p>
            <a:fld id="{AEC8D767-5246-2244-A4A3-B8AFB218393C}" type="slidenum">
              <a:rPr lang="en-GB" smtClean="0"/>
              <a:pPr/>
              <a:t>‹#›</a:t>
            </a:fld>
            <a:endParaRPr lang="en-GB"/>
          </a:p>
        </p:txBody>
      </p:sp>
      <p:sp>
        <p:nvSpPr>
          <p:cNvPr id="10" name="Picture Placeholder 5">
            <a:extLst>
              <a:ext uri="{FF2B5EF4-FFF2-40B4-BE49-F238E27FC236}">
                <a16:creationId xmlns:a16="http://schemas.microsoft.com/office/drawing/2014/main" id="{BEB95803-75F5-094C-03C0-91A8C27F1AAA}"/>
              </a:ext>
            </a:extLst>
          </p:cNvPr>
          <p:cNvSpPr>
            <a:spLocks noGrp="1"/>
          </p:cNvSpPr>
          <p:nvPr>
            <p:ph type="pic" sz="quarter" idx="13" hasCustomPrompt="1"/>
          </p:nvPr>
        </p:nvSpPr>
        <p:spPr>
          <a:xfrm>
            <a:off x="0" y="-1"/>
            <a:ext cx="3781425" cy="3357563"/>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11" name="Picture Placeholder 5">
            <a:extLst>
              <a:ext uri="{FF2B5EF4-FFF2-40B4-BE49-F238E27FC236}">
                <a16:creationId xmlns:a16="http://schemas.microsoft.com/office/drawing/2014/main" id="{8BFC8B65-1954-09E7-5FF2-7014E6C8F04C}"/>
              </a:ext>
            </a:extLst>
          </p:cNvPr>
          <p:cNvSpPr>
            <a:spLocks noGrp="1"/>
          </p:cNvSpPr>
          <p:nvPr>
            <p:ph type="pic" sz="quarter" idx="14" hasCustomPrompt="1"/>
          </p:nvPr>
        </p:nvSpPr>
        <p:spPr>
          <a:xfrm>
            <a:off x="4624388" y="3357564"/>
            <a:ext cx="4516914" cy="3499955"/>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6" name="Text Placeholder 5">
            <a:extLst>
              <a:ext uri="{FF2B5EF4-FFF2-40B4-BE49-F238E27FC236}">
                <a16:creationId xmlns:a16="http://schemas.microsoft.com/office/drawing/2014/main" id="{899B3B30-291B-0259-955A-B312868ADB24}"/>
              </a:ext>
            </a:extLst>
          </p:cNvPr>
          <p:cNvSpPr>
            <a:spLocks noGrp="1"/>
          </p:cNvSpPr>
          <p:nvPr>
            <p:ph type="body" sz="quarter" idx="15" hasCustomPrompt="1"/>
          </p:nvPr>
        </p:nvSpPr>
        <p:spPr>
          <a:xfrm>
            <a:off x="215503" y="4376739"/>
            <a:ext cx="3565922" cy="1893887"/>
          </a:xfrm>
        </p:spPr>
        <p:txBody>
          <a:bodyPr/>
          <a:lstStyle>
            <a:lvl1pPr>
              <a:defRPr lang="en-GB" dirty="0" smtClean="0"/>
            </a:lvl1pPr>
            <a:lvl2pPr>
              <a:defRPr lang="en-GB" dirty="0" smtClean="0"/>
            </a:lvl2pPr>
            <a:lvl3pPr>
              <a:defRPr lang="en-GB" dirty="0" smtClean="0"/>
            </a:lvl3pPr>
            <a:lvl4pPr>
              <a:defRPr lang="en-GB" dirty="0" smtClean="0"/>
            </a:lvl4pPr>
            <a:lvl5pPr>
              <a:defRPr lang="en-GB" dirty="0"/>
            </a:lvl5p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7" name="Title 1">
            <a:extLst>
              <a:ext uri="{FF2B5EF4-FFF2-40B4-BE49-F238E27FC236}">
                <a16:creationId xmlns:a16="http://schemas.microsoft.com/office/drawing/2014/main" id="{44087789-03A9-0559-7959-C80A1DC0A306}"/>
              </a:ext>
            </a:extLst>
          </p:cNvPr>
          <p:cNvSpPr>
            <a:spLocks noGrp="1"/>
          </p:cNvSpPr>
          <p:nvPr>
            <p:ph type="title"/>
          </p:nvPr>
        </p:nvSpPr>
        <p:spPr>
          <a:xfrm>
            <a:off x="4624388" y="836592"/>
            <a:ext cx="3565922" cy="1824923"/>
          </a:xfrm>
        </p:spPr>
        <p:txBody>
          <a:bodyPr anchor="ctr">
            <a:spAutoFit/>
          </a:bodyPr>
          <a:lstStyle>
            <a:lvl1pPr>
              <a:lnSpc>
                <a:spcPct val="80000"/>
              </a:lnSpc>
              <a:defRPr sz="4875">
                <a:solidFill>
                  <a:schemeClr val="accent1"/>
                </a:solidFill>
              </a:defRPr>
            </a:lvl1pPr>
          </a:lstStyle>
          <a:p>
            <a:r>
              <a:rPr lang="en-US"/>
              <a:t>Click to edit Master title style</a:t>
            </a:r>
            <a:endParaRPr lang="en-GB"/>
          </a:p>
        </p:txBody>
      </p:sp>
    </p:spTree>
    <p:extLst>
      <p:ext uri="{BB962C8B-B14F-4D97-AF65-F5344CB8AC3E}">
        <p14:creationId xmlns:p14="http://schemas.microsoft.com/office/powerpoint/2010/main" val="33949382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Three Images and Caption">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55B8D2-C963-E4A2-E467-94496D231D97}"/>
              </a:ext>
            </a:extLst>
          </p:cNvPr>
          <p:cNvSpPr>
            <a:spLocks noGrp="1"/>
          </p:cNvSpPr>
          <p:nvPr>
            <p:ph type="sldNum" sz="quarter" idx="11"/>
          </p:nvPr>
        </p:nvSpPr>
        <p:spPr/>
        <p:txBody>
          <a:bodyPr/>
          <a:lstStyle/>
          <a:p>
            <a:fld id="{AEC8D767-5246-2244-A4A3-B8AFB218393C}" type="slidenum">
              <a:rPr lang="en-GB" smtClean="0"/>
              <a:pPr/>
              <a:t>‹#›</a:t>
            </a:fld>
            <a:endParaRPr lang="en-GB"/>
          </a:p>
        </p:txBody>
      </p:sp>
      <p:sp>
        <p:nvSpPr>
          <p:cNvPr id="10" name="Picture Placeholder 5">
            <a:extLst>
              <a:ext uri="{FF2B5EF4-FFF2-40B4-BE49-F238E27FC236}">
                <a16:creationId xmlns:a16="http://schemas.microsoft.com/office/drawing/2014/main" id="{BEB95803-75F5-094C-03C0-91A8C27F1AAA}"/>
              </a:ext>
            </a:extLst>
          </p:cNvPr>
          <p:cNvSpPr>
            <a:spLocks noGrp="1"/>
          </p:cNvSpPr>
          <p:nvPr>
            <p:ph type="pic" sz="quarter" idx="13" hasCustomPrompt="1"/>
          </p:nvPr>
        </p:nvSpPr>
        <p:spPr>
          <a:xfrm>
            <a:off x="0" y="3357563"/>
            <a:ext cx="3114675" cy="3500438"/>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11" name="Picture Placeholder 5">
            <a:extLst>
              <a:ext uri="{FF2B5EF4-FFF2-40B4-BE49-F238E27FC236}">
                <a16:creationId xmlns:a16="http://schemas.microsoft.com/office/drawing/2014/main" id="{8BFC8B65-1954-09E7-5FF2-7014E6C8F04C}"/>
              </a:ext>
            </a:extLst>
          </p:cNvPr>
          <p:cNvSpPr>
            <a:spLocks noGrp="1"/>
          </p:cNvSpPr>
          <p:nvPr>
            <p:ph type="pic" sz="quarter" idx="14" hasCustomPrompt="1"/>
          </p:nvPr>
        </p:nvSpPr>
        <p:spPr>
          <a:xfrm>
            <a:off x="3114675" y="1"/>
            <a:ext cx="2934047" cy="6857518"/>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6" name="Text Placeholder 5">
            <a:extLst>
              <a:ext uri="{FF2B5EF4-FFF2-40B4-BE49-F238E27FC236}">
                <a16:creationId xmlns:a16="http://schemas.microsoft.com/office/drawing/2014/main" id="{899B3B30-291B-0259-955A-B312868ADB24}"/>
              </a:ext>
            </a:extLst>
          </p:cNvPr>
          <p:cNvSpPr>
            <a:spLocks noGrp="1"/>
          </p:cNvSpPr>
          <p:nvPr>
            <p:ph type="body" sz="quarter" idx="15" hasCustomPrompt="1"/>
          </p:nvPr>
        </p:nvSpPr>
        <p:spPr>
          <a:xfrm>
            <a:off x="6828235" y="4376739"/>
            <a:ext cx="2096690" cy="1893887"/>
          </a:xfrm>
        </p:spPr>
        <p:txBody>
          <a:bodyPr/>
          <a:lstStyle>
            <a:lvl1pPr>
              <a:defRPr lang="en-GB" dirty="0" smtClean="0"/>
            </a:lvl1pPr>
            <a:lvl2pPr>
              <a:defRPr lang="en-GB" dirty="0" smtClean="0"/>
            </a:lvl2pPr>
            <a:lvl3pPr>
              <a:defRPr lang="en-GB" dirty="0" smtClean="0"/>
            </a:lvl3pPr>
            <a:lvl4pPr>
              <a:defRPr lang="en-GB" dirty="0" smtClean="0"/>
            </a:lvl4pPr>
            <a:lvl5pPr>
              <a:defRPr lang="en-GB" dirty="0"/>
            </a:lvl5p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2" name="Picture Placeholder 5">
            <a:extLst>
              <a:ext uri="{FF2B5EF4-FFF2-40B4-BE49-F238E27FC236}">
                <a16:creationId xmlns:a16="http://schemas.microsoft.com/office/drawing/2014/main" id="{274C72C0-D5F1-8526-2BDA-0E6460C330CF}"/>
              </a:ext>
            </a:extLst>
          </p:cNvPr>
          <p:cNvSpPr>
            <a:spLocks noGrp="1"/>
          </p:cNvSpPr>
          <p:nvPr>
            <p:ph type="pic" sz="quarter" idx="16" hasCustomPrompt="1"/>
          </p:nvPr>
        </p:nvSpPr>
        <p:spPr>
          <a:xfrm>
            <a:off x="6048721" y="1"/>
            <a:ext cx="3085754" cy="3357563"/>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5" name="Title 4">
            <a:extLst>
              <a:ext uri="{FF2B5EF4-FFF2-40B4-BE49-F238E27FC236}">
                <a16:creationId xmlns:a16="http://schemas.microsoft.com/office/drawing/2014/main" id="{6D8318B1-25E6-EF2C-0244-43CD92F8BF97}"/>
              </a:ext>
            </a:extLst>
          </p:cNvPr>
          <p:cNvSpPr>
            <a:spLocks noGrp="1"/>
          </p:cNvSpPr>
          <p:nvPr>
            <p:ph type="title"/>
          </p:nvPr>
        </p:nvSpPr>
        <p:spPr>
          <a:xfrm>
            <a:off x="216000" y="696913"/>
            <a:ext cx="2828201" cy="1334853"/>
          </a:xfrm>
        </p:spPr>
        <p:txBody>
          <a:bodyPr/>
          <a:lstStyle>
            <a:lvl1pPr>
              <a:defRPr sz="3375"/>
            </a:lvl1pPr>
          </a:lstStyle>
          <a:p>
            <a:r>
              <a:rPr lang="en-US"/>
              <a:t>Click to edit Master title style</a:t>
            </a:r>
            <a:endParaRPr lang="en-GB"/>
          </a:p>
        </p:txBody>
      </p:sp>
    </p:spTree>
    <p:extLst>
      <p:ext uri="{BB962C8B-B14F-4D97-AF65-F5344CB8AC3E}">
        <p14:creationId xmlns:p14="http://schemas.microsoft.com/office/powerpoint/2010/main" val="10405224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Animated Title and Images">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55B8D2-C963-E4A2-E467-94496D231D97}"/>
              </a:ext>
            </a:extLst>
          </p:cNvPr>
          <p:cNvSpPr>
            <a:spLocks noGrp="1"/>
          </p:cNvSpPr>
          <p:nvPr>
            <p:ph type="sldNum" sz="quarter" idx="11"/>
          </p:nvPr>
        </p:nvSpPr>
        <p:spPr/>
        <p:txBody>
          <a:bodyPr/>
          <a:lstStyle/>
          <a:p>
            <a:fld id="{AEC8D767-5246-2244-A4A3-B8AFB218393C}" type="slidenum">
              <a:rPr lang="en-GB" smtClean="0"/>
              <a:pPr/>
              <a:t>‹#›</a:t>
            </a:fld>
            <a:endParaRPr lang="en-GB"/>
          </a:p>
        </p:txBody>
      </p:sp>
      <p:sp>
        <p:nvSpPr>
          <p:cNvPr id="10" name="Picture Placeholder 5">
            <a:extLst>
              <a:ext uri="{FF2B5EF4-FFF2-40B4-BE49-F238E27FC236}">
                <a16:creationId xmlns:a16="http://schemas.microsoft.com/office/drawing/2014/main" id="{BEB95803-75F5-094C-03C0-91A8C27F1AAA}"/>
              </a:ext>
            </a:extLst>
          </p:cNvPr>
          <p:cNvSpPr>
            <a:spLocks noGrp="1"/>
          </p:cNvSpPr>
          <p:nvPr>
            <p:ph type="pic" sz="quarter" idx="13" hasCustomPrompt="1"/>
          </p:nvPr>
        </p:nvSpPr>
        <p:spPr>
          <a:xfrm>
            <a:off x="0" y="-1"/>
            <a:ext cx="3781425" cy="3357563"/>
          </a:xfrm>
          <a:solidFill>
            <a:schemeClr val="tx2"/>
          </a:solidFill>
        </p:spPr>
        <p:txBody>
          <a:bodyPr vert="horz" lIns="0" tIns="0" rIns="0" bIns="0" rtlCol="0">
            <a:noAutofit/>
          </a:bodyPr>
          <a:lstStyle>
            <a:lvl1pPr marL="0" marR="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11" name="Picture Placeholder 5">
            <a:extLst>
              <a:ext uri="{FF2B5EF4-FFF2-40B4-BE49-F238E27FC236}">
                <a16:creationId xmlns:a16="http://schemas.microsoft.com/office/drawing/2014/main" id="{8BFC8B65-1954-09E7-5FF2-7014E6C8F04C}"/>
              </a:ext>
            </a:extLst>
          </p:cNvPr>
          <p:cNvSpPr>
            <a:spLocks noGrp="1"/>
          </p:cNvSpPr>
          <p:nvPr>
            <p:ph type="pic" sz="quarter" idx="14" hasCustomPrompt="1"/>
          </p:nvPr>
        </p:nvSpPr>
        <p:spPr>
          <a:xfrm>
            <a:off x="4624388" y="3357564"/>
            <a:ext cx="4516914" cy="3499955"/>
          </a:xfrm>
          <a:solidFill>
            <a:schemeClr val="tx2"/>
          </a:solidFill>
        </p:spPr>
        <p:txBody>
          <a:bodyPr vert="horz" lIns="0" tIns="0" rIns="0" bIns="0" rtlCol="0">
            <a:noAutofit/>
          </a:bodyPr>
          <a:lstStyle>
            <a:lvl1pPr marL="0" marR="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photo or illustration.</a:t>
            </a:r>
          </a:p>
        </p:txBody>
      </p:sp>
      <p:sp>
        <p:nvSpPr>
          <p:cNvPr id="12" name="Text Placeholder 5">
            <a:extLst>
              <a:ext uri="{FF2B5EF4-FFF2-40B4-BE49-F238E27FC236}">
                <a16:creationId xmlns:a16="http://schemas.microsoft.com/office/drawing/2014/main" id="{769031AD-BE5D-A3B7-1DEC-6584F4E4BF8D}"/>
              </a:ext>
            </a:extLst>
          </p:cNvPr>
          <p:cNvSpPr>
            <a:spLocks noGrp="1"/>
          </p:cNvSpPr>
          <p:nvPr>
            <p:ph type="body" sz="quarter" idx="12" hasCustomPrompt="1"/>
          </p:nvPr>
        </p:nvSpPr>
        <p:spPr>
          <a:xfrm>
            <a:off x="4624388" y="1406476"/>
            <a:ext cx="4302573" cy="711092"/>
          </a:xfrm>
        </p:spPr>
        <p:txBody>
          <a:bodyPr wrap="square" anchor="ctr">
            <a:spAutoFit/>
          </a:bodyPr>
          <a:lstStyle>
            <a:lvl1pPr>
              <a:lnSpc>
                <a:spcPct val="80000"/>
              </a:lnSpc>
              <a:defRPr sz="5550" b="0" i="0">
                <a:solidFill>
                  <a:schemeClr val="accent1"/>
                </a:solidFill>
                <a:latin typeface="+mj-lt"/>
              </a:defRPr>
            </a:lvl1pPr>
            <a:lvl2pPr>
              <a:lnSpc>
                <a:spcPct val="80000"/>
              </a:lnSpc>
              <a:defRPr lang="en-GB" dirty="0" smtClean="0"/>
            </a:lvl2pPr>
            <a:lvl3pPr>
              <a:lnSpc>
                <a:spcPct val="80000"/>
              </a:lnSpc>
              <a:defRPr lang="en-GB" dirty="0" smtClean="0"/>
            </a:lvl3pPr>
            <a:lvl4pPr>
              <a:lnSpc>
                <a:spcPct val="80000"/>
              </a:lnSpc>
              <a:defRPr lang="en-GB" dirty="0" smtClean="0"/>
            </a:lvl4pPr>
            <a:lvl5pPr>
              <a:lnSpc>
                <a:spcPct val="80000"/>
              </a:lnSpc>
              <a:defRPr lang="en-GB" dirty="0"/>
            </a:lvl5pPr>
          </a:lstStyle>
          <a:p>
            <a:pPr lvl="0"/>
            <a:r>
              <a:rPr lang="en-GB"/>
              <a:t>Key text</a:t>
            </a:r>
          </a:p>
        </p:txBody>
      </p:sp>
      <p:sp>
        <p:nvSpPr>
          <p:cNvPr id="13" name="Text Placeholder 5">
            <a:extLst>
              <a:ext uri="{FF2B5EF4-FFF2-40B4-BE49-F238E27FC236}">
                <a16:creationId xmlns:a16="http://schemas.microsoft.com/office/drawing/2014/main" id="{C02A894D-CD72-8370-90B3-68756CDFCBE0}"/>
              </a:ext>
            </a:extLst>
          </p:cNvPr>
          <p:cNvSpPr>
            <a:spLocks noGrp="1"/>
          </p:cNvSpPr>
          <p:nvPr>
            <p:ph type="body" sz="quarter" idx="15" hasCustomPrompt="1"/>
          </p:nvPr>
        </p:nvSpPr>
        <p:spPr>
          <a:xfrm>
            <a:off x="950119" y="4476992"/>
            <a:ext cx="3565922" cy="711092"/>
          </a:xfrm>
        </p:spPr>
        <p:txBody>
          <a:bodyPr wrap="square" anchor="ctr">
            <a:spAutoFit/>
          </a:bodyPr>
          <a:lstStyle>
            <a:lvl1pPr>
              <a:lnSpc>
                <a:spcPct val="80000"/>
              </a:lnSpc>
              <a:defRPr sz="5550" b="0" i="0">
                <a:solidFill>
                  <a:schemeClr val="accent1"/>
                </a:solidFill>
                <a:latin typeface="+mj-lt"/>
              </a:defRPr>
            </a:lvl1pPr>
            <a:lvl2pPr>
              <a:lnSpc>
                <a:spcPct val="80000"/>
              </a:lnSpc>
              <a:defRPr lang="en-GB" dirty="0" smtClean="0"/>
            </a:lvl2pPr>
            <a:lvl3pPr>
              <a:lnSpc>
                <a:spcPct val="80000"/>
              </a:lnSpc>
              <a:defRPr lang="en-GB" dirty="0" smtClean="0"/>
            </a:lvl3pPr>
            <a:lvl4pPr>
              <a:lnSpc>
                <a:spcPct val="80000"/>
              </a:lnSpc>
              <a:defRPr lang="en-GB" dirty="0" smtClean="0"/>
            </a:lvl4pPr>
            <a:lvl5pPr>
              <a:lnSpc>
                <a:spcPct val="80000"/>
              </a:lnSpc>
              <a:defRPr lang="en-GB" dirty="0"/>
            </a:lvl5pPr>
          </a:lstStyle>
          <a:p>
            <a:pPr lvl="0"/>
            <a:r>
              <a:rPr lang="en-GB"/>
              <a:t>goes here</a:t>
            </a:r>
          </a:p>
        </p:txBody>
      </p:sp>
    </p:spTree>
    <p:extLst>
      <p:ext uri="{BB962C8B-B14F-4D97-AF65-F5344CB8AC3E}">
        <p14:creationId xmlns:p14="http://schemas.microsoft.com/office/powerpoint/2010/main" val="129895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63" presetClass="path" presetSubtype="0" accel="50000" decel="50000" fill="hold" grpId="1" nodeType="withEffect">
                                  <p:stCondLst>
                                    <p:cond delay="0"/>
                                  </p:stCondLst>
                                  <p:childTnLst>
                                    <p:animMotion origin="layout" path="M 1.45833E-6 -4.07407E-6 L 0.03906 -4.07407E-6 " pathEditMode="relative" rAng="0" ptsTypes="AA">
                                      <p:cBhvr>
                                        <p:cTn id="9" dur="1000" spd="-100000" fill="hold"/>
                                        <p:tgtEl>
                                          <p:spTgt spid="12"/>
                                        </p:tgtEl>
                                        <p:attrNameLst>
                                          <p:attrName>ppt_x</p:attrName>
                                          <p:attrName>ppt_y</p:attrName>
                                        </p:attrNameLst>
                                      </p:cBhvr>
                                      <p:rCtr x="1953" y="0"/>
                                    </p:animMotion>
                                  </p:childTnLst>
                                </p:cTn>
                              </p:par>
                              <p:par>
                                <p:cTn id="10" presetID="10"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63" presetClass="path" presetSubtype="0" accel="50000" decel="50000" fill="hold" grpId="1" nodeType="withEffect">
                                  <p:stCondLst>
                                    <p:cond delay="0"/>
                                  </p:stCondLst>
                                  <p:childTnLst>
                                    <p:animMotion origin="layout" path="M -3.33333E-6 -3.7037E-6 L -0.03437 -3.7037E-6 " pathEditMode="relative" rAng="0" ptsTypes="AA">
                                      <p:cBhvr>
                                        <p:cTn id="18" dur="1000" spd="-100000" fill="hold"/>
                                        <p:tgtEl>
                                          <p:spTgt spid="13"/>
                                        </p:tgtEl>
                                        <p:attrNameLst>
                                          <p:attrName>ppt_x</p:attrName>
                                          <p:attrName>ppt_y</p:attrName>
                                        </p:attrNameLst>
                                      </p:cBhvr>
                                      <p:rCtr x="-1719" y="0"/>
                                    </p:animMotion>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2" grpId="1"/>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3" grpId="1"/>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Team Slide x 1">
    <p:bg>
      <p:bgPr>
        <a:solidFill>
          <a:schemeClr val="accent1"/>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lvl1pPr>
              <a:defRPr>
                <a:solidFill>
                  <a:schemeClr val="bg1"/>
                </a:solidFill>
              </a:defRPr>
            </a:lvl1pPr>
          </a:lstStyle>
          <a:p>
            <a:fld id="{AEC8D767-5246-2244-A4A3-B8AFB218393C}" type="slidenum">
              <a:rPr lang="en-GB" smtClean="0"/>
              <a:pPr/>
              <a:t>‹#›</a:t>
            </a:fld>
            <a:endParaRPr lang="en-GB"/>
          </a:p>
        </p:txBody>
      </p:sp>
      <p:sp>
        <p:nvSpPr>
          <p:cNvPr id="23" name="Picture Placeholder 3">
            <a:extLst>
              <a:ext uri="{FF2B5EF4-FFF2-40B4-BE49-F238E27FC236}">
                <a16:creationId xmlns:a16="http://schemas.microsoft.com/office/drawing/2014/main" id="{9858E5CC-B320-8459-7BD7-5CE14C5E3AC9}"/>
              </a:ext>
            </a:extLst>
          </p:cNvPr>
          <p:cNvSpPr>
            <a:spLocks noGrp="1"/>
          </p:cNvSpPr>
          <p:nvPr>
            <p:ph type="pic" sz="quarter" idx="23" hasCustomPrompt="1"/>
          </p:nvPr>
        </p:nvSpPr>
        <p:spPr>
          <a:xfrm>
            <a:off x="4627961" y="0"/>
            <a:ext cx="4516039" cy="6858000"/>
          </a:xfrm>
          <a:solidFill>
            <a:schemeClr val="tx2"/>
          </a:solidFill>
        </p:spPr>
        <p:txBody>
          <a:bodyPr vert="horz" lIns="0" tIns="0" rIns="0" bIns="0" rtlCol="0">
            <a:noAutofit/>
          </a:bodyPr>
          <a:lstStyle>
            <a:lvl1pPr>
              <a:defRPr lang="en-GB" dirty="0">
                <a:solidFill>
                  <a:schemeClr val="tx1"/>
                </a:solidFill>
              </a:defRPr>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p>
        </p:txBody>
      </p:sp>
      <p:sp>
        <p:nvSpPr>
          <p:cNvPr id="4" name="Text Placeholder 10">
            <a:extLst>
              <a:ext uri="{FF2B5EF4-FFF2-40B4-BE49-F238E27FC236}">
                <a16:creationId xmlns:a16="http://schemas.microsoft.com/office/drawing/2014/main" id="{9C68E616-CAC0-EE06-D15E-AFFEF3740EFF}"/>
              </a:ext>
            </a:extLst>
          </p:cNvPr>
          <p:cNvSpPr>
            <a:spLocks noGrp="1"/>
          </p:cNvSpPr>
          <p:nvPr>
            <p:ph type="body" sz="quarter" idx="26" hasCustomPrompt="1"/>
          </p:nvPr>
        </p:nvSpPr>
        <p:spPr>
          <a:xfrm>
            <a:off x="216694" y="5394325"/>
            <a:ext cx="2096690" cy="876300"/>
          </a:xfrm>
        </p:spPr>
        <p:txBody>
          <a:bodyPr anchor="t"/>
          <a:lstStyle>
            <a:lvl1pPr>
              <a:spcBef>
                <a:spcPts val="0"/>
              </a:spcBef>
              <a:spcAft>
                <a:spcPts val="0"/>
              </a:spcAft>
              <a:defRPr lang="en-GB" sz="1050" b="1" i="0" kern="1200" dirty="0">
                <a:solidFill>
                  <a:schemeClr val="bg1"/>
                </a:solidFill>
                <a:latin typeface="Johnson Text" pitchFamily="2" charset="77"/>
                <a:ea typeface="+mn-ea"/>
                <a:cs typeface="+mn-cs"/>
              </a:defRPr>
            </a:lvl1pPr>
            <a:lvl2pPr marL="0" indent="0">
              <a:spcBef>
                <a:spcPts val="0"/>
              </a:spcBef>
              <a:spcAft>
                <a:spcPts val="0"/>
              </a:spcAft>
              <a:buNone/>
              <a:defRPr sz="1050" b="0" i="0">
                <a:solidFill>
                  <a:schemeClr val="bg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5" name="Text Placeholder 7">
            <a:extLst>
              <a:ext uri="{FF2B5EF4-FFF2-40B4-BE49-F238E27FC236}">
                <a16:creationId xmlns:a16="http://schemas.microsoft.com/office/drawing/2014/main" id="{D8DD8F62-9521-0227-75CF-0AE636418711}"/>
              </a:ext>
            </a:extLst>
          </p:cNvPr>
          <p:cNvSpPr>
            <a:spLocks noGrp="1"/>
          </p:cNvSpPr>
          <p:nvPr>
            <p:ph type="body" sz="quarter" idx="15" hasCustomPrompt="1"/>
          </p:nvPr>
        </p:nvSpPr>
        <p:spPr>
          <a:xfrm>
            <a:off x="216694" y="2338389"/>
            <a:ext cx="2833688" cy="1893887"/>
          </a:xfrm>
        </p:spPr>
        <p:txBody>
          <a:bodyPr/>
          <a:lstStyle>
            <a:lvl1pPr>
              <a:defRPr>
                <a:solidFill>
                  <a:schemeClr val="bg1"/>
                </a:solidFill>
              </a:defRPr>
            </a:lvl1pPr>
            <a:lvl2pPr>
              <a:defRPr>
                <a:solidFill>
                  <a:schemeClr val="bg1"/>
                </a:solidFill>
              </a:defRPr>
            </a:lvl2pPr>
            <a:lvl3pPr>
              <a:defRPr>
                <a:solidFill>
                  <a:schemeClr val="bg1"/>
                </a:solidFill>
              </a:defRPr>
            </a:lvl3pPr>
          </a:lstStyle>
          <a:p>
            <a:pPr lvl="0"/>
            <a:r>
              <a:rPr lang="en-GB"/>
              <a:t>Click to add text. Delete if not required.</a:t>
            </a:r>
          </a:p>
          <a:p>
            <a:pPr lvl="1"/>
            <a:r>
              <a:rPr lang="en-GB"/>
              <a:t>Second level</a:t>
            </a:r>
          </a:p>
          <a:p>
            <a:pPr lvl="2"/>
            <a:r>
              <a:rPr lang="en-GB"/>
              <a:t>Third level</a:t>
            </a:r>
          </a:p>
        </p:txBody>
      </p:sp>
      <p:sp>
        <p:nvSpPr>
          <p:cNvPr id="9" name="Title 7">
            <a:extLst>
              <a:ext uri="{FF2B5EF4-FFF2-40B4-BE49-F238E27FC236}">
                <a16:creationId xmlns:a16="http://schemas.microsoft.com/office/drawing/2014/main" id="{B09A4C51-350E-EA65-5ABE-B10E6D298CF1}"/>
              </a:ext>
            </a:extLst>
          </p:cNvPr>
          <p:cNvSpPr>
            <a:spLocks noGrp="1"/>
          </p:cNvSpPr>
          <p:nvPr>
            <p:ph type="title" hasCustomPrompt="1"/>
          </p:nvPr>
        </p:nvSpPr>
        <p:spPr>
          <a:xfrm>
            <a:off x="216228" y="262800"/>
            <a:ext cx="4299814" cy="351506"/>
          </a:xfrm>
        </p:spPr>
        <p:txBody>
          <a:bodyPr/>
          <a:lstStyle>
            <a:lvl1pPr>
              <a:defRPr>
                <a:solidFill>
                  <a:schemeClr val="bg1"/>
                </a:solidFill>
              </a:defRPr>
            </a:lvl1pPr>
          </a:lstStyle>
          <a:p>
            <a:r>
              <a:rPr lang="en-US"/>
              <a:t>Master title style</a:t>
            </a:r>
            <a:endParaRPr lang="en-GB"/>
          </a:p>
        </p:txBody>
      </p:sp>
      <p:sp>
        <p:nvSpPr>
          <p:cNvPr id="2" name="Subtitle 2">
            <a:extLst>
              <a:ext uri="{FF2B5EF4-FFF2-40B4-BE49-F238E27FC236}">
                <a16:creationId xmlns:a16="http://schemas.microsoft.com/office/drawing/2014/main" id="{5751BFC5-7E94-8966-6D2A-5204BCB942D2}"/>
              </a:ext>
            </a:extLst>
          </p:cNvPr>
          <p:cNvSpPr>
            <a:spLocks noGrp="1"/>
          </p:cNvSpPr>
          <p:nvPr>
            <p:ph type="subTitle" idx="16" hasCustomPrompt="1"/>
          </p:nvPr>
        </p:nvSpPr>
        <p:spPr>
          <a:xfrm>
            <a:off x="216227" y="713621"/>
            <a:ext cx="4299814" cy="219676"/>
          </a:xfrm>
        </p:spPr>
        <p:txBody>
          <a:bodyPr vert="horz" wrap="square" lIns="0" tIns="0" rIns="0" bIns="0" rtlCol="0" anchor="t">
            <a:spAutoFit/>
          </a:bodyPr>
          <a:lstStyle>
            <a:lvl1pPr>
              <a:defRPr lang="en-GB" b="1" dirty="0">
                <a:solidFill>
                  <a:schemeClr val="bg1"/>
                </a:solidFill>
              </a:defRPr>
            </a:lvl1pPr>
          </a:lstStyle>
          <a:p>
            <a:pPr lvl="0"/>
            <a:r>
              <a:rPr lang="en-GB"/>
              <a:t>Subtitle. Delete if not required.</a:t>
            </a:r>
          </a:p>
        </p:txBody>
      </p:sp>
      <p:sp>
        <p:nvSpPr>
          <p:cNvPr id="8" name="Graphic 8">
            <a:extLst>
              <a:ext uri="{FF2B5EF4-FFF2-40B4-BE49-F238E27FC236}">
                <a16:creationId xmlns:a16="http://schemas.microsoft.com/office/drawing/2014/main" id="{72BCA6DA-C512-3F6C-413A-68DFF806988F}"/>
              </a:ext>
            </a:extLst>
          </p:cNvPr>
          <p:cNvSpPr>
            <a:spLocks noChangeAspect="1"/>
          </p:cNvSpPr>
          <p:nvPr userDrawn="1"/>
        </p:nvSpPr>
        <p:spPr>
          <a:xfrm>
            <a:off x="216228" y="6417655"/>
            <a:ext cx="869400" cy="144618"/>
          </a:xfrm>
          <a:custGeom>
            <a:avLst/>
            <a:gdLst>
              <a:gd name="connsiteX0" fmla="*/ 5490245 w 10740954"/>
              <a:gd name="connsiteY0" fmla="*/ 754143 h 1339999"/>
              <a:gd name="connsiteX1" fmla="*/ 5740115 w 10740954"/>
              <a:gd name="connsiteY1" fmla="*/ 501451 h 1339999"/>
              <a:gd name="connsiteX2" fmla="*/ 5964018 w 10740954"/>
              <a:gd name="connsiteY2" fmla="*/ 754143 h 1339999"/>
              <a:gd name="connsiteX3" fmla="*/ 5490245 w 10740954"/>
              <a:gd name="connsiteY3" fmla="*/ 754143 h 1339999"/>
              <a:gd name="connsiteX4" fmla="*/ 5739850 w 10740954"/>
              <a:gd name="connsiteY4" fmla="*/ 377202 h 1339999"/>
              <a:gd name="connsiteX5" fmla="*/ 5325432 w 10740954"/>
              <a:gd name="connsiteY5" fmla="*/ 860567 h 1339999"/>
              <a:gd name="connsiteX6" fmla="*/ 5739850 w 10740954"/>
              <a:gd name="connsiteY6" fmla="*/ 1329252 h 1339999"/>
              <a:gd name="connsiteX7" fmla="*/ 6117437 w 10740954"/>
              <a:gd name="connsiteY7" fmla="*/ 1030950 h 1339999"/>
              <a:gd name="connsiteX8" fmla="*/ 5976736 w 10740954"/>
              <a:gd name="connsiteY8" fmla="*/ 994252 h 1339999"/>
              <a:gd name="connsiteX9" fmla="*/ 5754689 w 10740954"/>
              <a:gd name="connsiteY9" fmla="*/ 1201071 h 1339999"/>
              <a:gd name="connsiteX10" fmla="*/ 5484416 w 10740954"/>
              <a:gd name="connsiteY10" fmla="*/ 862402 h 1339999"/>
              <a:gd name="connsiteX11" fmla="*/ 6119027 w 10740954"/>
              <a:gd name="connsiteY11" fmla="*/ 862402 h 1339999"/>
              <a:gd name="connsiteX12" fmla="*/ 6119027 w 10740954"/>
              <a:gd name="connsiteY12" fmla="*/ 811025 h 1339999"/>
              <a:gd name="connsiteX13" fmla="*/ 5739850 w 10740954"/>
              <a:gd name="connsiteY13" fmla="*/ 377202 h 1339999"/>
              <a:gd name="connsiteX14" fmla="*/ 8274584 w 10740954"/>
              <a:gd name="connsiteY14" fmla="*/ 754143 h 1339999"/>
              <a:gd name="connsiteX15" fmla="*/ 8524454 w 10740954"/>
              <a:gd name="connsiteY15" fmla="*/ 501451 h 1339999"/>
              <a:gd name="connsiteX16" fmla="*/ 8748356 w 10740954"/>
              <a:gd name="connsiteY16" fmla="*/ 754143 h 1339999"/>
              <a:gd name="connsiteX17" fmla="*/ 8274584 w 10740954"/>
              <a:gd name="connsiteY17" fmla="*/ 754143 h 1339999"/>
              <a:gd name="connsiteX18" fmla="*/ 8524454 w 10740954"/>
              <a:gd name="connsiteY18" fmla="*/ 377202 h 1339999"/>
              <a:gd name="connsiteX19" fmla="*/ 8110035 w 10740954"/>
              <a:gd name="connsiteY19" fmla="*/ 860567 h 1339999"/>
              <a:gd name="connsiteX20" fmla="*/ 8524454 w 10740954"/>
              <a:gd name="connsiteY20" fmla="*/ 1329252 h 1339999"/>
              <a:gd name="connsiteX21" fmla="*/ 8902041 w 10740954"/>
              <a:gd name="connsiteY21" fmla="*/ 1030950 h 1339999"/>
              <a:gd name="connsiteX22" fmla="*/ 8761340 w 10740954"/>
              <a:gd name="connsiteY22" fmla="*/ 994252 h 1339999"/>
              <a:gd name="connsiteX23" fmla="*/ 8539292 w 10740954"/>
              <a:gd name="connsiteY23" fmla="*/ 1201071 h 1339999"/>
              <a:gd name="connsiteX24" fmla="*/ 8269019 w 10740954"/>
              <a:gd name="connsiteY24" fmla="*/ 862402 h 1339999"/>
              <a:gd name="connsiteX25" fmla="*/ 8903630 w 10740954"/>
              <a:gd name="connsiteY25" fmla="*/ 862402 h 1339999"/>
              <a:gd name="connsiteX26" fmla="*/ 8903630 w 10740954"/>
              <a:gd name="connsiteY26" fmla="*/ 811025 h 1339999"/>
              <a:gd name="connsiteX27" fmla="*/ 8524454 w 10740954"/>
              <a:gd name="connsiteY27" fmla="*/ 377202 h 1339999"/>
              <a:gd name="connsiteX28" fmla="*/ 9484716 w 10740954"/>
              <a:gd name="connsiteY28" fmla="*/ 377202 h 1339999"/>
              <a:gd name="connsiteX29" fmla="*/ 9059169 w 10740954"/>
              <a:gd name="connsiteY29" fmla="*/ 862402 h 1339999"/>
              <a:gd name="connsiteX30" fmla="*/ 9477297 w 10740954"/>
              <a:gd name="connsiteY30" fmla="*/ 1329252 h 1339999"/>
              <a:gd name="connsiteX31" fmla="*/ 9856739 w 10740954"/>
              <a:gd name="connsiteY31" fmla="*/ 1003427 h 1339999"/>
              <a:gd name="connsiteX32" fmla="*/ 9710473 w 10740954"/>
              <a:gd name="connsiteY32" fmla="*/ 968564 h 1339999"/>
              <a:gd name="connsiteX33" fmla="*/ 9488426 w 10740954"/>
              <a:gd name="connsiteY33" fmla="*/ 1199236 h 1339999"/>
              <a:gd name="connsiteX34" fmla="*/ 9220008 w 10740954"/>
              <a:gd name="connsiteY34" fmla="*/ 851392 h 1339999"/>
              <a:gd name="connsiteX35" fmla="*/ 9481006 w 10740954"/>
              <a:gd name="connsiteY35" fmla="*/ 507218 h 1339999"/>
              <a:gd name="connsiteX36" fmla="*/ 9710473 w 10740954"/>
              <a:gd name="connsiteY36" fmla="*/ 726881 h 1339999"/>
              <a:gd name="connsiteX37" fmla="*/ 9856739 w 10740954"/>
              <a:gd name="connsiteY37" fmla="*/ 692018 h 1339999"/>
              <a:gd name="connsiteX38" fmla="*/ 9484716 w 10740954"/>
              <a:gd name="connsiteY38" fmla="*/ 377202 h 1339999"/>
              <a:gd name="connsiteX39" fmla="*/ 5112923 w 10740954"/>
              <a:gd name="connsiteY39" fmla="*/ 29358 h 1339999"/>
              <a:gd name="connsiteX40" fmla="*/ 4868618 w 10740954"/>
              <a:gd name="connsiteY40" fmla="*/ 29358 h 1339999"/>
              <a:gd name="connsiteX41" fmla="*/ 4485467 w 10740954"/>
              <a:gd name="connsiteY41" fmla="*/ 1061881 h 1339999"/>
              <a:gd name="connsiteX42" fmla="*/ 4100726 w 10740954"/>
              <a:gd name="connsiteY42" fmla="*/ 29358 h 1339999"/>
              <a:gd name="connsiteX43" fmla="*/ 3845291 w 10740954"/>
              <a:gd name="connsiteY43" fmla="*/ 29358 h 1339999"/>
              <a:gd name="connsiteX44" fmla="*/ 3845291 w 10740954"/>
              <a:gd name="connsiteY44" fmla="*/ 1310641 h 1339999"/>
              <a:gd name="connsiteX45" fmla="*/ 4006130 w 10740954"/>
              <a:gd name="connsiteY45" fmla="*/ 1310641 h 1339999"/>
              <a:gd name="connsiteX46" fmla="*/ 4006130 w 10740954"/>
              <a:gd name="connsiteY46" fmla="*/ 206819 h 1339999"/>
              <a:gd name="connsiteX47" fmla="*/ 4418694 w 10740954"/>
              <a:gd name="connsiteY47" fmla="*/ 1310641 h 1339999"/>
              <a:gd name="connsiteX48" fmla="*/ 4542701 w 10740954"/>
              <a:gd name="connsiteY48" fmla="*/ 1310641 h 1339999"/>
              <a:gd name="connsiteX49" fmla="*/ 4951820 w 10740954"/>
              <a:gd name="connsiteY49" fmla="*/ 204984 h 1339999"/>
              <a:gd name="connsiteX50" fmla="*/ 4951820 w 10740954"/>
              <a:gd name="connsiteY50" fmla="*/ 1310641 h 1339999"/>
              <a:gd name="connsiteX51" fmla="*/ 5112923 w 10740954"/>
              <a:gd name="connsiteY51" fmla="*/ 1310641 h 1339999"/>
              <a:gd name="connsiteX52" fmla="*/ 5112923 w 10740954"/>
              <a:gd name="connsiteY52" fmla="*/ 29358 h 1339999"/>
              <a:gd name="connsiteX53" fmla="*/ 6688984 w 10740954"/>
              <a:gd name="connsiteY53" fmla="*/ 1198974 h 1339999"/>
              <a:gd name="connsiteX54" fmla="*/ 6435405 w 10740954"/>
              <a:gd name="connsiteY54" fmla="*/ 852965 h 1339999"/>
              <a:gd name="connsiteX55" fmla="*/ 6688984 w 10740954"/>
              <a:gd name="connsiteY55" fmla="*/ 506956 h 1339999"/>
              <a:gd name="connsiteX56" fmla="*/ 6942564 w 10740954"/>
              <a:gd name="connsiteY56" fmla="*/ 852965 h 1339999"/>
              <a:gd name="connsiteX57" fmla="*/ 6688984 w 10740954"/>
              <a:gd name="connsiteY57" fmla="*/ 1198974 h 1339999"/>
              <a:gd name="connsiteX58" fmla="*/ 7092538 w 10740954"/>
              <a:gd name="connsiteY58" fmla="*/ 29358 h 1339999"/>
              <a:gd name="connsiteX59" fmla="*/ 6938854 w 10740954"/>
              <a:gd name="connsiteY59" fmla="*/ 29358 h 1339999"/>
              <a:gd name="connsiteX60" fmla="*/ 6938854 w 10740954"/>
              <a:gd name="connsiteY60" fmla="*/ 571177 h 1339999"/>
              <a:gd name="connsiteX61" fmla="*/ 6663017 w 10740954"/>
              <a:gd name="connsiteY61" fmla="*/ 377202 h 1339999"/>
              <a:gd name="connsiteX62" fmla="*/ 6274301 w 10740954"/>
              <a:gd name="connsiteY62" fmla="*/ 858732 h 1339999"/>
              <a:gd name="connsiteX63" fmla="*/ 6650033 w 10740954"/>
              <a:gd name="connsiteY63" fmla="*/ 1329252 h 1339999"/>
              <a:gd name="connsiteX64" fmla="*/ 6938854 w 10740954"/>
              <a:gd name="connsiteY64" fmla="*/ 1126103 h 1339999"/>
              <a:gd name="connsiteX65" fmla="*/ 6938854 w 10740954"/>
              <a:gd name="connsiteY65" fmla="*/ 1195567 h 1339999"/>
              <a:gd name="connsiteX66" fmla="*/ 6948128 w 10740954"/>
              <a:gd name="connsiteY66" fmla="*/ 1310903 h 1339999"/>
              <a:gd name="connsiteX67" fmla="*/ 7103667 w 10740954"/>
              <a:gd name="connsiteY67" fmla="*/ 1310903 h 1339999"/>
              <a:gd name="connsiteX68" fmla="*/ 7092538 w 10740954"/>
              <a:gd name="connsiteY68" fmla="*/ 1120598 h 1339999"/>
              <a:gd name="connsiteX69" fmla="*/ 7092538 w 10740954"/>
              <a:gd name="connsiteY69" fmla="*/ 29358 h 1339999"/>
              <a:gd name="connsiteX70" fmla="*/ 8258155 w 10740954"/>
              <a:gd name="connsiteY70" fmla="*/ 29358 h 1339999"/>
              <a:gd name="connsiteX71" fmla="*/ 7258942 w 10740954"/>
              <a:gd name="connsiteY71" fmla="*/ 29358 h 1339999"/>
              <a:gd name="connsiteX72" fmla="*/ 7258942 w 10740954"/>
              <a:gd name="connsiteY72" fmla="*/ 163044 h 1339999"/>
              <a:gd name="connsiteX73" fmla="*/ 7678924 w 10740954"/>
              <a:gd name="connsiteY73" fmla="*/ 163044 h 1339999"/>
              <a:gd name="connsiteX74" fmla="*/ 7678924 w 10740954"/>
              <a:gd name="connsiteY74" fmla="*/ 1310903 h 1339999"/>
              <a:gd name="connsiteX75" fmla="*/ 7840028 w 10740954"/>
              <a:gd name="connsiteY75" fmla="*/ 1310903 h 1339999"/>
              <a:gd name="connsiteX76" fmla="*/ 7840028 w 10740954"/>
              <a:gd name="connsiteY76" fmla="*/ 163044 h 1339999"/>
              <a:gd name="connsiteX77" fmla="*/ 8258155 w 10740954"/>
              <a:gd name="connsiteY77" fmla="*/ 163044 h 1339999"/>
              <a:gd name="connsiteX78" fmla="*/ 8258155 w 10740954"/>
              <a:gd name="connsiteY78" fmla="*/ 29358 h 1339999"/>
              <a:gd name="connsiteX79" fmla="*/ 10185835 w 10740954"/>
              <a:gd name="connsiteY79" fmla="*/ 29358 h 1339999"/>
              <a:gd name="connsiteX80" fmla="*/ 10032151 w 10740954"/>
              <a:gd name="connsiteY80" fmla="*/ 29358 h 1339999"/>
              <a:gd name="connsiteX81" fmla="*/ 10032151 w 10740954"/>
              <a:gd name="connsiteY81" fmla="*/ 1310641 h 1339999"/>
              <a:gd name="connsiteX82" fmla="*/ 10185835 w 10740954"/>
              <a:gd name="connsiteY82" fmla="*/ 1310641 h 1339999"/>
              <a:gd name="connsiteX83" fmla="*/ 10185835 w 10740954"/>
              <a:gd name="connsiteY83" fmla="*/ 708532 h 1339999"/>
              <a:gd name="connsiteX84" fmla="*/ 10387480 w 10740954"/>
              <a:gd name="connsiteY84" fmla="*/ 494374 h 1339999"/>
              <a:gd name="connsiteX85" fmla="*/ 10587270 w 10740954"/>
              <a:gd name="connsiteY85" fmla="*/ 708532 h 1339999"/>
              <a:gd name="connsiteX86" fmla="*/ 10587270 w 10740954"/>
              <a:gd name="connsiteY86" fmla="*/ 1310903 h 1339999"/>
              <a:gd name="connsiteX87" fmla="*/ 10740955 w 10740954"/>
              <a:gd name="connsiteY87" fmla="*/ 1310903 h 1339999"/>
              <a:gd name="connsiteX88" fmla="*/ 10740955 w 10740954"/>
              <a:gd name="connsiteY88" fmla="*/ 677339 h 1339999"/>
              <a:gd name="connsiteX89" fmla="*/ 10443125 w 10740954"/>
              <a:gd name="connsiteY89" fmla="*/ 377202 h 1339999"/>
              <a:gd name="connsiteX90" fmla="*/ 10185835 w 10740954"/>
              <a:gd name="connsiteY90" fmla="*/ 536576 h 1339999"/>
              <a:gd name="connsiteX91" fmla="*/ 10185835 w 10740954"/>
              <a:gd name="connsiteY91" fmla="*/ 29358 h 1339999"/>
              <a:gd name="connsiteX92" fmla="*/ 2759431 w 10740954"/>
              <a:gd name="connsiteY92" fmla="*/ 1339999 h 1339999"/>
              <a:gd name="connsiteX93" fmla="*/ 3188688 w 10740954"/>
              <a:gd name="connsiteY93" fmla="*/ 917186 h 1339999"/>
              <a:gd name="connsiteX94" fmla="*/ 3188688 w 10740954"/>
              <a:gd name="connsiteY94" fmla="*/ 29358 h 1339999"/>
              <a:gd name="connsiteX95" fmla="*/ 2959221 w 10740954"/>
              <a:gd name="connsiteY95" fmla="*/ 29358 h 1339999"/>
              <a:gd name="connsiteX96" fmla="*/ 2959221 w 10740954"/>
              <a:gd name="connsiteY96" fmla="*/ 975903 h 1339999"/>
              <a:gd name="connsiteX97" fmla="*/ 2759431 w 10740954"/>
              <a:gd name="connsiteY97" fmla="*/ 1221255 h 1339999"/>
              <a:gd name="connsiteX98" fmla="*/ 2559641 w 10740954"/>
              <a:gd name="connsiteY98" fmla="*/ 957554 h 1339999"/>
              <a:gd name="connsiteX99" fmla="*/ 2559641 w 10740954"/>
              <a:gd name="connsiteY99" fmla="*/ 781928 h 1339999"/>
              <a:gd name="connsiteX100" fmla="*/ 2330175 w 10740954"/>
              <a:gd name="connsiteY100" fmla="*/ 838548 h 1339999"/>
              <a:gd name="connsiteX101" fmla="*/ 2330175 w 10740954"/>
              <a:gd name="connsiteY101" fmla="*/ 917186 h 1339999"/>
              <a:gd name="connsiteX102" fmla="*/ 2759431 w 10740954"/>
              <a:gd name="connsiteY102" fmla="*/ 1339999 h 1339999"/>
              <a:gd name="connsiteX103" fmla="*/ 1537905 w 10740954"/>
              <a:gd name="connsiteY103" fmla="*/ 1206314 h 1339999"/>
              <a:gd name="connsiteX104" fmla="*/ 1251204 w 10740954"/>
              <a:gd name="connsiteY104" fmla="*/ 911682 h 1339999"/>
              <a:gd name="connsiteX105" fmla="*/ 1364082 w 10740954"/>
              <a:gd name="connsiteY105" fmla="*/ 679174 h 1339999"/>
              <a:gd name="connsiteX106" fmla="*/ 1782210 w 10740954"/>
              <a:gd name="connsiteY106" fmla="*/ 1131345 h 1339999"/>
              <a:gd name="connsiteX107" fmla="*/ 1537905 w 10740954"/>
              <a:gd name="connsiteY107" fmla="*/ 1206314 h 1339999"/>
              <a:gd name="connsiteX108" fmla="*/ 1761807 w 10740954"/>
              <a:gd name="connsiteY108" fmla="*/ 550993 h 1339999"/>
              <a:gd name="connsiteX109" fmla="*/ 2004258 w 10740954"/>
              <a:gd name="connsiteY109" fmla="*/ 785336 h 1339999"/>
              <a:gd name="connsiteX110" fmla="*/ 1945168 w 10740954"/>
              <a:gd name="connsiteY110" fmla="*/ 981146 h 1339999"/>
              <a:gd name="connsiteX111" fmla="*/ 1582420 w 10740954"/>
              <a:gd name="connsiteY111" fmla="*/ 585856 h 1339999"/>
              <a:gd name="connsiteX112" fmla="*/ 1761807 w 10740954"/>
              <a:gd name="connsiteY112" fmla="*/ 550993 h 1339999"/>
              <a:gd name="connsiteX113" fmla="*/ 1537905 w 10740954"/>
              <a:gd name="connsiteY113" fmla="*/ 96987 h 1339999"/>
              <a:gd name="connsiteX114" fmla="*/ 1711727 w 10740954"/>
              <a:gd name="connsiteY114" fmla="*/ 272613 h 1339999"/>
              <a:gd name="connsiteX115" fmla="*/ 1532340 w 10740954"/>
              <a:gd name="connsiteY115" fmla="*/ 532644 h 1339999"/>
              <a:gd name="connsiteX116" fmla="*/ 1452848 w 10740954"/>
              <a:gd name="connsiteY116" fmla="*/ 444831 h 1339999"/>
              <a:gd name="connsiteX117" fmla="*/ 1362227 w 10740954"/>
              <a:gd name="connsiteY117" fmla="*/ 263701 h 1339999"/>
              <a:gd name="connsiteX118" fmla="*/ 1537905 w 10740954"/>
              <a:gd name="connsiteY118" fmla="*/ 96987 h 1339999"/>
              <a:gd name="connsiteX119" fmla="*/ 2002403 w 10740954"/>
              <a:gd name="connsiteY119" fmla="*/ 1043532 h 1339999"/>
              <a:gd name="connsiteX120" fmla="*/ 2159797 w 10740954"/>
              <a:gd name="connsiteY120" fmla="*/ 686514 h 1339999"/>
              <a:gd name="connsiteX121" fmla="*/ 1917346 w 10740954"/>
              <a:gd name="connsiteY121" fmla="*/ 454006 h 1339999"/>
              <a:gd name="connsiteX122" fmla="*/ 1695299 w 10740954"/>
              <a:gd name="connsiteY122" fmla="*/ 498044 h 1339999"/>
              <a:gd name="connsiteX123" fmla="*/ 1691589 w 10740954"/>
              <a:gd name="connsiteY123" fmla="*/ 490704 h 1339999"/>
              <a:gd name="connsiteX124" fmla="*/ 1891379 w 10740954"/>
              <a:gd name="connsiteY124" fmla="*/ 249022 h 1339999"/>
              <a:gd name="connsiteX125" fmla="*/ 1543469 w 10740954"/>
              <a:gd name="connsiteY125" fmla="*/ 0 h 1339999"/>
              <a:gd name="connsiteX126" fmla="*/ 1162173 w 10740954"/>
              <a:gd name="connsiteY126" fmla="*/ 316651 h 1339999"/>
              <a:gd name="connsiteX127" fmla="*/ 1310293 w 10740954"/>
              <a:gd name="connsiteY127" fmla="*/ 622292 h 1339999"/>
              <a:gd name="connsiteX128" fmla="*/ 1312147 w 10740954"/>
              <a:gd name="connsiteY128" fmla="*/ 625962 h 1339999"/>
              <a:gd name="connsiteX129" fmla="*/ 1047439 w 10740954"/>
              <a:gd name="connsiteY129" fmla="*/ 993990 h 1339999"/>
              <a:gd name="connsiteX130" fmla="*/ 1419462 w 10740954"/>
              <a:gd name="connsiteY130" fmla="*/ 1339999 h 1339999"/>
              <a:gd name="connsiteX131" fmla="*/ 1837589 w 10740954"/>
              <a:gd name="connsiteY131" fmla="*/ 1191635 h 1339999"/>
              <a:gd name="connsiteX132" fmla="*/ 1948613 w 10740954"/>
              <a:gd name="connsiteY132" fmla="*/ 1310641 h 1339999"/>
              <a:gd name="connsiteX133" fmla="*/ 2239024 w 10740954"/>
              <a:gd name="connsiteY133" fmla="*/ 1310641 h 1339999"/>
              <a:gd name="connsiteX134" fmla="*/ 2239024 w 10740954"/>
              <a:gd name="connsiteY134" fmla="*/ 1301466 h 1339999"/>
              <a:gd name="connsiteX135" fmla="*/ 2002403 w 10740954"/>
              <a:gd name="connsiteY135" fmla="*/ 1043532 h 1339999"/>
              <a:gd name="connsiteX136" fmla="*/ 429257 w 10740954"/>
              <a:gd name="connsiteY136" fmla="*/ 1339999 h 1339999"/>
              <a:gd name="connsiteX137" fmla="*/ 858513 w 10740954"/>
              <a:gd name="connsiteY137" fmla="*/ 917186 h 1339999"/>
              <a:gd name="connsiteX138" fmla="*/ 858513 w 10740954"/>
              <a:gd name="connsiteY138" fmla="*/ 29358 h 1339999"/>
              <a:gd name="connsiteX139" fmla="*/ 629046 w 10740954"/>
              <a:gd name="connsiteY139" fmla="*/ 29358 h 1339999"/>
              <a:gd name="connsiteX140" fmla="*/ 629046 w 10740954"/>
              <a:gd name="connsiteY140" fmla="*/ 975903 h 1339999"/>
              <a:gd name="connsiteX141" fmla="*/ 429257 w 10740954"/>
              <a:gd name="connsiteY141" fmla="*/ 1221255 h 1339999"/>
              <a:gd name="connsiteX142" fmla="*/ 229467 w 10740954"/>
              <a:gd name="connsiteY142" fmla="*/ 957554 h 1339999"/>
              <a:gd name="connsiteX143" fmla="*/ 229467 w 10740954"/>
              <a:gd name="connsiteY143" fmla="*/ 781928 h 1339999"/>
              <a:gd name="connsiteX144" fmla="*/ 0 w 10740954"/>
              <a:gd name="connsiteY144" fmla="*/ 838548 h 1339999"/>
              <a:gd name="connsiteX145" fmla="*/ 0 w 10740954"/>
              <a:gd name="connsiteY145" fmla="*/ 917186 h 1339999"/>
              <a:gd name="connsiteX146" fmla="*/ 429257 w 10740954"/>
              <a:gd name="connsiteY146" fmla="*/ 1339999 h 133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10740954" h="1339999">
                <a:moveTo>
                  <a:pt x="5490245" y="754143"/>
                </a:moveTo>
                <a:cubicBezTo>
                  <a:pt x="5510648" y="592934"/>
                  <a:pt x="5593850" y="501451"/>
                  <a:pt x="5740115" y="501451"/>
                </a:cubicBezTo>
                <a:cubicBezTo>
                  <a:pt x="5878961" y="501451"/>
                  <a:pt x="5960308" y="583759"/>
                  <a:pt x="5964018" y="754143"/>
                </a:cubicBezTo>
                <a:lnTo>
                  <a:pt x="5490245" y="754143"/>
                </a:lnTo>
                <a:moveTo>
                  <a:pt x="5739850" y="377202"/>
                </a:moveTo>
                <a:cubicBezTo>
                  <a:pt x="5495545" y="377202"/>
                  <a:pt x="5325432" y="547586"/>
                  <a:pt x="5325432" y="860567"/>
                </a:cubicBezTo>
                <a:cubicBezTo>
                  <a:pt x="5325432" y="1160704"/>
                  <a:pt x="5482826" y="1329252"/>
                  <a:pt x="5739850" y="1329252"/>
                </a:cubicBezTo>
                <a:cubicBezTo>
                  <a:pt x="5950769" y="1329252"/>
                  <a:pt x="6084050" y="1210246"/>
                  <a:pt x="6117437" y="1030950"/>
                </a:cubicBezTo>
                <a:lnTo>
                  <a:pt x="5976736" y="994252"/>
                </a:lnTo>
                <a:cubicBezTo>
                  <a:pt x="5952624" y="1148121"/>
                  <a:pt x="5869422" y="1201071"/>
                  <a:pt x="5754689" y="1201071"/>
                </a:cubicBezTo>
                <a:cubicBezTo>
                  <a:pt x="5571592" y="1201071"/>
                  <a:pt x="5489981" y="1067386"/>
                  <a:pt x="5484416" y="862402"/>
                </a:cubicBezTo>
                <a:lnTo>
                  <a:pt x="6119027" y="862402"/>
                </a:lnTo>
                <a:lnTo>
                  <a:pt x="6119027" y="811025"/>
                </a:lnTo>
                <a:cubicBezTo>
                  <a:pt x="6119292" y="490704"/>
                  <a:pt x="5943615" y="377202"/>
                  <a:pt x="5739850" y="377202"/>
                </a:cubicBezTo>
                <a:moveTo>
                  <a:pt x="8274584" y="754143"/>
                </a:moveTo>
                <a:cubicBezTo>
                  <a:pt x="8294987" y="592934"/>
                  <a:pt x="8378188" y="501451"/>
                  <a:pt x="8524454" y="501451"/>
                </a:cubicBezTo>
                <a:cubicBezTo>
                  <a:pt x="8663299" y="501451"/>
                  <a:pt x="8744646" y="583759"/>
                  <a:pt x="8748356" y="754143"/>
                </a:cubicBezTo>
                <a:lnTo>
                  <a:pt x="8274584" y="754143"/>
                </a:lnTo>
                <a:moveTo>
                  <a:pt x="8524454" y="377202"/>
                </a:moveTo>
                <a:cubicBezTo>
                  <a:pt x="8280149" y="377202"/>
                  <a:pt x="8110035" y="547586"/>
                  <a:pt x="8110035" y="860567"/>
                </a:cubicBezTo>
                <a:cubicBezTo>
                  <a:pt x="8110035" y="1160704"/>
                  <a:pt x="8267430" y="1329252"/>
                  <a:pt x="8524454" y="1329252"/>
                </a:cubicBezTo>
                <a:cubicBezTo>
                  <a:pt x="8735372" y="1329252"/>
                  <a:pt x="8868654" y="1210246"/>
                  <a:pt x="8902041" y="1030950"/>
                </a:cubicBezTo>
                <a:lnTo>
                  <a:pt x="8761340" y="994252"/>
                </a:lnTo>
                <a:cubicBezTo>
                  <a:pt x="8737227" y="1148121"/>
                  <a:pt x="8654025" y="1201071"/>
                  <a:pt x="8539292" y="1201071"/>
                </a:cubicBezTo>
                <a:cubicBezTo>
                  <a:pt x="8356196" y="1201071"/>
                  <a:pt x="8274584" y="1067386"/>
                  <a:pt x="8269019" y="862402"/>
                </a:cubicBezTo>
                <a:lnTo>
                  <a:pt x="8903630" y="862402"/>
                </a:lnTo>
                <a:lnTo>
                  <a:pt x="8903630" y="811025"/>
                </a:lnTo>
                <a:cubicBezTo>
                  <a:pt x="8903895" y="490704"/>
                  <a:pt x="8727953" y="377202"/>
                  <a:pt x="8524454" y="377202"/>
                </a:cubicBezTo>
                <a:moveTo>
                  <a:pt x="9484716" y="377202"/>
                </a:moveTo>
                <a:cubicBezTo>
                  <a:pt x="9231137" y="377202"/>
                  <a:pt x="9059169" y="552828"/>
                  <a:pt x="9059169" y="862402"/>
                </a:cubicBezTo>
                <a:cubicBezTo>
                  <a:pt x="9059169" y="1166208"/>
                  <a:pt x="9227428" y="1329252"/>
                  <a:pt x="9477297" y="1329252"/>
                </a:cubicBezTo>
                <a:cubicBezTo>
                  <a:pt x="9703054" y="1329252"/>
                  <a:pt x="9830771" y="1191897"/>
                  <a:pt x="9856739" y="1003427"/>
                </a:cubicBezTo>
                <a:lnTo>
                  <a:pt x="9710473" y="968564"/>
                </a:lnTo>
                <a:cubicBezTo>
                  <a:pt x="9684506" y="1140520"/>
                  <a:pt x="9610579" y="1199236"/>
                  <a:pt x="9488426" y="1199236"/>
                </a:cubicBezTo>
                <a:cubicBezTo>
                  <a:pt x="9310894" y="1199236"/>
                  <a:pt x="9220008" y="1071056"/>
                  <a:pt x="9220008" y="851392"/>
                </a:cubicBezTo>
                <a:cubicBezTo>
                  <a:pt x="9220008" y="622554"/>
                  <a:pt x="9316193" y="507218"/>
                  <a:pt x="9481006" y="507218"/>
                </a:cubicBezTo>
                <a:cubicBezTo>
                  <a:pt x="9597595" y="507218"/>
                  <a:pt x="9682651" y="564100"/>
                  <a:pt x="9710473" y="726881"/>
                </a:cubicBezTo>
                <a:lnTo>
                  <a:pt x="9856739" y="692018"/>
                </a:lnTo>
                <a:cubicBezTo>
                  <a:pt x="9830771" y="505383"/>
                  <a:pt x="9703054" y="377202"/>
                  <a:pt x="9484716" y="377202"/>
                </a:cubicBezTo>
                <a:moveTo>
                  <a:pt x="5112923" y="29358"/>
                </a:moveTo>
                <a:lnTo>
                  <a:pt x="4868618" y="29358"/>
                </a:lnTo>
                <a:lnTo>
                  <a:pt x="4485467" y="1061881"/>
                </a:lnTo>
                <a:lnTo>
                  <a:pt x="4100726" y="29358"/>
                </a:lnTo>
                <a:lnTo>
                  <a:pt x="3845291" y="29358"/>
                </a:lnTo>
                <a:lnTo>
                  <a:pt x="3845291" y="1310641"/>
                </a:lnTo>
                <a:lnTo>
                  <a:pt x="4006130" y="1310641"/>
                </a:lnTo>
                <a:lnTo>
                  <a:pt x="4006130" y="206819"/>
                </a:lnTo>
                <a:lnTo>
                  <a:pt x="4418694" y="1310641"/>
                </a:lnTo>
                <a:lnTo>
                  <a:pt x="4542701" y="1310641"/>
                </a:lnTo>
                <a:lnTo>
                  <a:pt x="4951820" y="204984"/>
                </a:lnTo>
                <a:lnTo>
                  <a:pt x="4951820" y="1310641"/>
                </a:lnTo>
                <a:lnTo>
                  <a:pt x="5112923" y="1310641"/>
                </a:lnTo>
                <a:lnTo>
                  <a:pt x="5112923" y="29358"/>
                </a:lnTo>
                <a:moveTo>
                  <a:pt x="6688984" y="1198974"/>
                </a:moveTo>
                <a:cubicBezTo>
                  <a:pt x="6537154" y="1198974"/>
                  <a:pt x="6435405" y="1090977"/>
                  <a:pt x="6435405" y="852965"/>
                </a:cubicBezTo>
                <a:cubicBezTo>
                  <a:pt x="6435405" y="613118"/>
                  <a:pt x="6537154" y="506956"/>
                  <a:pt x="6688984" y="506956"/>
                </a:cubicBezTo>
                <a:cubicBezTo>
                  <a:pt x="6840814" y="506956"/>
                  <a:pt x="6942564" y="613118"/>
                  <a:pt x="6942564" y="852965"/>
                </a:cubicBezTo>
                <a:cubicBezTo>
                  <a:pt x="6942564" y="1090977"/>
                  <a:pt x="6840814" y="1198974"/>
                  <a:pt x="6688984" y="1198974"/>
                </a:cubicBezTo>
                <a:moveTo>
                  <a:pt x="7092538" y="29358"/>
                </a:moveTo>
                <a:lnTo>
                  <a:pt x="6938854" y="29358"/>
                </a:lnTo>
                <a:lnTo>
                  <a:pt x="6938854" y="571177"/>
                </a:lnTo>
                <a:cubicBezTo>
                  <a:pt x="6905467" y="470520"/>
                  <a:pt x="6824120" y="377202"/>
                  <a:pt x="6663017" y="377202"/>
                </a:cubicBezTo>
                <a:cubicBezTo>
                  <a:pt x="6455808" y="377202"/>
                  <a:pt x="6274301" y="538411"/>
                  <a:pt x="6274301" y="858732"/>
                </a:cubicBezTo>
                <a:cubicBezTo>
                  <a:pt x="6274301" y="1182722"/>
                  <a:pt x="6455543" y="1329252"/>
                  <a:pt x="6650033" y="1329252"/>
                </a:cubicBezTo>
                <a:cubicBezTo>
                  <a:pt x="6796299" y="1329252"/>
                  <a:pt x="6903612" y="1245109"/>
                  <a:pt x="6938854" y="1126103"/>
                </a:cubicBezTo>
                <a:lnTo>
                  <a:pt x="6938854" y="1195567"/>
                </a:lnTo>
                <a:cubicBezTo>
                  <a:pt x="6938854" y="1237769"/>
                  <a:pt x="6942564" y="1283380"/>
                  <a:pt x="6948128" y="1310903"/>
                </a:cubicBezTo>
                <a:lnTo>
                  <a:pt x="7103667" y="1310903"/>
                </a:lnTo>
                <a:cubicBezTo>
                  <a:pt x="7096248" y="1266865"/>
                  <a:pt x="7092538" y="1202906"/>
                  <a:pt x="7092538" y="1120598"/>
                </a:cubicBezTo>
                <a:lnTo>
                  <a:pt x="7092538" y="29358"/>
                </a:lnTo>
                <a:moveTo>
                  <a:pt x="8258155" y="29358"/>
                </a:moveTo>
                <a:lnTo>
                  <a:pt x="7258942" y="29358"/>
                </a:lnTo>
                <a:lnTo>
                  <a:pt x="7258942" y="163044"/>
                </a:lnTo>
                <a:lnTo>
                  <a:pt x="7678924" y="163044"/>
                </a:lnTo>
                <a:lnTo>
                  <a:pt x="7678924" y="1310903"/>
                </a:lnTo>
                <a:lnTo>
                  <a:pt x="7840028" y="1310903"/>
                </a:lnTo>
                <a:lnTo>
                  <a:pt x="7840028" y="163044"/>
                </a:lnTo>
                <a:lnTo>
                  <a:pt x="8258155" y="163044"/>
                </a:lnTo>
                <a:lnTo>
                  <a:pt x="8258155" y="29358"/>
                </a:lnTo>
                <a:moveTo>
                  <a:pt x="10185835" y="29358"/>
                </a:moveTo>
                <a:lnTo>
                  <a:pt x="10032151" y="29358"/>
                </a:lnTo>
                <a:lnTo>
                  <a:pt x="10032151" y="1310641"/>
                </a:lnTo>
                <a:lnTo>
                  <a:pt x="10185835" y="1310641"/>
                </a:lnTo>
                <a:lnTo>
                  <a:pt x="10185835" y="708532"/>
                </a:lnTo>
                <a:cubicBezTo>
                  <a:pt x="10185835" y="580352"/>
                  <a:pt x="10250489" y="494374"/>
                  <a:pt x="10387480" y="494374"/>
                </a:cubicBezTo>
                <a:cubicBezTo>
                  <a:pt x="10522617" y="494374"/>
                  <a:pt x="10587270" y="580352"/>
                  <a:pt x="10587270" y="708532"/>
                </a:cubicBezTo>
                <a:lnTo>
                  <a:pt x="10587270" y="1310903"/>
                </a:lnTo>
                <a:lnTo>
                  <a:pt x="10740955" y="1310903"/>
                </a:lnTo>
                <a:lnTo>
                  <a:pt x="10740955" y="677339"/>
                </a:lnTo>
                <a:cubicBezTo>
                  <a:pt x="10740955" y="505383"/>
                  <a:pt x="10633640" y="377202"/>
                  <a:pt x="10443125" y="377202"/>
                </a:cubicBezTo>
                <a:cubicBezTo>
                  <a:pt x="10315408" y="377202"/>
                  <a:pt x="10221077" y="434084"/>
                  <a:pt x="10185835" y="536576"/>
                </a:cubicBezTo>
                <a:lnTo>
                  <a:pt x="10185835" y="29358"/>
                </a:lnTo>
                <a:moveTo>
                  <a:pt x="2759431" y="1339999"/>
                </a:moveTo>
                <a:cubicBezTo>
                  <a:pt x="3068390" y="1339999"/>
                  <a:pt x="3188688" y="1157034"/>
                  <a:pt x="3188688" y="917186"/>
                </a:cubicBezTo>
                <a:lnTo>
                  <a:pt x="3188688" y="29358"/>
                </a:lnTo>
                <a:lnTo>
                  <a:pt x="2959221" y="29358"/>
                </a:lnTo>
                <a:lnTo>
                  <a:pt x="2959221" y="975903"/>
                </a:lnTo>
                <a:cubicBezTo>
                  <a:pt x="2959221" y="1129772"/>
                  <a:pt x="2900132" y="1221255"/>
                  <a:pt x="2759431" y="1221255"/>
                </a:cubicBezTo>
                <a:cubicBezTo>
                  <a:pt x="2620585" y="1221255"/>
                  <a:pt x="2559641" y="1124268"/>
                  <a:pt x="2559641" y="957554"/>
                </a:cubicBezTo>
                <a:lnTo>
                  <a:pt x="2559641" y="781928"/>
                </a:lnTo>
                <a:lnTo>
                  <a:pt x="2330175" y="838548"/>
                </a:lnTo>
                <a:lnTo>
                  <a:pt x="2330175" y="917186"/>
                </a:lnTo>
                <a:cubicBezTo>
                  <a:pt x="2329910" y="1157034"/>
                  <a:pt x="2450207" y="1339999"/>
                  <a:pt x="2759431" y="1339999"/>
                </a:cubicBezTo>
                <a:moveTo>
                  <a:pt x="1537905" y="1206314"/>
                </a:moveTo>
                <a:cubicBezTo>
                  <a:pt x="1360373" y="1206314"/>
                  <a:pt x="1251204" y="1063454"/>
                  <a:pt x="1251204" y="911682"/>
                </a:cubicBezTo>
                <a:cubicBezTo>
                  <a:pt x="1251204" y="816529"/>
                  <a:pt x="1293864" y="728716"/>
                  <a:pt x="1364082" y="679174"/>
                </a:cubicBezTo>
                <a:lnTo>
                  <a:pt x="1782210" y="1131345"/>
                </a:lnTo>
                <a:cubicBezTo>
                  <a:pt x="1704573" y="1176955"/>
                  <a:pt x="1617662" y="1206314"/>
                  <a:pt x="1537905" y="1206314"/>
                </a:cubicBezTo>
                <a:moveTo>
                  <a:pt x="1761807" y="550993"/>
                </a:moveTo>
                <a:cubicBezTo>
                  <a:pt x="1911782" y="550993"/>
                  <a:pt x="2004258" y="636971"/>
                  <a:pt x="2004258" y="785336"/>
                </a:cubicBezTo>
                <a:cubicBezTo>
                  <a:pt x="2004258" y="851130"/>
                  <a:pt x="1985709" y="919021"/>
                  <a:pt x="1945168" y="981146"/>
                </a:cubicBezTo>
                <a:lnTo>
                  <a:pt x="1582420" y="585856"/>
                </a:lnTo>
                <a:cubicBezTo>
                  <a:pt x="1647074" y="560168"/>
                  <a:pt x="1710137" y="550993"/>
                  <a:pt x="1761807" y="550993"/>
                </a:cubicBezTo>
                <a:moveTo>
                  <a:pt x="1537905" y="96987"/>
                </a:moveTo>
                <a:cubicBezTo>
                  <a:pt x="1647074" y="96987"/>
                  <a:pt x="1711727" y="159112"/>
                  <a:pt x="1711727" y="272613"/>
                </a:cubicBezTo>
                <a:cubicBezTo>
                  <a:pt x="1711727" y="376940"/>
                  <a:pt x="1659792" y="475763"/>
                  <a:pt x="1532340" y="532644"/>
                </a:cubicBezTo>
                <a:lnTo>
                  <a:pt x="1452848" y="444831"/>
                </a:lnTo>
                <a:cubicBezTo>
                  <a:pt x="1382630" y="368028"/>
                  <a:pt x="1362227" y="320321"/>
                  <a:pt x="1362227" y="263701"/>
                </a:cubicBezTo>
                <a:cubicBezTo>
                  <a:pt x="1362227" y="157539"/>
                  <a:pt x="1430590" y="96987"/>
                  <a:pt x="1537905" y="96987"/>
                </a:cubicBezTo>
                <a:moveTo>
                  <a:pt x="2002403" y="1043532"/>
                </a:moveTo>
                <a:cubicBezTo>
                  <a:pt x="2102298" y="926361"/>
                  <a:pt x="2159797" y="798180"/>
                  <a:pt x="2159797" y="686514"/>
                </a:cubicBezTo>
                <a:cubicBezTo>
                  <a:pt x="2159797" y="547324"/>
                  <a:pt x="2065466" y="454006"/>
                  <a:pt x="1917346" y="454006"/>
                </a:cubicBezTo>
                <a:cubicBezTo>
                  <a:pt x="1839709" y="454006"/>
                  <a:pt x="1752533" y="476025"/>
                  <a:pt x="1695299" y="498044"/>
                </a:cubicBezTo>
                <a:lnTo>
                  <a:pt x="1691589" y="490704"/>
                </a:lnTo>
                <a:cubicBezTo>
                  <a:pt x="1832290" y="415735"/>
                  <a:pt x="1891379" y="346009"/>
                  <a:pt x="1891379" y="249022"/>
                </a:cubicBezTo>
                <a:cubicBezTo>
                  <a:pt x="1891379" y="109832"/>
                  <a:pt x="1765517" y="0"/>
                  <a:pt x="1543469" y="0"/>
                </a:cubicBezTo>
                <a:cubicBezTo>
                  <a:pt x="1288035" y="0"/>
                  <a:pt x="1162173" y="141025"/>
                  <a:pt x="1162173" y="316651"/>
                </a:cubicBezTo>
                <a:cubicBezTo>
                  <a:pt x="1162173" y="411803"/>
                  <a:pt x="1202978" y="506956"/>
                  <a:pt x="1310293" y="622292"/>
                </a:cubicBezTo>
                <a:lnTo>
                  <a:pt x="1312147" y="625962"/>
                </a:lnTo>
                <a:cubicBezTo>
                  <a:pt x="1130906" y="711940"/>
                  <a:pt x="1047439" y="851130"/>
                  <a:pt x="1047439" y="993990"/>
                </a:cubicBezTo>
                <a:cubicBezTo>
                  <a:pt x="1047439" y="1182460"/>
                  <a:pt x="1193704" y="1339999"/>
                  <a:pt x="1419462" y="1339999"/>
                </a:cubicBezTo>
                <a:cubicBezTo>
                  <a:pt x="1549033" y="1339999"/>
                  <a:pt x="1700863" y="1286787"/>
                  <a:pt x="1837589" y="1191635"/>
                </a:cubicBezTo>
                <a:lnTo>
                  <a:pt x="1948613" y="1310641"/>
                </a:lnTo>
                <a:lnTo>
                  <a:pt x="2239024" y="1310641"/>
                </a:lnTo>
                <a:lnTo>
                  <a:pt x="2239024" y="1301466"/>
                </a:lnTo>
                <a:lnTo>
                  <a:pt x="2002403" y="1043532"/>
                </a:lnTo>
                <a:close/>
                <a:moveTo>
                  <a:pt x="429257" y="1339999"/>
                </a:moveTo>
                <a:cubicBezTo>
                  <a:pt x="738215" y="1339999"/>
                  <a:pt x="858513" y="1157034"/>
                  <a:pt x="858513" y="917186"/>
                </a:cubicBezTo>
                <a:lnTo>
                  <a:pt x="858513" y="29358"/>
                </a:lnTo>
                <a:lnTo>
                  <a:pt x="629046" y="29358"/>
                </a:lnTo>
                <a:lnTo>
                  <a:pt x="629046" y="975903"/>
                </a:lnTo>
                <a:cubicBezTo>
                  <a:pt x="629046" y="1129772"/>
                  <a:pt x="569957" y="1221255"/>
                  <a:pt x="429257" y="1221255"/>
                </a:cubicBezTo>
                <a:cubicBezTo>
                  <a:pt x="290411" y="1221255"/>
                  <a:pt x="229467" y="1124268"/>
                  <a:pt x="229467" y="957554"/>
                </a:cubicBezTo>
                <a:lnTo>
                  <a:pt x="229467" y="781928"/>
                </a:lnTo>
                <a:lnTo>
                  <a:pt x="0" y="838548"/>
                </a:lnTo>
                <a:lnTo>
                  <a:pt x="0" y="917186"/>
                </a:lnTo>
                <a:cubicBezTo>
                  <a:pt x="0" y="1157034"/>
                  <a:pt x="120298" y="1339999"/>
                  <a:pt x="429257" y="1339999"/>
                </a:cubicBezTo>
              </a:path>
            </a:pathLst>
          </a:custGeom>
          <a:solidFill>
            <a:schemeClr val="bg1"/>
          </a:solidFill>
          <a:ln w="26484" cap="flat">
            <a:noFill/>
            <a:prstDash val="solid"/>
            <a:miter/>
          </a:ln>
        </p:spPr>
        <p:txBody>
          <a:bodyPr rtlCol="0" anchor="ctr"/>
          <a:lstStyle/>
          <a:p>
            <a:endParaRPr lang="en-GB" sz="1350"/>
          </a:p>
        </p:txBody>
      </p:sp>
      <p:grpSp>
        <p:nvGrpSpPr>
          <p:cNvPr id="10" name="Group 9">
            <a:extLst>
              <a:ext uri="{FF2B5EF4-FFF2-40B4-BE49-F238E27FC236}">
                <a16:creationId xmlns:a16="http://schemas.microsoft.com/office/drawing/2014/main" id="{D0514631-ABCA-FC07-A75A-228787D18F8B}"/>
              </a:ext>
            </a:extLst>
          </p:cNvPr>
          <p:cNvGrpSpPr/>
          <p:nvPr userDrawn="1"/>
        </p:nvGrpSpPr>
        <p:grpSpPr>
          <a:xfrm>
            <a:off x="3695843" y="6418010"/>
            <a:ext cx="802386" cy="150269"/>
            <a:chOff x="10830507" y="6418009"/>
            <a:chExt cx="1069848" cy="150269"/>
          </a:xfrm>
        </p:grpSpPr>
        <p:sp>
          <p:nvSpPr>
            <p:cNvPr id="11" name="TextBox 10">
              <a:extLst>
                <a:ext uri="{FF2B5EF4-FFF2-40B4-BE49-F238E27FC236}">
                  <a16:creationId xmlns:a16="http://schemas.microsoft.com/office/drawing/2014/main" id="{6423A29E-16B7-A8BB-A09D-F684C7AF5EBA}"/>
                </a:ext>
              </a:extLst>
            </p:cNvPr>
            <p:cNvSpPr txBox="1"/>
            <p:nvPr userDrawn="1"/>
          </p:nvSpPr>
          <p:spPr>
            <a:xfrm>
              <a:off x="10940235" y="6430164"/>
              <a:ext cx="960120" cy="138114"/>
            </a:xfrm>
            <a:prstGeom prst="rect">
              <a:avLst/>
            </a:prstGeom>
            <a:noFill/>
          </p:spPr>
          <p:txBody>
            <a:bodyPr wrap="square" lIns="0" tIns="0" rIns="0" bIns="0" rtlCol="0" anchor="ctr" anchorCtr="0">
              <a:noAutofit/>
            </a:bodyPr>
            <a:lstStyle/>
            <a:p>
              <a:pPr algn="l"/>
              <a:r>
                <a:rPr lang="en-US" sz="825" kern="1200">
                  <a:solidFill>
                    <a:schemeClr val="bg1"/>
                  </a:solidFill>
                  <a:latin typeface="+mn-lt"/>
                  <a:ea typeface="+mn-ea"/>
                  <a:cs typeface="+mn-cs"/>
                </a:rPr>
                <a:t>Orthopaedics</a:t>
              </a:r>
            </a:p>
          </p:txBody>
        </p:sp>
        <p:sp>
          <p:nvSpPr>
            <p:cNvPr id="13" name="Rectangle 12">
              <a:extLst>
                <a:ext uri="{FF2B5EF4-FFF2-40B4-BE49-F238E27FC236}">
                  <a16:creationId xmlns:a16="http://schemas.microsoft.com/office/drawing/2014/main" id="{398B8D98-0366-8BE3-907C-24B999853DBE}"/>
                </a:ext>
              </a:extLst>
            </p:cNvPr>
            <p:cNvSpPr/>
            <p:nvPr userDrawn="1"/>
          </p:nvSpPr>
          <p:spPr>
            <a:xfrm>
              <a:off x="10830507" y="6418009"/>
              <a:ext cx="18288" cy="14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grpSp>
    </p:spTree>
    <p:extLst>
      <p:ext uri="{BB962C8B-B14F-4D97-AF65-F5344CB8AC3E}">
        <p14:creationId xmlns:p14="http://schemas.microsoft.com/office/powerpoint/2010/main" val="148473832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Team Slide x 1-2">
    <p:bg>
      <p:bgPr>
        <a:solidFill>
          <a:schemeClr val="accent1"/>
        </a:solidFill>
        <a:effectLst/>
      </p:bgPr>
    </p:bg>
    <p:spTree>
      <p:nvGrpSpPr>
        <p:cNvPr id="1" name=""/>
        <p:cNvGrpSpPr/>
        <p:nvPr/>
      </p:nvGrpSpPr>
      <p:grpSpPr>
        <a:xfrm>
          <a:off x="0" y="0"/>
          <a:ext cx="0" cy="0"/>
          <a:chOff x="0" y="0"/>
          <a:chExt cx="0" cy="0"/>
        </a:xfrm>
      </p:grpSpPr>
      <p:sp>
        <p:nvSpPr>
          <p:cNvPr id="23" name="Picture Placeholder 3">
            <a:extLst>
              <a:ext uri="{FF2B5EF4-FFF2-40B4-BE49-F238E27FC236}">
                <a16:creationId xmlns:a16="http://schemas.microsoft.com/office/drawing/2014/main" id="{9858E5CC-B320-8459-7BD7-5CE14C5E3AC9}"/>
              </a:ext>
            </a:extLst>
          </p:cNvPr>
          <p:cNvSpPr>
            <a:spLocks noGrp="1"/>
          </p:cNvSpPr>
          <p:nvPr>
            <p:ph type="pic" sz="quarter" idx="23" hasCustomPrompt="1"/>
          </p:nvPr>
        </p:nvSpPr>
        <p:spPr>
          <a:xfrm>
            <a:off x="6093619" y="285158"/>
            <a:ext cx="2831306" cy="3947118"/>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24" name="Text Placeholder 10">
            <a:extLst>
              <a:ext uri="{FF2B5EF4-FFF2-40B4-BE49-F238E27FC236}">
                <a16:creationId xmlns:a16="http://schemas.microsoft.com/office/drawing/2014/main" id="{BA241006-FA7F-3ABD-E9C0-8E177A254F71}"/>
              </a:ext>
            </a:extLst>
          </p:cNvPr>
          <p:cNvSpPr>
            <a:spLocks noGrp="1"/>
          </p:cNvSpPr>
          <p:nvPr>
            <p:ph type="body" sz="quarter" idx="24" hasCustomPrompt="1"/>
          </p:nvPr>
        </p:nvSpPr>
        <p:spPr>
          <a:xfrm>
            <a:off x="6093619" y="4376739"/>
            <a:ext cx="2831306" cy="1389062"/>
          </a:xfrm>
        </p:spPr>
        <p:txBody>
          <a:bodyPr/>
          <a:lstStyle>
            <a:lvl1pPr>
              <a:spcBef>
                <a:spcPts val="0"/>
              </a:spcBef>
              <a:spcAft>
                <a:spcPts val="0"/>
              </a:spcAft>
              <a:defRPr lang="en-GB" sz="1050" b="1" i="0" kern="1200" dirty="0">
                <a:solidFill>
                  <a:schemeClr val="bg1"/>
                </a:solidFill>
                <a:latin typeface="Johnson Text" pitchFamily="2" charset="77"/>
                <a:ea typeface="+mn-ea"/>
                <a:cs typeface="+mn-cs"/>
              </a:defRPr>
            </a:lvl1pPr>
            <a:lvl2pPr marL="0" indent="0">
              <a:spcBef>
                <a:spcPts val="0"/>
              </a:spcBef>
              <a:spcAft>
                <a:spcPts val="0"/>
              </a:spcAft>
              <a:buNone/>
              <a:defRPr sz="1050" b="0" i="0">
                <a:solidFill>
                  <a:schemeClr val="bg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3" name="Text Placeholder 7">
            <a:extLst>
              <a:ext uri="{FF2B5EF4-FFF2-40B4-BE49-F238E27FC236}">
                <a16:creationId xmlns:a16="http://schemas.microsoft.com/office/drawing/2014/main" id="{AE887C0B-D804-38AD-7676-333BDBFC1AF7}"/>
              </a:ext>
            </a:extLst>
          </p:cNvPr>
          <p:cNvSpPr>
            <a:spLocks noGrp="1"/>
          </p:cNvSpPr>
          <p:nvPr>
            <p:ph type="body" sz="quarter" idx="15" hasCustomPrompt="1"/>
          </p:nvPr>
        </p:nvSpPr>
        <p:spPr>
          <a:xfrm>
            <a:off x="216694" y="4376739"/>
            <a:ext cx="2833688" cy="1389062"/>
          </a:xfrm>
        </p:spPr>
        <p:txBody>
          <a:bodyPr/>
          <a:lstStyle>
            <a:lvl1pPr>
              <a:defRPr>
                <a:solidFill>
                  <a:schemeClr val="bg1"/>
                </a:solidFill>
              </a:defRPr>
            </a:lvl1pPr>
            <a:lvl2pPr>
              <a:defRPr>
                <a:solidFill>
                  <a:schemeClr val="bg1"/>
                </a:solidFill>
              </a:defRPr>
            </a:lvl2pPr>
            <a:lvl3pPr>
              <a:defRPr>
                <a:solidFill>
                  <a:schemeClr val="bg1"/>
                </a:solidFill>
              </a:defRPr>
            </a:lvl3pPr>
          </a:lstStyle>
          <a:p>
            <a:pPr lvl="0"/>
            <a:r>
              <a:rPr lang="en-GB"/>
              <a:t>Click to add text. Delete if not required.</a:t>
            </a:r>
          </a:p>
          <a:p>
            <a:pPr lvl="1"/>
            <a:r>
              <a:rPr lang="en-GB"/>
              <a:t>Second level</a:t>
            </a:r>
          </a:p>
          <a:p>
            <a:pPr lvl="2"/>
            <a:r>
              <a:rPr lang="en-GB"/>
              <a:t>Third level</a:t>
            </a:r>
          </a:p>
        </p:txBody>
      </p:sp>
      <p:sp>
        <p:nvSpPr>
          <p:cNvPr id="2" name="Picture Placeholder 3">
            <a:extLst>
              <a:ext uri="{FF2B5EF4-FFF2-40B4-BE49-F238E27FC236}">
                <a16:creationId xmlns:a16="http://schemas.microsoft.com/office/drawing/2014/main" id="{AE4666F2-0E72-5C8A-DFF8-2DD7C6E4BAAE}"/>
              </a:ext>
            </a:extLst>
          </p:cNvPr>
          <p:cNvSpPr>
            <a:spLocks noGrp="1"/>
          </p:cNvSpPr>
          <p:nvPr>
            <p:ph type="pic" sz="quarter" idx="25" hasCustomPrompt="1"/>
          </p:nvPr>
        </p:nvSpPr>
        <p:spPr>
          <a:xfrm>
            <a:off x="3155800" y="285158"/>
            <a:ext cx="2831306" cy="3947118"/>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4" name="Text Placeholder 10">
            <a:extLst>
              <a:ext uri="{FF2B5EF4-FFF2-40B4-BE49-F238E27FC236}">
                <a16:creationId xmlns:a16="http://schemas.microsoft.com/office/drawing/2014/main" id="{9C68E616-CAC0-EE06-D15E-AFFEF3740EFF}"/>
              </a:ext>
            </a:extLst>
          </p:cNvPr>
          <p:cNvSpPr>
            <a:spLocks noGrp="1"/>
          </p:cNvSpPr>
          <p:nvPr>
            <p:ph type="body" sz="quarter" idx="26" hasCustomPrompt="1"/>
          </p:nvPr>
        </p:nvSpPr>
        <p:spPr>
          <a:xfrm>
            <a:off x="3155800" y="4376739"/>
            <a:ext cx="2831306" cy="1389062"/>
          </a:xfrm>
        </p:spPr>
        <p:txBody>
          <a:bodyPr/>
          <a:lstStyle>
            <a:lvl1pPr>
              <a:spcBef>
                <a:spcPts val="0"/>
              </a:spcBef>
              <a:spcAft>
                <a:spcPts val="0"/>
              </a:spcAft>
              <a:defRPr lang="en-GB" sz="1050" b="1" i="0" kern="1200" dirty="0">
                <a:solidFill>
                  <a:schemeClr val="bg1"/>
                </a:solidFill>
                <a:latin typeface="Johnson Text" pitchFamily="2" charset="77"/>
                <a:ea typeface="+mn-ea"/>
                <a:cs typeface="+mn-cs"/>
              </a:defRPr>
            </a:lvl1pPr>
            <a:lvl2pPr marL="0" indent="0">
              <a:spcBef>
                <a:spcPts val="0"/>
              </a:spcBef>
              <a:spcAft>
                <a:spcPts val="0"/>
              </a:spcAft>
              <a:buNone/>
              <a:defRPr sz="1050" b="0" i="0">
                <a:solidFill>
                  <a:schemeClr val="bg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0" name="Title 7">
            <a:extLst>
              <a:ext uri="{FF2B5EF4-FFF2-40B4-BE49-F238E27FC236}">
                <a16:creationId xmlns:a16="http://schemas.microsoft.com/office/drawing/2014/main" id="{E80529FD-0171-E552-588C-C152AED56261}"/>
              </a:ext>
            </a:extLst>
          </p:cNvPr>
          <p:cNvSpPr>
            <a:spLocks noGrp="1"/>
          </p:cNvSpPr>
          <p:nvPr>
            <p:ph type="title" hasCustomPrompt="1"/>
          </p:nvPr>
        </p:nvSpPr>
        <p:spPr>
          <a:xfrm>
            <a:off x="216228" y="262801"/>
            <a:ext cx="2831305" cy="351506"/>
          </a:xfrm>
        </p:spPr>
        <p:txBody>
          <a:bodyPr/>
          <a:lstStyle>
            <a:lvl1pPr>
              <a:defRPr>
                <a:solidFill>
                  <a:schemeClr val="bg1"/>
                </a:solidFill>
              </a:defRPr>
            </a:lvl1pPr>
          </a:lstStyle>
          <a:p>
            <a:r>
              <a:rPr lang="en-US"/>
              <a:t>Master title style</a:t>
            </a:r>
            <a:endParaRPr lang="en-GB"/>
          </a:p>
        </p:txBody>
      </p:sp>
      <p:sp>
        <p:nvSpPr>
          <p:cNvPr id="5" name="Subtitle 2">
            <a:extLst>
              <a:ext uri="{FF2B5EF4-FFF2-40B4-BE49-F238E27FC236}">
                <a16:creationId xmlns:a16="http://schemas.microsoft.com/office/drawing/2014/main" id="{EA79EF84-4162-265E-6156-177364480E50}"/>
              </a:ext>
            </a:extLst>
          </p:cNvPr>
          <p:cNvSpPr>
            <a:spLocks noGrp="1"/>
          </p:cNvSpPr>
          <p:nvPr>
            <p:ph type="subTitle" idx="16" hasCustomPrompt="1"/>
          </p:nvPr>
        </p:nvSpPr>
        <p:spPr>
          <a:xfrm>
            <a:off x="216227" y="713621"/>
            <a:ext cx="2831306" cy="219676"/>
          </a:xfrm>
        </p:spPr>
        <p:txBody>
          <a:bodyPr vert="horz" wrap="square" lIns="0" tIns="0" rIns="0" bIns="0" rtlCol="0" anchor="t">
            <a:spAutoFit/>
          </a:bodyPr>
          <a:lstStyle>
            <a:lvl1pPr>
              <a:defRPr lang="en-GB" b="1" dirty="0">
                <a:solidFill>
                  <a:schemeClr val="bg1"/>
                </a:solidFill>
              </a:defRPr>
            </a:lvl1pPr>
          </a:lstStyle>
          <a:p>
            <a:pPr lvl="0"/>
            <a:r>
              <a:rPr lang="en-GB"/>
              <a:t>Subtitle. Delete if not required.</a:t>
            </a:r>
          </a:p>
        </p:txBody>
      </p:sp>
      <p:sp>
        <p:nvSpPr>
          <p:cNvPr id="9" name="Slide Number Placeholder 5">
            <a:extLst>
              <a:ext uri="{FF2B5EF4-FFF2-40B4-BE49-F238E27FC236}">
                <a16:creationId xmlns:a16="http://schemas.microsoft.com/office/drawing/2014/main" id="{DA28D06C-D19C-C911-7BB1-1400C977AC3A}"/>
              </a:ext>
            </a:extLst>
          </p:cNvPr>
          <p:cNvSpPr>
            <a:spLocks noGrp="1"/>
          </p:cNvSpPr>
          <p:nvPr>
            <p:ph type="sldNum" sz="quarter" idx="4"/>
          </p:nvPr>
        </p:nvSpPr>
        <p:spPr>
          <a:xfrm>
            <a:off x="8686456" y="6422968"/>
            <a:ext cx="240506" cy="153463"/>
          </a:xfrm>
          <a:prstGeom prst="rect">
            <a:avLst/>
          </a:prstGeom>
        </p:spPr>
        <p:txBody>
          <a:bodyPr vert="horz" lIns="0" tIns="0" rIns="0" bIns="0" rtlCol="0" anchor="ctr"/>
          <a:lstStyle>
            <a:lvl1pPr algn="r">
              <a:lnSpc>
                <a:spcPct val="110000"/>
              </a:lnSpc>
              <a:spcBef>
                <a:spcPts val="450"/>
              </a:spcBef>
              <a:spcAft>
                <a:spcPts val="450"/>
              </a:spcAft>
              <a:defRPr sz="675" b="0" i="0">
                <a:solidFill>
                  <a:schemeClr val="bg1"/>
                </a:solidFill>
                <a:latin typeface="+mn-lt"/>
              </a:defRPr>
            </a:lvl1pPr>
          </a:lstStyle>
          <a:p>
            <a:fld id="{AEC8D767-5246-2244-A4A3-B8AFB218393C}" type="slidenum">
              <a:rPr lang="en-GB" smtClean="0"/>
              <a:pPr/>
              <a:t>‹#›</a:t>
            </a:fld>
            <a:endParaRPr lang="en-GB"/>
          </a:p>
        </p:txBody>
      </p:sp>
      <p:sp>
        <p:nvSpPr>
          <p:cNvPr id="13" name="Footer Placeholder 4">
            <a:extLst>
              <a:ext uri="{FF2B5EF4-FFF2-40B4-BE49-F238E27FC236}">
                <a16:creationId xmlns:a16="http://schemas.microsoft.com/office/drawing/2014/main" id="{99B23211-718F-C72D-C415-24096BDEEB7A}"/>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bg1"/>
                </a:solidFill>
                <a:latin typeface="+mn-lt"/>
              </a:defRPr>
            </a:lvl1pPr>
          </a:lstStyle>
          <a:p>
            <a:pPr>
              <a:spcBef>
                <a:spcPts val="0"/>
              </a:spcBef>
              <a:spcAft>
                <a:spcPts val="225"/>
              </a:spcAft>
            </a:pPr>
            <a:endParaRPr lang="en-US"/>
          </a:p>
        </p:txBody>
      </p:sp>
      <p:sp>
        <p:nvSpPr>
          <p:cNvPr id="7" name="Graphic 8">
            <a:extLst>
              <a:ext uri="{FF2B5EF4-FFF2-40B4-BE49-F238E27FC236}">
                <a16:creationId xmlns:a16="http://schemas.microsoft.com/office/drawing/2014/main" id="{07902DB2-378F-88C5-5BAA-70E1937EE1C9}"/>
              </a:ext>
            </a:extLst>
          </p:cNvPr>
          <p:cNvSpPr>
            <a:spLocks noChangeAspect="1"/>
          </p:cNvSpPr>
          <p:nvPr userDrawn="1"/>
        </p:nvSpPr>
        <p:spPr>
          <a:xfrm>
            <a:off x="216228" y="6417655"/>
            <a:ext cx="869400" cy="144618"/>
          </a:xfrm>
          <a:custGeom>
            <a:avLst/>
            <a:gdLst>
              <a:gd name="connsiteX0" fmla="*/ 5490245 w 10740954"/>
              <a:gd name="connsiteY0" fmla="*/ 754143 h 1339999"/>
              <a:gd name="connsiteX1" fmla="*/ 5740115 w 10740954"/>
              <a:gd name="connsiteY1" fmla="*/ 501451 h 1339999"/>
              <a:gd name="connsiteX2" fmla="*/ 5964018 w 10740954"/>
              <a:gd name="connsiteY2" fmla="*/ 754143 h 1339999"/>
              <a:gd name="connsiteX3" fmla="*/ 5490245 w 10740954"/>
              <a:gd name="connsiteY3" fmla="*/ 754143 h 1339999"/>
              <a:gd name="connsiteX4" fmla="*/ 5739850 w 10740954"/>
              <a:gd name="connsiteY4" fmla="*/ 377202 h 1339999"/>
              <a:gd name="connsiteX5" fmla="*/ 5325432 w 10740954"/>
              <a:gd name="connsiteY5" fmla="*/ 860567 h 1339999"/>
              <a:gd name="connsiteX6" fmla="*/ 5739850 w 10740954"/>
              <a:gd name="connsiteY6" fmla="*/ 1329252 h 1339999"/>
              <a:gd name="connsiteX7" fmla="*/ 6117437 w 10740954"/>
              <a:gd name="connsiteY7" fmla="*/ 1030950 h 1339999"/>
              <a:gd name="connsiteX8" fmla="*/ 5976736 w 10740954"/>
              <a:gd name="connsiteY8" fmla="*/ 994252 h 1339999"/>
              <a:gd name="connsiteX9" fmla="*/ 5754689 w 10740954"/>
              <a:gd name="connsiteY9" fmla="*/ 1201071 h 1339999"/>
              <a:gd name="connsiteX10" fmla="*/ 5484416 w 10740954"/>
              <a:gd name="connsiteY10" fmla="*/ 862402 h 1339999"/>
              <a:gd name="connsiteX11" fmla="*/ 6119027 w 10740954"/>
              <a:gd name="connsiteY11" fmla="*/ 862402 h 1339999"/>
              <a:gd name="connsiteX12" fmla="*/ 6119027 w 10740954"/>
              <a:gd name="connsiteY12" fmla="*/ 811025 h 1339999"/>
              <a:gd name="connsiteX13" fmla="*/ 5739850 w 10740954"/>
              <a:gd name="connsiteY13" fmla="*/ 377202 h 1339999"/>
              <a:gd name="connsiteX14" fmla="*/ 8274584 w 10740954"/>
              <a:gd name="connsiteY14" fmla="*/ 754143 h 1339999"/>
              <a:gd name="connsiteX15" fmla="*/ 8524454 w 10740954"/>
              <a:gd name="connsiteY15" fmla="*/ 501451 h 1339999"/>
              <a:gd name="connsiteX16" fmla="*/ 8748356 w 10740954"/>
              <a:gd name="connsiteY16" fmla="*/ 754143 h 1339999"/>
              <a:gd name="connsiteX17" fmla="*/ 8274584 w 10740954"/>
              <a:gd name="connsiteY17" fmla="*/ 754143 h 1339999"/>
              <a:gd name="connsiteX18" fmla="*/ 8524454 w 10740954"/>
              <a:gd name="connsiteY18" fmla="*/ 377202 h 1339999"/>
              <a:gd name="connsiteX19" fmla="*/ 8110035 w 10740954"/>
              <a:gd name="connsiteY19" fmla="*/ 860567 h 1339999"/>
              <a:gd name="connsiteX20" fmla="*/ 8524454 w 10740954"/>
              <a:gd name="connsiteY20" fmla="*/ 1329252 h 1339999"/>
              <a:gd name="connsiteX21" fmla="*/ 8902041 w 10740954"/>
              <a:gd name="connsiteY21" fmla="*/ 1030950 h 1339999"/>
              <a:gd name="connsiteX22" fmla="*/ 8761340 w 10740954"/>
              <a:gd name="connsiteY22" fmla="*/ 994252 h 1339999"/>
              <a:gd name="connsiteX23" fmla="*/ 8539292 w 10740954"/>
              <a:gd name="connsiteY23" fmla="*/ 1201071 h 1339999"/>
              <a:gd name="connsiteX24" fmla="*/ 8269019 w 10740954"/>
              <a:gd name="connsiteY24" fmla="*/ 862402 h 1339999"/>
              <a:gd name="connsiteX25" fmla="*/ 8903630 w 10740954"/>
              <a:gd name="connsiteY25" fmla="*/ 862402 h 1339999"/>
              <a:gd name="connsiteX26" fmla="*/ 8903630 w 10740954"/>
              <a:gd name="connsiteY26" fmla="*/ 811025 h 1339999"/>
              <a:gd name="connsiteX27" fmla="*/ 8524454 w 10740954"/>
              <a:gd name="connsiteY27" fmla="*/ 377202 h 1339999"/>
              <a:gd name="connsiteX28" fmla="*/ 9484716 w 10740954"/>
              <a:gd name="connsiteY28" fmla="*/ 377202 h 1339999"/>
              <a:gd name="connsiteX29" fmla="*/ 9059169 w 10740954"/>
              <a:gd name="connsiteY29" fmla="*/ 862402 h 1339999"/>
              <a:gd name="connsiteX30" fmla="*/ 9477297 w 10740954"/>
              <a:gd name="connsiteY30" fmla="*/ 1329252 h 1339999"/>
              <a:gd name="connsiteX31" fmla="*/ 9856739 w 10740954"/>
              <a:gd name="connsiteY31" fmla="*/ 1003427 h 1339999"/>
              <a:gd name="connsiteX32" fmla="*/ 9710473 w 10740954"/>
              <a:gd name="connsiteY32" fmla="*/ 968564 h 1339999"/>
              <a:gd name="connsiteX33" fmla="*/ 9488426 w 10740954"/>
              <a:gd name="connsiteY33" fmla="*/ 1199236 h 1339999"/>
              <a:gd name="connsiteX34" fmla="*/ 9220008 w 10740954"/>
              <a:gd name="connsiteY34" fmla="*/ 851392 h 1339999"/>
              <a:gd name="connsiteX35" fmla="*/ 9481006 w 10740954"/>
              <a:gd name="connsiteY35" fmla="*/ 507218 h 1339999"/>
              <a:gd name="connsiteX36" fmla="*/ 9710473 w 10740954"/>
              <a:gd name="connsiteY36" fmla="*/ 726881 h 1339999"/>
              <a:gd name="connsiteX37" fmla="*/ 9856739 w 10740954"/>
              <a:gd name="connsiteY37" fmla="*/ 692018 h 1339999"/>
              <a:gd name="connsiteX38" fmla="*/ 9484716 w 10740954"/>
              <a:gd name="connsiteY38" fmla="*/ 377202 h 1339999"/>
              <a:gd name="connsiteX39" fmla="*/ 5112923 w 10740954"/>
              <a:gd name="connsiteY39" fmla="*/ 29358 h 1339999"/>
              <a:gd name="connsiteX40" fmla="*/ 4868618 w 10740954"/>
              <a:gd name="connsiteY40" fmla="*/ 29358 h 1339999"/>
              <a:gd name="connsiteX41" fmla="*/ 4485467 w 10740954"/>
              <a:gd name="connsiteY41" fmla="*/ 1061881 h 1339999"/>
              <a:gd name="connsiteX42" fmla="*/ 4100726 w 10740954"/>
              <a:gd name="connsiteY42" fmla="*/ 29358 h 1339999"/>
              <a:gd name="connsiteX43" fmla="*/ 3845291 w 10740954"/>
              <a:gd name="connsiteY43" fmla="*/ 29358 h 1339999"/>
              <a:gd name="connsiteX44" fmla="*/ 3845291 w 10740954"/>
              <a:gd name="connsiteY44" fmla="*/ 1310641 h 1339999"/>
              <a:gd name="connsiteX45" fmla="*/ 4006130 w 10740954"/>
              <a:gd name="connsiteY45" fmla="*/ 1310641 h 1339999"/>
              <a:gd name="connsiteX46" fmla="*/ 4006130 w 10740954"/>
              <a:gd name="connsiteY46" fmla="*/ 206819 h 1339999"/>
              <a:gd name="connsiteX47" fmla="*/ 4418694 w 10740954"/>
              <a:gd name="connsiteY47" fmla="*/ 1310641 h 1339999"/>
              <a:gd name="connsiteX48" fmla="*/ 4542701 w 10740954"/>
              <a:gd name="connsiteY48" fmla="*/ 1310641 h 1339999"/>
              <a:gd name="connsiteX49" fmla="*/ 4951820 w 10740954"/>
              <a:gd name="connsiteY49" fmla="*/ 204984 h 1339999"/>
              <a:gd name="connsiteX50" fmla="*/ 4951820 w 10740954"/>
              <a:gd name="connsiteY50" fmla="*/ 1310641 h 1339999"/>
              <a:gd name="connsiteX51" fmla="*/ 5112923 w 10740954"/>
              <a:gd name="connsiteY51" fmla="*/ 1310641 h 1339999"/>
              <a:gd name="connsiteX52" fmla="*/ 5112923 w 10740954"/>
              <a:gd name="connsiteY52" fmla="*/ 29358 h 1339999"/>
              <a:gd name="connsiteX53" fmla="*/ 6688984 w 10740954"/>
              <a:gd name="connsiteY53" fmla="*/ 1198974 h 1339999"/>
              <a:gd name="connsiteX54" fmla="*/ 6435405 w 10740954"/>
              <a:gd name="connsiteY54" fmla="*/ 852965 h 1339999"/>
              <a:gd name="connsiteX55" fmla="*/ 6688984 w 10740954"/>
              <a:gd name="connsiteY55" fmla="*/ 506956 h 1339999"/>
              <a:gd name="connsiteX56" fmla="*/ 6942564 w 10740954"/>
              <a:gd name="connsiteY56" fmla="*/ 852965 h 1339999"/>
              <a:gd name="connsiteX57" fmla="*/ 6688984 w 10740954"/>
              <a:gd name="connsiteY57" fmla="*/ 1198974 h 1339999"/>
              <a:gd name="connsiteX58" fmla="*/ 7092538 w 10740954"/>
              <a:gd name="connsiteY58" fmla="*/ 29358 h 1339999"/>
              <a:gd name="connsiteX59" fmla="*/ 6938854 w 10740954"/>
              <a:gd name="connsiteY59" fmla="*/ 29358 h 1339999"/>
              <a:gd name="connsiteX60" fmla="*/ 6938854 w 10740954"/>
              <a:gd name="connsiteY60" fmla="*/ 571177 h 1339999"/>
              <a:gd name="connsiteX61" fmla="*/ 6663017 w 10740954"/>
              <a:gd name="connsiteY61" fmla="*/ 377202 h 1339999"/>
              <a:gd name="connsiteX62" fmla="*/ 6274301 w 10740954"/>
              <a:gd name="connsiteY62" fmla="*/ 858732 h 1339999"/>
              <a:gd name="connsiteX63" fmla="*/ 6650033 w 10740954"/>
              <a:gd name="connsiteY63" fmla="*/ 1329252 h 1339999"/>
              <a:gd name="connsiteX64" fmla="*/ 6938854 w 10740954"/>
              <a:gd name="connsiteY64" fmla="*/ 1126103 h 1339999"/>
              <a:gd name="connsiteX65" fmla="*/ 6938854 w 10740954"/>
              <a:gd name="connsiteY65" fmla="*/ 1195567 h 1339999"/>
              <a:gd name="connsiteX66" fmla="*/ 6948128 w 10740954"/>
              <a:gd name="connsiteY66" fmla="*/ 1310903 h 1339999"/>
              <a:gd name="connsiteX67" fmla="*/ 7103667 w 10740954"/>
              <a:gd name="connsiteY67" fmla="*/ 1310903 h 1339999"/>
              <a:gd name="connsiteX68" fmla="*/ 7092538 w 10740954"/>
              <a:gd name="connsiteY68" fmla="*/ 1120598 h 1339999"/>
              <a:gd name="connsiteX69" fmla="*/ 7092538 w 10740954"/>
              <a:gd name="connsiteY69" fmla="*/ 29358 h 1339999"/>
              <a:gd name="connsiteX70" fmla="*/ 8258155 w 10740954"/>
              <a:gd name="connsiteY70" fmla="*/ 29358 h 1339999"/>
              <a:gd name="connsiteX71" fmla="*/ 7258942 w 10740954"/>
              <a:gd name="connsiteY71" fmla="*/ 29358 h 1339999"/>
              <a:gd name="connsiteX72" fmla="*/ 7258942 w 10740954"/>
              <a:gd name="connsiteY72" fmla="*/ 163044 h 1339999"/>
              <a:gd name="connsiteX73" fmla="*/ 7678924 w 10740954"/>
              <a:gd name="connsiteY73" fmla="*/ 163044 h 1339999"/>
              <a:gd name="connsiteX74" fmla="*/ 7678924 w 10740954"/>
              <a:gd name="connsiteY74" fmla="*/ 1310903 h 1339999"/>
              <a:gd name="connsiteX75" fmla="*/ 7840028 w 10740954"/>
              <a:gd name="connsiteY75" fmla="*/ 1310903 h 1339999"/>
              <a:gd name="connsiteX76" fmla="*/ 7840028 w 10740954"/>
              <a:gd name="connsiteY76" fmla="*/ 163044 h 1339999"/>
              <a:gd name="connsiteX77" fmla="*/ 8258155 w 10740954"/>
              <a:gd name="connsiteY77" fmla="*/ 163044 h 1339999"/>
              <a:gd name="connsiteX78" fmla="*/ 8258155 w 10740954"/>
              <a:gd name="connsiteY78" fmla="*/ 29358 h 1339999"/>
              <a:gd name="connsiteX79" fmla="*/ 10185835 w 10740954"/>
              <a:gd name="connsiteY79" fmla="*/ 29358 h 1339999"/>
              <a:gd name="connsiteX80" fmla="*/ 10032151 w 10740954"/>
              <a:gd name="connsiteY80" fmla="*/ 29358 h 1339999"/>
              <a:gd name="connsiteX81" fmla="*/ 10032151 w 10740954"/>
              <a:gd name="connsiteY81" fmla="*/ 1310641 h 1339999"/>
              <a:gd name="connsiteX82" fmla="*/ 10185835 w 10740954"/>
              <a:gd name="connsiteY82" fmla="*/ 1310641 h 1339999"/>
              <a:gd name="connsiteX83" fmla="*/ 10185835 w 10740954"/>
              <a:gd name="connsiteY83" fmla="*/ 708532 h 1339999"/>
              <a:gd name="connsiteX84" fmla="*/ 10387480 w 10740954"/>
              <a:gd name="connsiteY84" fmla="*/ 494374 h 1339999"/>
              <a:gd name="connsiteX85" fmla="*/ 10587270 w 10740954"/>
              <a:gd name="connsiteY85" fmla="*/ 708532 h 1339999"/>
              <a:gd name="connsiteX86" fmla="*/ 10587270 w 10740954"/>
              <a:gd name="connsiteY86" fmla="*/ 1310903 h 1339999"/>
              <a:gd name="connsiteX87" fmla="*/ 10740955 w 10740954"/>
              <a:gd name="connsiteY87" fmla="*/ 1310903 h 1339999"/>
              <a:gd name="connsiteX88" fmla="*/ 10740955 w 10740954"/>
              <a:gd name="connsiteY88" fmla="*/ 677339 h 1339999"/>
              <a:gd name="connsiteX89" fmla="*/ 10443125 w 10740954"/>
              <a:gd name="connsiteY89" fmla="*/ 377202 h 1339999"/>
              <a:gd name="connsiteX90" fmla="*/ 10185835 w 10740954"/>
              <a:gd name="connsiteY90" fmla="*/ 536576 h 1339999"/>
              <a:gd name="connsiteX91" fmla="*/ 10185835 w 10740954"/>
              <a:gd name="connsiteY91" fmla="*/ 29358 h 1339999"/>
              <a:gd name="connsiteX92" fmla="*/ 2759431 w 10740954"/>
              <a:gd name="connsiteY92" fmla="*/ 1339999 h 1339999"/>
              <a:gd name="connsiteX93" fmla="*/ 3188688 w 10740954"/>
              <a:gd name="connsiteY93" fmla="*/ 917186 h 1339999"/>
              <a:gd name="connsiteX94" fmla="*/ 3188688 w 10740954"/>
              <a:gd name="connsiteY94" fmla="*/ 29358 h 1339999"/>
              <a:gd name="connsiteX95" fmla="*/ 2959221 w 10740954"/>
              <a:gd name="connsiteY95" fmla="*/ 29358 h 1339999"/>
              <a:gd name="connsiteX96" fmla="*/ 2959221 w 10740954"/>
              <a:gd name="connsiteY96" fmla="*/ 975903 h 1339999"/>
              <a:gd name="connsiteX97" fmla="*/ 2759431 w 10740954"/>
              <a:gd name="connsiteY97" fmla="*/ 1221255 h 1339999"/>
              <a:gd name="connsiteX98" fmla="*/ 2559641 w 10740954"/>
              <a:gd name="connsiteY98" fmla="*/ 957554 h 1339999"/>
              <a:gd name="connsiteX99" fmla="*/ 2559641 w 10740954"/>
              <a:gd name="connsiteY99" fmla="*/ 781928 h 1339999"/>
              <a:gd name="connsiteX100" fmla="*/ 2330175 w 10740954"/>
              <a:gd name="connsiteY100" fmla="*/ 838548 h 1339999"/>
              <a:gd name="connsiteX101" fmla="*/ 2330175 w 10740954"/>
              <a:gd name="connsiteY101" fmla="*/ 917186 h 1339999"/>
              <a:gd name="connsiteX102" fmla="*/ 2759431 w 10740954"/>
              <a:gd name="connsiteY102" fmla="*/ 1339999 h 1339999"/>
              <a:gd name="connsiteX103" fmla="*/ 1537905 w 10740954"/>
              <a:gd name="connsiteY103" fmla="*/ 1206314 h 1339999"/>
              <a:gd name="connsiteX104" fmla="*/ 1251204 w 10740954"/>
              <a:gd name="connsiteY104" fmla="*/ 911682 h 1339999"/>
              <a:gd name="connsiteX105" fmla="*/ 1364082 w 10740954"/>
              <a:gd name="connsiteY105" fmla="*/ 679174 h 1339999"/>
              <a:gd name="connsiteX106" fmla="*/ 1782210 w 10740954"/>
              <a:gd name="connsiteY106" fmla="*/ 1131345 h 1339999"/>
              <a:gd name="connsiteX107" fmla="*/ 1537905 w 10740954"/>
              <a:gd name="connsiteY107" fmla="*/ 1206314 h 1339999"/>
              <a:gd name="connsiteX108" fmla="*/ 1761807 w 10740954"/>
              <a:gd name="connsiteY108" fmla="*/ 550993 h 1339999"/>
              <a:gd name="connsiteX109" fmla="*/ 2004258 w 10740954"/>
              <a:gd name="connsiteY109" fmla="*/ 785336 h 1339999"/>
              <a:gd name="connsiteX110" fmla="*/ 1945168 w 10740954"/>
              <a:gd name="connsiteY110" fmla="*/ 981146 h 1339999"/>
              <a:gd name="connsiteX111" fmla="*/ 1582420 w 10740954"/>
              <a:gd name="connsiteY111" fmla="*/ 585856 h 1339999"/>
              <a:gd name="connsiteX112" fmla="*/ 1761807 w 10740954"/>
              <a:gd name="connsiteY112" fmla="*/ 550993 h 1339999"/>
              <a:gd name="connsiteX113" fmla="*/ 1537905 w 10740954"/>
              <a:gd name="connsiteY113" fmla="*/ 96987 h 1339999"/>
              <a:gd name="connsiteX114" fmla="*/ 1711727 w 10740954"/>
              <a:gd name="connsiteY114" fmla="*/ 272613 h 1339999"/>
              <a:gd name="connsiteX115" fmla="*/ 1532340 w 10740954"/>
              <a:gd name="connsiteY115" fmla="*/ 532644 h 1339999"/>
              <a:gd name="connsiteX116" fmla="*/ 1452848 w 10740954"/>
              <a:gd name="connsiteY116" fmla="*/ 444831 h 1339999"/>
              <a:gd name="connsiteX117" fmla="*/ 1362227 w 10740954"/>
              <a:gd name="connsiteY117" fmla="*/ 263701 h 1339999"/>
              <a:gd name="connsiteX118" fmla="*/ 1537905 w 10740954"/>
              <a:gd name="connsiteY118" fmla="*/ 96987 h 1339999"/>
              <a:gd name="connsiteX119" fmla="*/ 2002403 w 10740954"/>
              <a:gd name="connsiteY119" fmla="*/ 1043532 h 1339999"/>
              <a:gd name="connsiteX120" fmla="*/ 2159797 w 10740954"/>
              <a:gd name="connsiteY120" fmla="*/ 686514 h 1339999"/>
              <a:gd name="connsiteX121" fmla="*/ 1917346 w 10740954"/>
              <a:gd name="connsiteY121" fmla="*/ 454006 h 1339999"/>
              <a:gd name="connsiteX122" fmla="*/ 1695299 w 10740954"/>
              <a:gd name="connsiteY122" fmla="*/ 498044 h 1339999"/>
              <a:gd name="connsiteX123" fmla="*/ 1691589 w 10740954"/>
              <a:gd name="connsiteY123" fmla="*/ 490704 h 1339999"/>
              <a:gd name="connsiteX124" fmla="*/ 1891379 w 10740954"/>
              <a:gd name="connsiteY124" fmla="*/ 249022 h 1339999"/>
              <a:gd name="connsiteX125" fmla="*/ 1543469 w 10740954"/>
              <a:gd name="connsiteY125" fmla="*/ 0 h 1339999"/>
              <a:gd name="connsiteX126" fmla="*/ 1162173 w 10740954"/>
              <a:gd name="connsiteY126" fmla="*/ 316651 h 1339999"/>
              <a:gd name="connsiteX127" fmla="*/ 1310293 w 10740954"/>
              <a:gd name="connsiteY127" fmla="*/ 622292 h 1339999"/>
              <a:gd name="connsiteX128" fmla="*/ 1312147 w 10740954"/>
              <a:gd name="connsiteY128" fmla="*/ 625962 h 1339999"/>
              <a:gd name="connsiteX129" fmla="*/ 1047439 w 10740954"/>
              <a:gd name="connsiteY129" fmla="*/ 993990 h 1339999"/>
              <a:gd name="connsiteX130" fmla="*/ 1419462 w 10740954"/>
              <a:gd name="connsiteY130" fmla="*/ 1339999 h 1339999"/>
              <a:gd name="connsiteX131" fmla="*/ 1837589 w 10740954"/>
              <a:gd name="connsiteY131" fmla="*/ 1191635 h 1339999"/>
              <a:gd name="connsiteX132" fmla="*/ 1948613 w 10740954"/>
              <a:gd name="connsiteY132" fmla="*/ 1310641 h 1339999"/>
              <a:gd name="connsiteX133" fmla="*/ 2239024 w 10740954"/>
              <a:gd name="connsiteY133" fmla="*/ 1310641 h 1339999"/>
              <a:gd name="connsiteX134" fmla="*/ 2239024 w 10740954"/>
              <a:gd name="connsiteY134" fmla="*/ 1301466 h 1339999"/>
              <a:gd name="connsiteX135" fmla="*/ 2002403 w 10740954"/>
              <a:gd name="connsiteY135" fmla="*/ 1043532 h 1339999"/>
              <a:gd name="connsiteX136" fmla="*/ 429257 w 10740954"/>
              <a:gd name="connsiteY136" fmla="*/ 1339999 h 1339999"/>
              <a:gd name="connsiteX137" fmla="*/ 858513 w 10740954"/>
              <a:gd name="connsiteY137" fmla="*/ 917186 h 1339999"/>
              <a:gd name="connsiteX138" fmla="*/ 858513 w 10740954"/>
              <a:gd name="connsiteY138" fmla="*/ 29358 h 1339999"/>
              <a:gd name="connsiteX139" fmla="*/ 629046 w 10740954"/>
              <a:gd name="connsiteY139" fmla="*/ 29358 h 1339999"/>
              <a:gd name="connsiteX140" fmla="*/ 629046 w 10740954"/>
              <a:gd name="connsiteY140" fmla="*/ 975903 h 1339999"/>
              <a:gd name="connsiteX141" fmla="*/ 429257 w 10740954"/>
              <a:gd name="connsiteY141" fmla="*/ 1221255 h 1339999"/>
              <a:gd name="connsiteX142" fmla="*/ 229467 w 10740954"/>
              <a:gd name="connsiteY142" fmla="*/ 957554 h 1339999"/>
              <a:gd name="connsiteX143" fmla="*/ 229467 w 10740954"/>
              <a:gd name="connsiteY143" fmla="*/ 781928 h 1339999"/>
              <a:gd name="connsiteX144" fmla="*/ 0 w 10740954"/>
              <a:gd name="connsiteY144" fmla="*/ 838548 h 1339999"/>
              <a:gd name="connsiteX145" fmla="*/ 0 w 10740954"/>
              <a:gd name="connsiteY145" fmla="*/ 917186 h 1339999"/>
              <a:gd name="connsiteX146" fmla="*/ 429257 w 10740954"/>
              <a:gd name="connsiteY146" fmla="*/ 1339999 h 133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10740954" h="1339999">
                <a:moveTo>
                  <a:pt x="5490245" y="754143"/>
                </a:moveTo>
                <a:cubicBezTo>
                  <a:pt x="5510648" y="592934"/>
                  <a:pt x="5593850" y="501451"/>
                  <a:pt x="5740115" y="501451"/>
                </a:cubicBezTo>
                <a:cubicBezTo>
                  <a:pt x="5878961" y="501451"/>
                  <a:pt x="5960308" y="583759"/>
                  <a:pt x="5964018" y="754143"/>
                </a:cubicBezTo>
                <a:lnTo>
                  <a:pt x="5490245" y="754143"/>
                </a:lnTo>
                <a:moveTo>
                  <a:pt x="5739850" y="377202"/>
                </a:moveTo>
                <a:cubicBezTo>
                  <a:pt x="5495545" y="377202"/>
                  <a:pt x="5325432" y="547586"/>
                  <a:pt x="5325432" y="860567"/>
                </a:cubicBezTo>
                <a:cubicBezTo>
                  <a:pt x="5325432" y="1160704"/>
                  <a:pt x="5482826" y="1329252"/>
                  <a:pt x="5739850" y="1329252"/>
                </a:cubicBezTo>
                <a:cubicBezTo>
                  <a:pt x="5950769" y="1329252"/>
                  <a:pt x="6084050" y="1210246"/>
                  <a:pt x="6117437" y="1030950"/>
                </a:cubicBezTo>
                <a:lnTo>
                  <a:pt x="5976736" y="994252"/>
                </a:lnTo>
                <a:cubicBezTo>
                  <a:pt x="5952624" y="1148121"/>
                  <a:pt x="5869422" y="1201071"/>
                  <a:pt x="5754689" y="1201071"/>
                </a:cubicBezTo>
                <a:cubicBezTo>
                  <a:pt x="5571592" y="1201071"/>
                  <a:pt x="5489981" y="1067386"/>
                  <a:pt x="5484416" y="862402"/>
                </a:cubicBezTo>
                <a:lnTo>
                  <a:pt x="6119027" y="862402"/>
                </a:lnTo>
                <a:lnTo>
                  <a:pt x="6119027" y="811025"/>
                </a:lnTo>
                <a:cubicBezTo>
                  <a:pt x="6119292" y="490704"/>
                  <a:pt x="5943615" y="377202"/>
                  <a:pt x="5739850" y="377202"/>
                </a:cubicBezTo>
                <a:moveTo>
                  <a:pt x="8274584" y="754143"/>
                </a:moveTo>
                <a:cubicBezTo>
                  <a:pt x="8294987" y="592934"/>
                  <a:pt x="8378188" y="501451"/>
                  <a:pt x="8524454" y="501451"/>
                </a:cubicBezTo>
                <a:cubicBezTo>
                  <a:pt x="8663299" y="501451"/>
                  <a:pt x="8744646" y="583759"/>
                  <a:pt x="8748356" y="754143"/>
                </a:cubicBezTo>
                <a:lnTo>
                  <a:pt x="8274584" y="754143"/>
                </a:lnTo>
                <a:moveTo>
                  <a:pt x="8524454" y="377202"/>
                </a:moveTo>
                <a:cubicBezTo>
                  <a:pt x="8280149" y="377202"/>
                  <a:pt x="8110035" y="547586"/>
                  <a:pt x="8110035" y="860567"/>
                </a:cubicBezTo>
                <a:cubicBezTo>
                  <a:pt x="8110035" y="1160704"/>
                  <a:pt x="8267430" y="1329252"/>
                  <a:pt x="8524454" y="1329252"/>
                </a:cubicBezTo>
                <a:cubicBezTo>
                  <a:pt x="8735372" y="1329252"/>
                  <a:pt x="8868654" y="1210246"/>
                  <a:pt x="8902041" y="1030950"/>
                </a:cubicBezTo>
                <a:lnTo>
                  <a:pt x="8761340" y="994252"/>
                </a:lnTo>
                <a:cubicBezTo>
                  <a:pt x="8737227" y="1148121"/>
                  <a:pt x="8654025" y="1201071"/>
                  <a:pt x="8539292" y="1201071"/>
                </a:cubicBezTo>
                <a:cubicBezTo>
                  <a:pt x="8356196" y="1201071"/>
                  <a:pt x="8274584" y="1067386"/>
                  <a:pt x="8269019" y="862402"/>
                </a:cubicBezTo>
                <a:lnTo>
                  <a:pt x="8903630" y="862402"/>
                </a:lnTo>
                <a:lnTo>
                  <a:pt x="8903630" y="811025"/>
                </a:lnTo>
                <a:cubicBezTo>
                  <a:pt x="8903895" y="490704"/>
                  <a:pt x="8727953" y="377202"/>
                  <a:pt x="8524454" y="377202"/>
                </a:cubicBezTo>
                <a:moveTo>
                  <a:pt x="9484716" y="377202"/>
                </a:moveTo>
                <a:cubicBezTo>
                  <a:pt x="9231137" y="377202"/>
                  <a:pt x="9059169" y="552828"/>
                  <a:pt x="9059169" y="862402"/>
                </a:cubicBezTo>
                <a:cubicBezTo>
                  <a:pt x="9059169" y="1166208"/>
                  <a:pt x="9227428" y="1329252"/>
                  <a:pt x="9477297" y="1329252"/>
                </a:cubicBezTo>
                <a:cubicBezTo>
                  <a:pt x="9703054" y="1329252"/>
                  <a:pt x="9830771" y="1191897"/>
                  <a:pt x="9856739" y="1003427"/>
                </a:cubicBezTo>
                <a:lnTo>
                  <a:pt x="9710473" y="968564"/>
                </a:lnTo>
                <a:cubicBezTo>
                  <a:pt x="9684506" y="1140520"/>
                  <a:pt x="9610579" y="1199236"/>
                  <a:pt x="9488426" y="1199236"/>
                </a:cubicBezTo>
                <a:cubicBezTo>
                  <a:pt x="9310894" y="1199236"/>
                  <a:pt x="9220008" y="1071056"/>
                  <a:pt x="9220008" y="851392"/>
                </a:cubicBezTo>
                <a:cubicBezTo>
                  <a:pt x="9220008" y="622554"/>
                  <a:pt x="9316193" y="507218"/>
                  <a:pt x="9481006" y="507218"/>
                </a:cubicBezTo>
                <a:cubicBezTo>
                  <a:pt x="9597595" y="507218"/>
                  <a:pt x="9682651" y="564100"/>
                  <a:pt x="9710473" y="726881"/>
                </a:cubicBezTo>
                <a:lnTo>
                  <a:pt x="9856739" y="692018"/>
                </a:lnTo>
                <a:cubicBezTo>
                  <a:pt x="9830771" y="505383"/>
                  <a:pt x="9703054" y="377202"/>
                  <a:pt x="9484716" y="377202"/>
                </a:cubicBezTo>
                <a:moveTo>
                  <a:pt x="5112923" y="29358"/>
                </a:moveTo>
                <a:lnTo>
                  <a:pt x="4868618" y="29358"/>
                </a:lnTo>
                <a:lnTo>
                  <a:pt x="4485467" y="1061881"/>
                </a:lnTo>
                <a:lnTo>
                  <a:pt x="4100726" y="29358"/>
                </a:lnTo>
                <a:lnTo>
                  <a:pt x="3845291" y="29358"/>
                </a:lnTo>
                <a:lnTo>
                  <a:pt x="3845291" y="1310641"/>
                </a:lnTo>
                <a:lnTo>
                  <a:pt x="4006130" y="1310641"/>
                </a:lnTo>
                <a:lnTo>
                  <a:pt x="4006130" y="206819"/>
                </a:lnTo>
                <a:lnTo>
                  <a:pt x="4418694" y="1310641"/>
                </a:lnTo>
                <a:lnTo>
                  <a:pt x="4542701" y="1310641"/>
                </a:lnTo>
                <a:lnTo>
                  <a:pt x="4951820" y="204984"/>
                </a:lnTo>
                <a:lnTo>
                  <a:pt x="4951820" y="1310641"/>
                </a:lnTo>
                <a:lnTo>
                  <a:pt x="5112923" y="1310641"/>
                </a:lnTo>
                <a:lnTo>
                  <a:pt x="5112923" y="29358"/>
                </a:lnTo>
                <a:moveTo>
                  <a:pt x="6688984" y="1198974"/>
                </a:moveTo>
                <a:cubicBezTo>
                  <a:pt x="6537154" y="1198974"/>
                  <a:pt x="6435405" y="1090977"/>
                  <a:pt x="6435405" y="852965"/>
                </a:cubicBezTo>
                <a:cubicBezTo>
                  <a:pt x="6435405" y="613118"/>
                  <a:pt x="6537154" y="506956"/>
                  <a:pt x="6688984" y="506956"/>
                </a:cubicBezTo>
                <a:cubicBezTo>
                  <a:pt x="6840814" y="506956"/>
                  <a:pt x="6942564" y="613118"/>
                  <a:pt x="6942564" y="852965"/>
                </a:cubicBezTo>
                <a:cubicBezTo>
                  <a:pt x="6942564" y="1090977"/>
                  <a:pt x="6840814" y="1198974"/>
                  <a:pt x="6688984" y="1198974"/>
                </a:cubicBezTo>
                <a:moveTo>
                  <a:pt x="7092538" y="29358"/>
                </a:moveTo>
                <a:lnTo>
                  <a:pt x="6938854" y="29358"/>
                </a:lnTo>
                <a:lnTo>
                  <a:pt x="6938854" y="571177"/>
                </a:lnTo>
                <a:cubicBezTo>
                  <a:pt x="6905467" y="470520"/>
                  <a:pt x="6824120" y="377202"/>
                  <a:pt x="6663017" y="377202"/>
                </a:cubicBezTo>
                <a:cubicBezTo>
                  <a:pt x="6455808" y="377202"/>
                  <a:pt x="6274301" y="538411"/>
                  <a:pt x="6274301" y="858732"/>
                </a:cubicBezTo>
                <a:cubicBezTo>
                  <a:pt x="6274301" y="1182722"/>
                  <a:pt x="6455543" y="1329252"/>
                  <a:pt x="6650033" y="1329252"/>
                </a:cubicBezTo>
                <a:cubicBezTo>
                  <a:pt x="6796299" y="1329252"/>
                  <a:pt x="6903612" y="1245109"/>
                  <a:pt x="6938854" y="1126103"/>
                </a:cubicBezTo>
                <a:lnTo>
                  <a:pt x="6938854" y="1195567"/>
                </a:lnTo>
                <a:cubicBezTo>
                  <a:pt x="6938854" y="1237769"/>
                  <a:pt x="6942564" y="1283380"/>
                  <a:pt x="6948128" y="1310903"/>
                </a:cubicBezTo>
                <a:lnTo>
                  <a:pt x="7103667" y="1310903"/>
                </a:lnTo>
                <a:cubicBezTo>
                  <a:pt x="7096248" y="1266865"/>
                  <a:pt x="7092538" y="1202906"/>
                  <a:pt x="7092538" y="1120598"/>
                </a:cubicBezTo>
                <a:lnTo>
                  <a:pt x="7092538" y="29358"/>
                </a:lnTo>
                <a:moveTo>
                  <a:pt x="8258155" y="29358"/>
                </a:moveTo>
                <a:lnTo>
                  <a:pt x="7258942" y="29358"/>
                </a:lnTo>
                <a:lnTo>
                  <a:pt x="7258942" y="163044"/>
                </a:lnTo>
                <a:lnTo>
                  <a:pt x="7678924" y="163044"/>
                </a:lnTo>
                <a:lnTo>
                  <a:pt x="7678924" y="1310903"/>
                </a:lnTo>
                <a:lnTo>
                  <a:pt x="7840028" y="1310903"/>
                </a:lnTo>
                <a:lnTo>
                  <a:pt x="7840028" y="163044"/>
                </a:lnTo>
                <a:lnTo>
                  <a:pt x="8258155" y="163044"/>
                </a:lnTo>
                <a:lnTo>
                  <a:pt x="8258155" y="29358"/>
                </a:lnTo>
                <a:moveTo>
                  <a:pt x="10185835" y="29358"/>
                </a:moveTo>
                <a:lnTo>
                  <a:pt x="10032151" y="29358"/>
                </a:lnTo>
                <a:lnTo>
                  <a:pt x="10032151" y="1310641"/>
                </a:lnTo>
                <a:lnTo>
                  <a:pt x="10185835" y="1310641"/>
                </a:lnTo>
                <a:lnTo>
                  <a:pt x="10185835" y="708532"/>
                </a:lnTo>
                <a:cubicBezTo>
                  <a:pt x="10185835" y="580352"/>
                  <a:pt x="10250489" y="494374"/>
                  <a:pt x="10387480" y="494374"/>
                </a:cubicBezTo>
                <a:cubicBezTo>
                  <a:pt x="10522617" y="494374"/>
                  <a:pt x="10587270" y="580352"/>
                  <a:pt x="10587270" y="708532"/>
                </a:cubicBezTo>
                <a:lnTo>
                  <a:pt x="10587270" y="1310903"/>
                </a:lnTo>
                <a:lnTo>
                  <a:pt x="10740955" y="1310903"/>
                </a:lnTo>
                <a:lnTo>
                  <a:pt x="10740955" y="677339"/>
                </a:lnTo>
                <a:cubicBezTo>
                  <a:pt x="10740955" y="505383"/>
                  <a:pt x="10633640" y="377202"/>
                  <a:pt x="10443125" y="377202"/>
                </a:cubicBezTo>
                <a:cubicBezTo>
                  <a:pt x="10315408" y="377202"/>
                  <a:pt x="10221077" y="434084"/>
                  <a:pt x="10185835" y="536576"/>
                </a:cubicBezTo>
                <a:lnTo>
                  <a:pt x="10185835" y="29358"/>
                </a:lnTo>
                <a:moveTo>
                  <a:pt x="2759431" y="1339999"/>
                </a:moveTo>
                <a:cubicBezTo>
                  <a:pt x="3068390" y="1339999"/>
                  <a:pt x="3188688" y="1157034"/>
                  <a:pt x="3188688" y="917186"/>
                </a:cubicBezTo>
                <a:lnTo>
                  <a:pt x="3188688" y="29358"/>
                </a:lnTo>
                <a:lnTo>
                  <a:pt x="2959221" y="29358"/>
                </a:lnTo>
                <a:lnTo>
                  <a:pt x="2959221" y="975903"/>
                </a:lnTo>
                <a:cubicBezTo>
                  <a:pt x="2959221" y="1129772"/>
                  <a:pt x="2900132" y="1221255"/>
                  <a:pt x="2759431" y="1221255"/>
                </a:cubicBezTo>
                <a:cubicBezTo>
                  <a:pt x="2620585" y="1221255"/>
                  <a:pt x="2559641" y="1124268"/>
                  <a:pt x="2559641" y="957554"/>
                </a:cubicBezTo>
                <a:lnTo>
                  <a:pt x="2559641" y="781928"/>
                </a:lnTo>
                <a:lnTo>
                  <a:pt x="2330175" y="838548"/>
                </a:lnTo>
                <a:lnTo>
                  <a:pt x="2330175" y="917186"/>
                </a:lnTo>
                <a:cubicBezTo>
                  <a:pt x="2329910" y="1157034"/>
                  <a:pt x="2450207" y="1339999"/>
                  <a:pt x="2759431" y="1339999"/>
                </a:cubicBezTo>
                <a:moveTo>
                  <a:pt x="1537905" y="1206314"/>
                </a:moveTo>
                <a:cubicBezTo>
                  <a:pt x="1360373" y="1206314"/>
                  <a:pt x="1251204" y="1063454"/>
                  <a:pt x="1251204" y="911682"/>
                </a:cubicBezTo>
                <a:cubicBezTo>
                  <a:pt x="1251204" y="816529"/>
                  <a:pt x="1293864" y="728716"/>
                  <a:pt x="1364082" y="679174"/>
                </a:cubicBezTo>
                <a:lnTo>
                  <a:pt x="1782210" y="1131345"/>
                </a:lnTo>
                <a:cubicBezTo>
                  <a:pt x="1704573" y="1176955"/>
                  <a:pt x="1617662" y="1206314"/>
                  <a:pt x="1537905" y="1206314"/>
                </a:cubicBezTo>
                <a:moveTo>
                  <a:pt x="1761807" y="550993"/>
                </a:moveTo>
                <a:cubicBezTo>
                  <a:pt x="1911782" y="550993"/>
                  <a:pt x="2004258" y="636971"/>
                  <a:pt x="2004258" y="785336"/>
                </a:cubicBezTo>
                <a:cubicBezTo>
                  <a:pt x="2004258" y="851130"/>
                  <a:pt x="1985709" y="919021"/>
                  <a:pt x="1945168" y="981146"/>
                </a:cubicBezTo>
                <a:lnTo>
                  <a:pt x="1582420" y="585856"/>
                </a:lnTo>
                <a:cubicBezTo>
                  <a:pt x="1647074" y="560168"/>
                  <a:pt x="1710137" y="550993"/>
                  <a:pt x="1761807" y="550993"/>
                </a:cubicBezTo>
                <a:moveTo>
                  <a:pt x="1537905" y="96987"/>
                </a:moveTo>
                <a:cubicBezTo>
                  <a:pt x="1647074" y="96987"/>
                  <a:pt x="1711727" y="159112"/>
                  <a:pt x="1711727" y="272613"/>
                </a:cubicBezTo>
                <a:cubicBezTo>
                  <a:pt x="1711727" y="376940"/>
                  <a:pt x="1659792" y="475763"/>
                  <a:pt x="1532340" y="532644"/>
                </a:cubicBezTo>
                <a:lnTo>
                  <a:pt x="1452848" y="444831"/>
                </a:lnTo>
                <a:cubicBezTo>
                  <a:pt x="1382630" y="368028"/>
                  <a:pt x="1362227" y="320321"/>
                  <a:pt x="1362227" y="263701"/>
                </a:cubicBezTo>
                <a:cubicBezTo>
                  <a:pt x="1362227" y="157539"/>
                  <a:pt x="1430590" y="96987"/>
                  <a:pt x="1537905" y="96987"/>
                </a:cubicBezTo>
                <a:moveTo>
                  <a:pt x="2002403" y="1043532"/>
                </a:moveTo>
                <a:cubicBezTo>
                  <a:pt x="2102298" y="926361"/>
                  <a:pt x="2159797" y="798180"/>
                  <a:pt x="2159797" y="686514"/>
                </a:cubicBezTo>
                <a:cubicBezTo>
                  <a:pt x="2159797" y="547324"/>
                  <a:pt x="2065466" y="454006"/>
                  <a:pt x="1917346" y="454006"/>
                </a:cubicBezTo>
                <a:cubicBezTo>
                  <a:pt x="1839709" y="454006"/>
                  <a:pt x="1752533" y="476025"/>
                  <a:pt x="1695299" y="498044"/>
                </a:cubicBezTo>
                <a:lnTo>
                  <a:pt x="1691589" y="490704"/>
                </a:lnTo>
                <a:cubicBezTo>
                  <a:pt x="1832290" y="415735"/>
                  <a:pt x="1891379" y="346009"/>
                  <a:pt x="1891379" y="249022"/>
                </a:cubicBezTo>
                <a:cubicBezTo>
                  <a:pt x="1891379" y="109832"/>
                  <a:pt x="1765517" y="0"/>
                  <a:pt x="1543469" y="0"/>
                </a:cubicBezTo>
                <a:cubicBezTo>
                  <a:pt x="1288035" y="0"/>
                  <a:pt x="1162173" y="141025"/>
                  <a:pt x="1162173" y="316651"/>
                </a:cubicBezTo>
                <a:cubicBezTo>
                  <a:pt x="1162173" y="411803"/>
                  <a:pt x="1202978" y="506956"/>
                  <a:pt x="1310293" y="622292"/>
                </a:cubicBezTo>
                <a:lnTo>
                  <a:pt x="1312147" y="625962"/>
                </a:lnTo>
                <a:cubicBezTo>
                  <a:pt x="1130906" y="711940"/>
                  <a:pt x="1047439" y="851130"/>
                  <a:pt x="1047439" y="993990"/>
                </a:cubicBezTo>
                <a:cubicBezTo>
                  <a:pt x="1047439" y="1182460"/>
                  <a:pt x="1193704" y="1339999"/>
                  <a:pt x="1419462" y="1339999"/>
                </a:cubicBezTo>
                <a:cubicBezTo>
                  <a:pt x="1549033" y="1339999"/>
                  <a:pt x="1700863" y="1286787"/>
                  <a:pt x="1837589" y="1191635"/>
                </a:cubicBezTo>
                <a:lnTo>
                  <a:pt x="1948613" y="1310641"/>
                </a:lnTo>
                <a:lnTo>
                  <a:pt x="2239024" y="1310641"/>
                </a:lnTo>
                <a:lnTo>
                  <a:pt x="2239024" y="1301466"/>
                </a:lnTo>
                <a:lnTo>
                  <a:pt x="2002403" y="1043532"/>
                </a:lnTo>
                <a:close/>
                <a:moveTo>
                  <a:pt x="429257" y="1339999"/>
                </a:moveTo>
                <a:cubicBezTo>
                  <a:pt x="738215" y="1339999"/>
                  <a:pt x="858513" y="1157034"/>
                  <a:pt x="858513" y="917186"/>
                </a:cubicBezTo>
                <a:lnTo>
                  <a:pt x="858513" y="29358"/>
                </a:lnTo>
                <a:lnTo>
                  <a:pt x="629046" y="29358"/>
                </a:lnTo>
                <a:lnTo>
                  <a:pt x="629046" y="975903"/>
                </a:lnTo>
                <a:cubicBezTo>
                  <a:pt x="629046" y="1129772"/>
                  <a:pt x="569957" y="1221255"/>
                  <a:pt x="429257" y="1221255"/>
                </a:cubicBezTo>
                <a:cubicBezTo>
                  <a:pt x="290411" y="1221255"/>
                  <a:pt x="229467" y="1124268"/>
                  <a:pt x="229467" y="957554"/>
                </a:cubicBezTo>
                <a:lnTo>
                  <a:pt x="229467" y="781928"/>
                </a:lnTo>
                <a:lnTo>
                  <a:pt x="0" y="838548"/>
                </a:lnTo>
                <a:lnTo>
                  <a:pt x="0" y="917186"/>
                </a:lnTo>
                <a:cubicBezTo>
                  <a:pt x="0" y="1157034"/>
                  <a:pt x="120298" y="1339999"/>
                  <a:pt x="429257" y="1339999"/>
                </a:cubicBezTo>
              </a:path>
            </a:pathLst>
          </a:custGeom>
          <a:solidFill>
            <a:schemeClr val="bg1"/>
          </a:solidFill>
          <a:ln w="26484" cap="flat">
            <a:noFill/>
            <a:prstDash val="solid"/>
            <a:miter/>
          </a:ln>
        </p:spPr>
        <p:txBody>
          <a:bodyPr rtlCol="0" anchor="ctr"/>
          <a:lstStyle/>
          <a:p>
            <a:endParaRPr lang="en-GB" sz="1350"/>
          </a:p>
        </p:txBody>
      </p:sp>
      <p:grpSp>
        <p:nvGrpSpPr>
          <p:cNvPr id="6" name="Group 5">
            <a:extLst>
              <a:ext uri="{FF2B5EF4-FFF2-40B4-BE49-F238E27FC236}">
                <a16:creationId xmlns:a16="http://schemas.microsoft.com/office/drawing/2014/main" id="{AD99A3BE-B34D-9881-5319-4FF24A99CAA6}"/>
              </a:ext>
            </a:extLst>
          </p:cNvPr>
          <p:cNvGrpSpPr/>
          <p:nvPr userDrawn="1"/>
        </p:nvGrpSpPr>
        <p:grpSpPr>
          <a:xfrm>
            <a:off x="7824705" y="6418010"/>
            <a:ext cx="802386" cy="150269"/>
            <a:chOff x="10830507" y="6418009"/>
            <a:chExt cx="1069848" cy="150269"/>
          </a:xfrm>
        </p:grpSpPr>
        <p:sp>
          <p:nvSpPr>
            <p:cNvPr id="8" name="TextBox 7">
              <a:extLst>
                <a:ext uri="{FF2B5EF4-FFF2-40B4-BE49-F238E27FC236}">
                  <a16:creationId xmlns:a16="http://schemas.microsoft.com/office/drawing/2014/main" id="{B117E86F-49F7-4E5F-4E63-9889D559AF84}"/>
                </a:ext>
              </a:extLst>
            </p:cNvPr>
            <p:cNvSpPr txBox="1"/>
            <p:nvPr userDrawn="1"/>
          </p:nvSpPr>
          <p:spPr>
            <a:xfrm>
              <a:off x="10940235" y="6430164"/>
              <a:ext cx="960120" cy="138114"/>
            </a:xfrm>
            <a:prstGeom prst="rect">
              <a:avLst/>
            </a:prstGeom>
            <a:noFill/>
          </p:spPr>
          <p:txBody>
            <a:bodyPr wrap="square" lIns="0" tIns="0" rIns="0" bIns="0" rtlCol="0" anchor="ctr" anchorCtr="0">
              <a:noAutofit/>
            </a:bodyPr>
            <a:lstStyle/>
            <a:p>
              <a:pPr algn="l"/>
              <a:r>
                <a:rPr lang="en-US" sz="825" kern="1200">
                  <a:solidFill>
                    <a:schemeClr val="bg1"/>
                  </a:solidFill>
                  <a:latin typeface="+mn-lt"/>
                  <a:ea typeface="+mn-ea"/>
                  <a:cs typeface="+mn-cs"/>
                </a:rPr>
                <a:t>Orthopaedics</a:t>
              </a:r>
            </a:p>
          </p:txBody>
        </p:sp>
        <p:sp>
          <p:nvSpPr>
            <p:cNvPr id="15" name="Rectangle 14">
              <a:extLst>
                <a:ext uri="{FF2B5EF4-FFF2-40B4-BE49-F238E27FC236}">
                  <a16:creationId xmlns:a16="http://schemas.microsoft.com/office/drawing/2014/main" id="{830B1CA9-2489-BC27-19B7-25BE4A89203C}"/>
                </a:ext>
              </a:extLst>
            </p:cNvPr>
            <p:cNvSpPr/>
            <p:nvPr userDrawn="1"/>
          </p:nvSpPr>
          <p:spPr>
            <a:xfrm>
              <a:off x="10830507" y="6418009"/>
              <a:ext cx="18288" cy="14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grpSp>
    </p:spTree>
    <p:extLst>
      <p:ext uri="{BB962C8B-B14F-4D97-AF65-F5344CB8AC3E}">
        <p14:creationId xmlns:p14="http://schemas.microsoft.com/office/powerpoint/2010/main" val="132819559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eam Slide x 3">
    <p:bg>
      <p:bgPr>
        <a:solidFill>
          <a:schemeClr val="accent1"/>
        </a:solidFill>
        <a:effectLst/>
      </p:bgPr>
    </p:bg>
    <p:spTree>
      <p:nvGrpSpPr>
        <p:cNvPr id="1" name=""/>
        <p:cNvGrpSpPr/>
        <p:nvPr/>
      </p:nvGrpSpPr>
      <p:grpSpPr>
        <a:xfrm>
          <a:off x="0" y="0"/>
          <a:ext cx="0" cy="0"/>
          <a:chOff x="0" y="0"/>
          <a:chExt cx="0" cy="0"/>
        </a:xfrm>
      </p:grpSpPr>
      <p:sp>
        <p:nvSpPr>
          <p:cNvPr id="23" name="Picture Placeholder 3">
            <a:extLst>
              <a:ext uri="{FF2B5EF4-FFF2-40B4-BE49-F238E27FC236}">
                <a16:creationId xmlns:a16="http://schemas.microsoft.com/office/drawing/2014/main" id="{9858E5CC-B320-8459-7BD7-5CE14C5E3AC9}"/>
              </a:ext>
            </a:extLst>
          </p:cNvPr>
          <p:cNvSpPr>
            <a:spLocks noGrp="1"/>
          </p:cNvSpPr>
          <p:nvPr>
            <p:ph type="pic" sz="quarter" idx="23" hasCustomPrompt="1"/>
          </p:nvPr>
        </p:nvSpPr>
        <p:spPr>
          <a:xfrm>
            <a:off x="4620817" y="1309284"/>
            <a:ext cx="2096691" cy="2922992"/>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24" name="Text Placeholder 10">
            <a:extLst>
              <a:ext uri="{FF2B5EF4-FFF2-40B4-BE49-F238E27FC236}">
                <a16:creationId xmlns:a16="http://schemas.microsoft.com/office/drawing/2014/main" id="{BA241006-FA7F-3ABD-E9C0-8E177A254F71}"/>
              </a:ext>
            </a:extLst>
          </p:cNvPr>
          <p:cNvSpPr>
            <a:spLocks noGrp="1"/>
          </p:cNvSpPr>
          <p:nvPr>
            <p:ph type="body" sz="quarter" idx="24" hasCustomPrompt="1"/>
          </p:nvPr>
        </p:nvSpPr>
        <p:spPr>
          <a:xfrm>
            <a:off x="4620816" y="4376739"/>
            <a:ext cx="2098429" cy="1389062"/>
          </a:xfrm>
        </p:spPr>
        <p:txBody>
          <a:bodyPr/>
          <a:lstStyle>
            <a:lvl1pPr>
              <a:spcBef>
                <a:spcPts val="0"/>
              </a:spcBef>
              <a:spcAft>
                <a:spcPts val="0"/>
              </a:spcAft>
              <a:defRPr lang="en-GB" sz="1050" b="1" i="0" kern="1200" dirty="0">
                <a:solidFill>
                  <a:schemeClr val="bg1"/>
                </a:solidFill>
                <a:latin typeface="Johnson Text" pitchFamily="2" charset="77"/>
                <a:ea typeface="+mn-ea"/>
                <a:cs typeface="+mn-cs"/>
              </a:defRPr>
            </a:lvl1pPr>
            <a:lvl2pPr marL="0" indent="0">
              <a:spcBef>
                <a:spcPts val="0"/>
              </a:spcBef>
              <a:spcAft>
                <a:spcPts val="0"/>
              </a:spcAft>
              <a:buNone/>
              <a:defRPr sz="1050" b="0" i="0">
                <a:solidFill>
                  <a:schemeClr val="bg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 name="Picture Placeholder 3">
            <a:extLst>
              <a:ext uri="{FF2B5EF4-FFF2-40B4-BE49-F238E27FC236}">
                <a16:creationId xmlns:a16="http://schemas.microsoft.com/office/drawing/2014/main" id="{AE4666F2-0E72-5C8A-DFF8-2DD7C6E4BAAE}"/>
              </a:ext>
            </a:extLst>
          </p:cNvPr>
          <p:cNvSpPr>
            <a:spLocks noGrp="1"/>
          </p:cNvSpPr>
          <p:nvPr>
            <p:ph type="pic" sz="quarter" idx="25" hasCustomPrompt="1"/>
          </p:nvPr>
        </p:nvSpPr>
        <p:spPr>
          <a:xfrm>
            <a:off x="2419351" y="1309284"/>
            <a:ext cx="2096691" cy="2922992"/>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4" name="Text Placeholder 10">
            <a:extLst>
              <a:ext uri="{FF2B5EF4-FFF2-40B4-BE49-F238E27FC236}">
                <a16:creationId xmlns:a16="http://schemas.microsoft.com/office/drawing/2014/main" id="{9C68E616-CAC0-EE06-D15E-AFFEF3740EFF}"/>
              </a:ext>
            </a:extLst>
          </p:cNvPr>
          <p:cNvSpPr>
            <a:spLocks noGrp="1"/>
          </p:cNvSpPr>
          <p:nvPr>
            <p:ph type="body" sz="quarter" idx="26" hasCustomPrompt="1"/>
          </p:nvPr>
        </p:nvSpPr>
        <p:spPr>
          <a:xfrm>
            <a:off x="2419351" y="4376739"/>
            <a:ext cx="2096048" cy="1389062"/>
          </a:xfrm>
        </p:spPr>
        <p:txBody>
          <a:bodyPr/>
          <a:lstStyle>
            <a:lvl1pPr>
              <a:spcBef>
                <a:spcPts val="0"/>
              </a:spcBef>
              <a:spcAft>
                <a:spcPts val="0"/>
              </a:spcAft>
              <a:defRPr lang="en-GB" sz="1050" b="1" i="0" kern="1200" dirty="0">
                <a:solidFill>
                  <a:schemeClr val="bg1"/>
                </a:solidFill>
                <a:latin typeface="Johnson Text" pitchFamily="2" charset="77"/>
                <a:ea typeface="+mn-ea"/>
                <a:cs typeface="+mn-cs"/>
              </a:defRPr>
            </a:lvl1pPr>
            <a:lvl2pPr marL="0" indent="0">
              <a:spcBef>
                <a:spcPts val="0"/>
              </a:spcBef>
              <a:spcAft>
                <a:spcPts val="0"/>
              </a:spcAft>
              <a:buNone/>
              <a:defRPr sz="1050" b="0" i="0">
                <a:solidFill>
                  <a:schemeClr val="bg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9" name="Picture Placeholder 3">
            <a:extLst>
              <a:ext uri="{FF2B5EF4-FFF2-40B4-BE49-F238E27FC236}">
                <a16:creationId xmlns:a16="http://schemas.microsoft.com/office/drawing/2014/main" id="{2D83ADDB-0799-3ABA-AFB5-0EF907EBBC1C}"/>
              </a:ext>
            </a:extLst>
          </p:cNvPr>
          <p:cNvSpPr>
            <a:spLocks noGrp="1"/>
          </p:cNvSpPr>
          <p:nvPr>
            <p:ph type="pic" sz="quarter" idx="27" hasCustomPrompt="1"/>
          </p:nvPr>
        </p:nvSpPr>
        <p:spPr>
          <a:xfrm>
            <a:off x="6839538" y="1309284"/>
            <a:ext cx="2096691" cy="2922992"/>
          </a:xfrm>
          <a:solidFill>
            <a:schemeClr val="tx2"/>
          </a:solidFill>
        </p:spPr>
        <p:txBody>
          <a:bodyPr vert="horz" lIns="0" tIns="0" rIns="0" bIns="0" rtlCol="0">
            <a:noAutofit/>
          </a:bodyPr>
          <a:lstStyle>
            <a:lvl1pPr>
              <a:defRPr lang="en-GB"/>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10" name="Text Placeholder 10">
            <a:extLst>
              <a:ext uri="{FF2B5EF4-FFF2-40B4-BE49-F238E27FC236}">
                <a16:creationId xmlns:a16="http://schemas.microsoft.com/office/drawing/2014/main" id="{5A40ED4D-9D7E-FA31-0E92-48608769B8DC}"/>
              </a:ext>
            </a:extLst>
          </p:cNvPr>
          <p:cNvSpPr>
            <a:spLocks noGrp="1"/>
          </p:cNvSpPr>
          <p:nvPr>
            <p:ph type="body" sz="quarter" idx="28" hasCustomPrompt="1"/>
          </p:nvPr>
        </p:nvSpPr>
        <p:spPr>
          <a:xfrm>
            <a:off x="6839538" y="4376739"/>
            <a:ext cx="2098429" cy="1389062"/>
          </a:xfrm>
        </p:spPr>
        <p:txBody>
          <a:bodyPr/>
          <a:lstStyle>
            <a:lvl1pPr>
              <a:spcBef>
                <a:spcPts val="0"/>
              </a:spcBef>
              <a:spcAft>
                <a:spcPts val="0"/>
              </a:spcAft>
              <a:defRPr lang="en-GB" sz="1050" b="1" i="0" kern="1200" dirty="0">
                <a:solidFill>
                  <a:schemeClr val="bg1"/>
                </a:solidFill>
                <a:latin typeface="Johnson Text" pitchFamily="2" charset="77"/>
                <a:ea typeface="+mn-ea"/>
                <a:cs typeface="+mn-cs"/>
              </a:defRPr>
            </a:lvl1pPr>
            <a:lvl2pPr marL="0" indent="0">
              <a:spcBef>
                <a:spcPts val="0"/>
              </a:spcBef>
              <a:spcAft>
                <a:spcPts val="0"/>
              </a:spcAft>
              <a:buNone/>
              <a:defRPr sz="1050" b="0" i="0">
                <a:solidFill>
                  <a:schemeClr val="bg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8" name="Text Placeholder 7">
            <a:extLst>
              <a:ext uri="{FF2B5EF4-FFF2-40B4-BE49-F238E27FC236}">
                <a16:creationId xmlns:a16="http://schemas.microsoft.com/office/drawing/2014/main" id="{048FEEB1-636D-38E4-1003-F9C2F0009989}"/>
              </a:ext>
            </a:extLst>
          </p:cNvPr>
          <p:cNvSpPr>
            <a:spLocks noGrp="1"/>
          </p:cNvSpPr>
          <p:nvPr>
            <p:ph type="body" sz="quarter" idx="15" hasCustomPrompt="1"/>
          </p:nvPr>
        </p:nvSpPr>
        <p:spPr>
          <a:xfrm>
            <a:off x="216694" y="4376739"/>
            <a:ext cx="2082364" cy="1389062"/>
          </a:xfrm>
        </p:spPr>
        <p:txBody>
          <a:bodyPr/>
          <a:lstStyle>
            <a:lvl1pPr>
              <a:defRPr>
                <a:solidFill>
                  <a:schemeClr val="bg1"/>
                </a:solidFill>
              </a:defRPr>
            </a:lvl1pPr>
            <a:lvl2pPr>
              <a:defRPr>
                <a:solidFill>
                  <a:schemeClr val="bg1"/>
                </a:solidFill>
              </a:defRPr>
            </a:lvl2pPr>
            <a:lvl3pPr>
              <a:defRPr>
                <a:solidFill>
                  <a:schemeClr val="bg1"/>
                </a:solidFill>
              </a:defRPr>
            </a:lvl3pPr>
          </a:lstStyle>
          <a:p>
            <a:pPr lvl="0"/>
            <a:r>
              <a:rPr lang="en-GB"/>
              <a:t>Click to add text. Delete if not required.</a:t>
            </a:r>
          </a:p>
          <a:p>
            <a:pPr lvl="1"/>
            <a:r>
              <a:rPr lang="en-GB"/>
              <a:t>Second level</a:t>
            </a:r>
          </a:p>
          <a:p>
            <a:pPr lvl="2"/>
            <a:r>
              <a:rPr lang="en-GB"/>
              <a:t>Third level</a:t>
            </a:r>
          </a:p>
        </p:txBody>
      </p:sp>
      <p:sp>
        <p:nvSpPr>
          <p:cNvPr id="12" name="Title 11">
            <a:extLst>
              <a:ext uri="{FF2B5EF4-FFF2-40B4-BE49-F238E27FC236}">
                <a16:creationId xmlns:a16="http://schemas.microsoft.com/office/drawing/2014/main" id="{C45B8B1D-DD68-528A-E1DB-9EC7F9835CC4}"/>
              </a:ext>
            </a:extLst>
          </p:cNvPr>
          <p:cNvSpPr>
            <a:spLocks noGrp="1"/>
          </p:cNvSpPr>
          <p:nvPr>
            <p:ph type="title"/>
          </p:nvPr>
        </p:nvSpPr>
        <p:spPr>
          <a:xfrm>
            <a:off x="216227" y="262800"/>
            <a:ext cx="7237085" cy="351506"/>
          </a:xfrm>
        </p:spPr>
        <p:txBody>
          <a:bodyPr/>
          <a:lstStyle>
            <a:lvl1pPr>
              <a:defRPr>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A56CA54C-86BC-245E-8EEE-F0C02489F097}"/>
              </a:ext>
            </a:extLst>
          </p:cNvPr>
          <p:cNvSpPr>
            <a:spLocks noGrp="1"/>
          </p:cNvSpPr>
          <p:nvPr>
            <p:ph type="subTitle" idx="16" hasCustomPrompt="1"/>
          </p:nvPr>
        </p:nvSpPr>
        <p:spPr>
          <a:xfrm>
            <a:off x="216226" y="713621"/>
            <a:ext cx="7237084" cy="219676"/>
          </a:xfrm>
        </p:spPr>
        <p:txBody>
          <a:bodyPr vert="horz" wrap="square" lIns="0" tIns="0" rIns="0" bIns="0" rtlCol="0" anchor="t">
            <a:spAutoFit/>
          </a:bodyPr>
          <a:lstStyle>
            <a:lvl1pPr>
              <a:defRPr lang="en-GB" b="1" dirty="0">
                <a:solidFill>
                  <a:schemeClr val="bg1"/>
                </a:solidFill>
              </a:defRPr>
            </a:lvl1pPr>
          </a:lstStyle>
          <a:p>
            <a:pPr lvl="0"/>
            <a:r>
              <a:rPr lang="en-GB"/>
              <a:t>Subtitle. Delete if not required.</a:t>
            </a:r>
          </a:p>
        </p:txBody>
      </p:sp>
      <p:sp>
        <p:nvSpPr>
          <p:cNvPr id="6" name="Slide Number Placeholder 5">
            <a:extLst>
              <a:ext uri="{FF2B5EF4-FFF2-40B4-BE49-F238E27FC236}">
                <a16:creationId xmlns:a16="http://schemas.microsoft.com/office/drawing/2014/main" id="{BE871467-2A42-91C5-5D70-AEE51AC03F5F}"/>
              </a:ext>
            </a:extLst>
          </p:cNvPr>
          <p:cNvSpPr>
            <a:spLocks noGrp="1"/>
          </p:cNvSpPr>
          <p:nvPr>
            <p:ph type="sldNum" sz="quarter" idx="4"/>
          </p:nvPr>
        </p:nvSpPr>
        <p:spPr>
          <a:xfrm>
            <a:off x="8686456" y="6422968"/>
            <a:ext cx="240506" cy="153463"/>
          </a:xfrm>
          <a:prstGeom prst="rect">
            <a:avLst/>
          </a:prstGeom>
        </p:spPr>
        <p:txBody>
          <a:bodyPr vert="horz" lIns="0" tIns="0" rIns="0" bIns="0" rtlCol="0" anchor="ctr"/>
          <a:lstStyle>
            <a:lvl1pPr algn="r">
              <a:lnSpc>
                <a:spcPct val="110000"/>
              </a:lnSpc>
              <a:spcBef>
                <a:spcPts val="450"/>
              </a:spcBef>
              <a:spcAft>
                <a:spcPts val="450"/>
              </a:spcAft>
              <a:defRPr sz="675" b="0" i="0">
                <a:solidFill>
                  <a:schemeClr val="bg1"/>
                </a:solidFill>
                <a:latin typeface="+mn-lt"/>
              </a:defRPr>
            </a:lvl1pPr>
          </a:lstStyle>
          <a:p>
            <a:fld id="{AEC8D767-5246-2244-A4A3-B8AFB218393C}" type="slidenum">
              <a:rPr lang="en-GB" smtClean="0"/>
              <a:pPr/>
              <a:t>‹#›</a:t>
            </a:fld>
            <a:endParaRPr lang="en-GB"/>
          </a:p>
        </p:txBody>
      </p:sp>
      <p:sp>
        <p:nvSpPr>
          <p:cNvPr id="15" name="Footer Placeholder 4">
            <a:extLst>
              <a:ext uri="{FF2B5EF4-FFF2-40B4-BE49-F238E27FC236}">
                <a16:creationId xmlns:a16="http://schemas.microsoft.com/office/drawing/2014/main" id="{8498F38D-E287-CD9F-9BFC-10B3256FE9BE}"/>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bg1"/>
                </a:solidFill>
                <a:latin typeface="+mn-lt"/>
              </a:defRPr>
            </a:lvl1pPr>
          </a:lstStyle>
          <a:p>
            <a:pPr>
              <a:spcBef>
                <a:spcPts val="0"/>
              </a:spcBef>
              <a:spcAft>
                <a:spcPts val="225"/>
              </a:spcAft>
            </a:pPr>
            <a:endParaRPr lang="en-US"/>
          </a:p>
        </p:txBody>
      </p:sp>
      <p:sp>
        <p:nvSpPr>
          <p:cNvPr id="5" name="Graphic 8">
            <a:extLst>
              <a:ext uri="{FF2B5EF4-FFF2-40B4-BE49-F238E27FC236}">
                <a16:creationId xmlns:a16="http://schemas.microsoft.com/office/drawing/2014/main" id="{EF01A18A-1496-533D-C200-149BE1791046}"/>
              </a:ext>
            </a:extLst>
          </p:cNvPr>
          <p:cNvSpPr>
            <a:spLocks noChangeAspect="1"/>
          </p:cNvSpPr>
          <p:nvPr userDrawn="1"/>
        </p:nvSpPr>
        <p:spPr>
          <a:xfrm>
            <a:off x="216228" y="6417655"/>
            <a:ext cx="869400" cy="144618"/>
          </a:xfrm>
          <a:custGeom>
            <a:avLst/>
            <a:gdLst>
              <a:gd name="connsiteX0" fmla="*/ 5490245 w 10740954"/>
              <a:gd name="connsiteY0" fmla="*/ 754143 h 1339999"/>
              <a:gd name="connsiteX1" fmla="*/ 5740115 w 10740954"/>
              <a:gd name="connsiteY1" fmla="*/ 501451 h 1339999"/>
              <a:gd name="connsiteX2" fmla="*/ 5964018 w 10740954"/>
              <a:gd name="connsiteY2" fmla="*/ 754143 h 1339999"/>
              <a:gd name="connsiteX3" fmla="*/ 5490245 w 10740954"/>
              <a:gd name="connsiteY3" fmla="*/ 754143 h 1339999"/>
              <a:gd name="connsiteX4" fmla="*/ 5739850 w 10740954"/>
              <a:gd name="connsiteY4" fmla="*/ 377202 h 1339999"/>
              <a:gd name="connsiteX5" fmla="*/ 5325432 w 10740954"/>
              <a:gd name="connsiteY5" fmla="*/ 860567 h 1339999"/>
              <a:gd name="connsiteX6" fmla="*/ 5739850 w 10740954"/>
              <a:gd name="connsiteY6" fmla="*/ 1329252 h 1339999"/>
              <a:gd name="connsiteX7" fmla="*/ 6117437 w 10740954"/>
              <a:gd name="connsiteY7" fmla="*/ 1030950 h 1339999"/>
              <a:gd name="connsiteX8" fmla="*/ 5976736 w 10740954"/>
              <a:gd name="connsiteY8" fmla="*/ 994252 h 1339999"/>
              <a:gd name="connsiteX9" fmla="*/ 5754689 w 10740954"/>
              <a:gd name="connsiteY9" fmla="*/ 1201071 h 1339999"/>
              <a:gd name="connsiteX10" fmla="*/ 5484416 w 10740954"/>
              <a:gd name="connsiteY10" fmla="*/ 862402 h 1339999"/>
              <a:gd name="connsiteX11" fmla="*/ 6119027 w 10740954"/>
              <a:gd name="connsiteY11" fmla="*/ 862402 h 1339999"/>
              <a:gd name="connsiteX12" fmla="*/ 6119027 w 10740954"/>
              <a:gd name="connsiteY12" fmla="*/ 811025 h 1339999"/>
              <a:gd name="connsiteX13" fmla="*/ 5739850 w 10740954"/>
              <a:gd name="connsiteY13" fmla="*/ 377202 h 1339999"/>
              <a:gd name="connsiteX14" fmla="*/ 8274584 w 10740954"/>
              <a:gd name="connsiteY14" fmla="*/ 754143 h 1339999"/>
              <a:gd name="connsiteX15" fmla="*/ 8524454 w 10740954"/>
              <a:gd name="connsiteY15" fmla="*/ 501451 h 1339999"/>
              <a:gd name="connsiteX16" fmla="*/ 8748356 w 10740954"/>
              <a:gd name="connsiteY16" fmla="*/ 754143 h 1339999"/>
              <a:gd name="connsiteX17" fmla="*/ 8274584 w 10740954"/>
              <a:gd name="connsiteY17" fmla="*/ 754143 h 1339999"/>
              <a:gd name="connsiteX18" fmla="*/ 8524454 w 10740954"/>
              <a:gd name="connsiteY18" fmla="*/ 377202 h 1339999"/>
              <a:gd name="connsiteX19" fmla="*/ 8110035 w 10740954"/>
              <a:gd name="connsiteY19" fmla="*/ 860567 h 1339999"/>
              <a:gd name="connsiteX20" fmla="*/ 8524454 w 10740954"/>
              <a:gd name="connsiteY20" fmla="*/ 1329252 h 1339999"/>
              <a:gd name="connsiteX21" fmla="*/ 8902041 w 10740954"/>
              <a:gd name="connsiteY21" fmla="*/ 1030950 h 1339999"/>
              <a:gd name="connsiteX22" fmla="*/ 8761340 w 10740954"/>
              <a:gd name="connsiteY22" fmla="*/ 994252 h 1339999"/>
              <a:gd name="connsiteX23" fmla="*/ 8539292 w 10740954"/>
              <a:gd name="connsiteY23" fmla="*/ 1201071 h 1339999"/>
              <a:gd name="connsiteX24" fmla="*/ 8269019 w 10740954"/>
              <a:gd name="connsiteY24" fmla="*/ 862402 h 1339999"/>
              <a:gd name="connsiteX25" fmla="*/ 8903630 w 10740954"/>
              <a:gd name="connsiteY25" fmla="*/ 862402 h 1339999"/>
              <a:gd name="connsiteX26" fmla="*/ 8903630 w 10740954"/>
              <a:gd name="connsiteY26" fmla="*/ 811025 h 1339999"/>
              <a:gd name="connsiteX27" fmla="*/ 8524454 w 10740954"/>
              <a:gd name="connsiteY27" fmla="*/ 377202 h 1339999"/>
              <a:gd name="connsiteX28" fmla="*/ 9484716 w 10740954"/>
              <a:gd name="connsiteY28" fmla="*/ 377202 h 1339999"/>
              <a:gd name="connsiteX29" fmla="*/ 9059169 w 10740954"/>
              <a:gd name="connsiteY29" fmla="*/ 862402 h 1339999"/>
              <a:gd name="connsiteX30" fmla="*/ 9477297 w 10740954"/>
              <a:gd name="connsiteY30" fmla="*/ 1329252 h 1339999"/>
              <a:gd name="connsiteX31" fmla="*/ 9856739 w 10740954"/>
              <a:gd name="connsiteY31" fmla="*/ 1003427 h 1339999"/>
              <a:gd name="connsiteX32" fmla="*/ 9710473 w 10740954"/>
              <a:gd name="connsiteY32" fmla="*/ 968564 h 1339999"/>
              <a:gd name="connsiteX33" fmla="*/ 9488426 w 10740954"/>
              <a:gd name="connsiteY33" fmla="*/ 1199236 h 1339999"/>
              <a:gd name="connsiteX34" fmla="*/ 9220008 w 10740954"/>
              <a:gd name="connsiteY34" fmla="*/ 851392 h 1339999"/>
              <a:gd name="connsiteX35" fmla="*/ 9481006 w 10740954"/>
              <a:gd name="connsiteY35" fmla="*/ 507218 h 1339999"/>
              <a:gd name="connsiteX36" fmla="*/ 9710473 w 10740954"/>
              <a:gd name="connsiteY36" fmla="*/ 726881 h 1339999"/>
              <a:gd name="connsiteX37" fmla="*/ 9856739 w 10740954"/>
              <a:gd name="connsiteY37" fmla="*/ 692018 h 1339999"/>
              <a:gd name="connsiteX38" fmla="*/ 9484716 w 10740954"/>
              <a:gd name="connsiteY38" fmla="*/ 377202 h 1339999"/>
              <a:gd name="connsiteX39" fmla="*/ 5112923 w 10740954"/>
              <a:gd name="connsiteY39" fmla="*/ 29358 h 1339999"/>
              <a:gd name="connsiteX40" fmla="*/ 4868618 w 10740954"/>
              <a:gd name="connsiteY40" fmla="*/ 29358 h 1339999"/>
              <a:gd name="connsiteX41" fmla="*/ 4485467 w 10740954"/>
              <a:gd name="connsiteY41" fmla="*/ 1061881 h 1339999"/>
              <a:gd name="connsiteX42" fmla="*/ 4100726 w 10740954"/>
              <a:gd name="connsiteY42" fmla="*/ 29358 h 1339999"/>
              <a:gd name="connsiteX43" fmla="*/ 3845291 w 10740954"/>
              <a:gd name="connsiteY43" fmla="*/ 29358 h 1339999"/>
              <a:gd name="connsiteX44" fmla="*/ 3845291 w 10740954"/>
              <a:gd name="connsiteY44" fmla="*/ 1310641 h 1339999"/>
              <a:gd name="connsiteX45" fmla="*/ 4006130 w 10740954"/>
              <a:gd name="connsiteY45" fmla="*/ 1310641 h 1339999"/>
              <a:gd name="connsiteX46" fmla="*/ 4006130 w 10740954"/>
              <a:gd name="connsiteY46" fmla="*/ 206819 h 1339999"/>
              <a:gd name="connsiteX47" fmla="*/ 4418694 w 10740954"/>
              <a:gd name="connsiteY47" fmla="*/ 1310641 h 1339999"/>
              <a:gd name="connsiteX48" fmla="*/ 4542701 w 10740954"/>
              <a:gd name="connsiteY48" fmla="*/ 1310641 h 1339999"/>
              <a:gd name="connsiteX49" fmla="*/ 4951820 w 10740954"/>
              <a:gd name="connsiteY49" fmla="*/ 204984 h 1339999"/>
              <a:gd name="connsiteX50" fmla="*/ 4951820 w 10740954"/>
              <a:gd name="connsiteY50" fmla="*/ 1310641 h 1339999"/>
              <a:gd name="connsiteX51" fmla="*/ 5112923 w 10740954"/>
              <a:gd name="connsiteY51" fmla="*/ 1310641 h 1339999"/>
              <a:gd name="connsiteX52" fmla="*/ 5112923 w 10740954"/>
              <a:gd name="connsiteY52" fmla="*/ 29358 h 1339999"/>
              <a:gd name="connsiteX53" fmla="*/ 6688984 w 10740954"/>
              <a:gd name="connsiteY53" fmla="*/ 1198974 h 1339999"/>
              <a:gd name="connsiteX54" fmla="*/ 6435405 w 10740954"/>
              <a:gd name="connsiteY54" fmla="*/ 852965 h 1339999"/>
              <a:gd name="connsiteX55" fmla="*/ 6688984 w 10740954"/>
              <a:gd name="connsiteY55" fmla="*/ 506956 h 1339999"/>
              <a:gd name="connsiteX56" fmla="*/ 6942564 w 10740954"/>
              <a:gd name="connsiteY56" fmla="*/ 852965 h 1339999"/>
              <a:gd name="connsiteX57" fmla="*/ 6688984 w 10740954"/>
              <a:gd name="connsiteY57" fmla="*/ 1198974 h 1339999"/>
              <a:gd name="connsiteX58" fmla="*/ 7092538 w 10740954"/>
              <a:gd name="connsiteY58" fmla="*/ 29358 h 1339999"/>
              <a:gd name="connsiteX59" fmla="*/ 6938854 w 10740954"/>
              <a:gd name="connsiteY59" fmla="*/ 29358 h 1339999"/>
              <a:gd name="connsiteX60" fmla="*/ 6938854 w 10740954"/>
              <a:gd name="connsiteY60" fmla="*/ 571177 h 1339999"/>
              <a:gd name="connsiteX61" fmla="*/ 6663017 w 10740954"/>
              <a:gd name="connsiteY61" fmla="*/ 377202 h 1339999"/>
              <a:gd name="connsiteX62" fmla="*/ 6274301 w 10740954"/>
              <a:gd name="connsiteY62" fmla="*/ 858732 h 1339999"/>
              <a:gd name="connsiteX63" fmla="*/ 6650033 w 10740954"/>
              <a:gd name="connsiteY63" fmla="*/ 1329252 h 1339999"/>
              <a:gd name="connsiteX64" fmla="*/ 6938854 w 10740954"/>
              <a:gd name="connsiteY64" fmla="*/ 1126103 h 1339999"/>
              <a:gd name="connsiteX65" fmla="*/ 6938854 w 10740954"/>
              <a:gd name="connsiteY65" fmla="*/ 1195567 h 1339999"/>
              <a:gd name="connsiteX66" fmla="*/ 6948128 w 10740954"/>
              <a:gd name="connsiteY66" fmla="*/ 1310903 h 1339999"/>
              <a:gd name="connsiteX67" fmla="*/ 7103667 w 10740954"/>
              <a:gd name="connsiteY67" fmla="*/ 1310903 h 1339999"/>
              <a:gd name="connsiteX68" fmla="*/ 7092538 w 10740954"/>
              <a:gd name="connsiteY68" fmla="*/ 1120598 h 1339999"/>
              <a:gd name="connsiteX69" fmla="*/ 7092538 w 10740954"/>
              <a:gd name="connsiteY69" fmla="*/ 29358 h 1339999"/>
              <a:gd name="connsiteX70" fmla="*/ 8258155 w 10740954"/>
              <a:gd name="connsiteY70" fmla="*/ 29358 h 1339999"/>
              <a:gd name="connsiteX71" fmla="*/ 7258942 w 10740954"/>
              <a:gd name="connsiteY71" fmla="*/ 29358 h 1339999"/>
              <a:gd name="connsiteX72" fmla="*/ 7258942 w 10740954"/>
              <a:gd name="connsiteY72" fmla="*/ 163044 h 1339999"/>
              <a:gd name="connsiteX73" fmla="*/ 7678924 w 10740954"/>
              <a:gd name="connsiteY73" fmla="*/ 163044 h 1339999"/>
              <a:gd name="connsiteX74" fmla="*/ 7678924 w 10740954"/>
              <a:gd name="connsiteY74" fmla="*/ 1310903 h 1339999"/>
              <a:gd name="connsiteX75" fmla="*/ 7840028 w 10740954"/>
              <a:gd name="connsiteY75" fmla="*/ 1310903 h 1339999"/>
              <a:gd name="connsiteX76" fmla="*/ 7840028 w 10740954"/>
              <a:gd name="connsiteY76" fmla="*/ 163044 h 1339999"/>
              <a:gd name="connsiteX77" fmla="*/ 8258155 w 10740954"/>
              <a:gd name="connsiteY77" fmla="*/ 163044 h 1339999"/>
              <a:gd name="connsiteX78" fmla="*/ 8258155 w 10740954"/>
              <a:gd name="connsiteY78" fmla="*/ 29358 h 1339999"/>
              <a:gd name="connsiteX79" fmla="*/ 10185835 w 10740954"/>
              <a:gd name="connsiteY79" fmla="*/ 29358 h 1339999"/>
              <a:gd name="connsiteX80" fmla="*/ 10032151 w 10740954"/>
              <a:gd name="connsiteY80" fmla="*/ 29358 h 1339999"/>
              <a:gd name="connsiteX81" fmla="*/ 10032151 w 10740954"/>
              <a:gd name="connsiteY81" fmla="*/ 1310641 h 1339999"/>
              <a:gd name="connsiteX82" fmla="*/ 10185835 w 10740954"/>
              <a:gd name="connsiteY82" fmla="*/ 1310641 h 1339999"/>
              <a:gd name="connsiteX83" fmla="*/ 10185835 w 10740954"/>
              <a:gd name="connsiteY83" fmla="*/ 708532 h 1339999"/>
              <a:gd name="connsiteX84" fmla="*/ 10387480 w 10740954"/>
              <a:gd name="connsiteY84" fmla="*/ 494374 h 1339999"/>
              <a:gd name="connsiteX85" fmla="*/ 10587270 w 10740954"/>
              <a:gd name="connsiteY85" fmla="*/ 708532 h 1339999"/>
              <a:gd name="connsiteX86" fmla="*/ 10587270 w 10740954"/>
              <a:gd name="connsiteY86" fmla="*/ 1310903 h 1339999"/>
              <a:gd name="connsiteX87" fmla="*/ 10740955 w 10740954"/>
              <a:gd name="connsiteY87" fmla="*/ 1310903 h 1339999"/>
              <a:gd name="connsiteX88" fmla="*/ 10740955 w 10740954"/>
              <a:gd name="connsiteY88" fmla="*/ 677339 h 1339999"/>
              <a:gd name="connsiteX89" fmla="*/ 10443125 w 10740954"/>
              <a:gd name="connsiteY89" fmla="*/ 377202 h 1339999"/>
              <a:gd name="connsiteX90" fmla="*/ 10185835 w 10740954"/>
              <a:gd name="connsiteY90" fmla="*/ 536576 h 1339999"/>
              <a:gd name="connsiteX91" fmla="*/ 10185835 w 10740954"/>
              <a:gd name="connsiteY91" fmla="*/ 29358 h 1339999"/>
              <a:gd name="connsiteX92" fmla="*/ 2759431 w 10740954"/>
              <a:gd name="connsiteY92" fmla="*/ 1339999 h 1339999"/>
              <a:gd name="connsiteX93" fmla="*/ 3188688 w 10740954"/>
              <a:gd name="connsiteY93" fmla="*/ 917186 h 1339999"/>
              <a:gd name="connsiteX94" fmla="*/ 3188688 w 10740954"/>
              <a:gd name="connsiteY94" fmla="*/ 29358 h 1339999"/>
              <a:gd name="connsiteX95" fmla="*/ 2959221 w 10740954"/>
              <a:gd name="connsiteY95" fmla="*/ 29358 h 1339999"/>
              <a:gd name="connsiteX96" fmla="*/ 2959221 w 10740954"/>
              <a:gd name="connsiteY96" fmla="*/ 975903 h 1339999"/>
              <a:gd name="connsiteX97" fmla="*/ 2759431 w 10740954"/>
              <a:gd name="connsiteY97" fmla="*/ 1221255 h 1339999"/>
              <a:gd name="connsiteX98" fmla="*/ 2559641 w 10740954"/>
              <a:gd name="connsiteY98" fmla="*/ 957554 h 1339999"/>
              <a:gd name="connsiteX99" fmla="*/ 2559641 w 10740954"/>
              <a:gd name="connsiteY99" fmla="*/ 781928 h 1339999"/>
              <a:gd name="connsiteX100" fmla="*/ 2330175 w 10740954"/>
              <a:gd name="connsiteY100" fmla="*/ 838548 h 1339999"/>
              <a:gd name="connsiteX101" fmla="*/ 2330175 w 10740954"/>
              <a:gd name="connsiteY101" fmla="*/ 917186 h 1339999"/>
              <a:gd name="connsiteX102" fmla="*/ 2759431 w 10740954"/>
              <a:gd name="connsiteY102" fmla="*/ 1339999 h 1339999"/>
              <a:gd name="connsiteX103" fmla="*/ 1537905 w 10740954"/>
              <a:gd name="connsiteY103" fmla="*/ 1206314 h 1339999"/>
              <a:gd name="connsiteX104" fmla="*/ 1251204 w 10740954"/>
              <a:gd name="connsiteY104" fmla="*/ 911682 h 1339999"/>
              <a:gd name="connsiteX105" fmla="*/ 1364082 w 10740954"/>
              <a:gd name="connsiteY105" fmla="*/ 679174 h 1339999"/>
              <a:gd name="connsiteX106" fmla="*/ 1782210 w 10740954"/>
              <a:gd name="connsiteY106" fmla="*/ 1131345 h 1339999"/>
              <a:gd name="connsiteX107" fmla="*/ 1537905 w 10740954"/>
              <a:gd name="connsiteY107" fmla="*/ 1206314 h 1339999"/>
              <a:gd name="connsiteX108" fmla="*/ 1761807 w 10740954"/>
              <a:gd name="connsiteY108" fmla="*/ 550993 h 1339999"/>
              <a:gd name="connsiteX109" fmla="*/ 2004258 w 10740954"/>
              <a:gd name="connsiteY109" fmla="*/ 785336 h 1339999"/>
              <a:gd name="connsiteX110" fmla="*/ 1945168 w 10740954"/>
              <a:gd name="connsiteY110" fmla="*/ 981146 h 1339999"/>
              <a:gd name="connsiteX111" fmla="*/ 1582420 w 10740954"/>
              <a:gd name="connsiteY111" fmla="*/ 585856 h 1339999"/>
              <a:gd name="connsiteX112" fmla="*/ 1761807 w 10740954"/>
              <a:gd name="connsiteY112" fmla="*/ 550993 h 1339999"/>
              <a:gd name="connsiteX113" fmla="*/ 1537905 w 10740954"/>
              <a:gd name="connsiteY113" fmla="*/ 96987 h 1339999"/>
              <a:gd name="connsiteX114" fmla="*/ 1711727 w 10740954"/>
              <a:gd name="connsiteY114" fmla="*/ 272613 h 1339999"/>
              <a:gd name="connsiteX115" fmla="*/ 1532340 w 10740954"/>
              <a:gd name="connsiteY115" fmla="*/ 532644 h 1339999"/>
              <a:gd name="connsiteX116" fmla="*/ 1452848 w 10740954"/>
              <a:gd name="connsiteY116" fmla="*/ 444831 h 1339999"/>
              <a:gd name="connsiteX117" fmla="*/ 1362227 w 10740954"/>
              <a:gd name="connsiteY117" fmla="*/ 263701 h 1339999"/>
              <a:gd name="connsiteX118" fmla="*/ 1537905 w 10740954"/>
              <a:gd name="connsiteY118" fmla="*/ 96987 h 1339999"/>
              <a:gd name="connsiteX119" fmla="*/ 2002403 w 10740954"/>
              <a:gd name="connsiteY119" fmla="*/ 1043532 h 1339999"/>
              <a:gd name="connsiteX120" fmla="*/ 2159797 w 10740954"/>
              <a:gd name="connsiteY120" fmla="*/ 686514 h 1339999"/>
              <a:gd name="connsiteX121" fmla="*/ 1917346 w 10740954"/>
              <a:gd name="connsiteY121" fmla="*/ 454006 h 1339999"/>
              <a:gd name="connsiteX122" fmla="*/ 1695299 w 10740954"/>
              <a:gd name="connsiteY122" fmla="*/ 498044 h 1339999"/>
              <a:gd name="connsiteX123" fmla="*/ 1691589 w 10740954"/>
              <a:gd name="connsiteY123" fmla="*/ 490704 h 1339999"/>
              <a:gd name="connsiteX124" fmla="*/ 1891379 w 10740954"/>
              <a:gd name="connsiteY124" fmla="*/ 249022 h 1339999"/>
              <a:gd name="connsiteX125" fmla="*/ 1543469 w 10740954"/>
              <a:gd name="connsiteY125" fmla="*/ 0 h 1339999"/>
              <a:gd name="connsiteX126" fmla="*/ 1162173 w 10740954"/>
              <a:gd name="connsiteY126" fmla="*/ 316651 h 1339999"/>
              <a:gd name="connsiteX127" fmla="*/ 1310293 w 10740954"/>
              <a:gd name="connsiteY127" fmla="*/ 622292 h 1339999"/>
              <a:gd name="connsiteX128" fmla="*/ 1312147 w 10740954"/>
              <a:gd name="connsiteY128" fmla="*/ 625962 h 1339999"/>
              <a:gd name="connsiteX129" fmla="*/ 1047439 w 10740954"/>
              <a:gd name="connsiteY129" fmla="*/ 993990 h 1339999"/>
              <a:gd name="connsiteX130" fmla="*/ 1419462 w 10740954"/>
              <a:gd name="connsiteY130" fmla="*/ 1339999 h 1339999"/>
              <a:gd name="connsiteX131" fmla="*/ 1837589 w 10740954"/>
              <a:gd name="connsiteY131" fmla="*/ 1191635 h 1339999"/>
              <a:gd name="connsiteX132" fmla="*/ 1948613 w 10740954"/>
              <a:gd name="connsiteY132" fmla="*/ 1310641 h 1339999"/>
              <a:gd name="connsiteX133" fmla="*/ 2239024 w 10740954"/>
              <a:gd name="connsiteY133" fmla="*/ 1310641 h 1339999"/>
              <a:gd name="connsiteX134" fmla="*/ 2239024 w 10740954"/>
              <a:gd name="connsiteY134" fmla="*/ 1301466 h 1339999"/>
              <a:gd name="connsiteX135" fmla="*/ 2002403 w 10740954"/>
              <a:gd name="connsiteY135" fmla="*/ 1043532 h 1339999"/>
              <a:gd name="connsiteX136" fmla="*/ 429257 w 10740954"/>
              <a:gd name="connsiteY136" fmla="*/ 1339999 h 1339999"/>
              <a:gd name="connsiteX137" fmla="*/ 858513 w 10740954"/>
              <a:gd name="connsiteY137" fmla="*/ 917186 h 1339999"/>
              <a:gd name="connsiteX138" fmla="*/ 858513 w 10740954"/>
              <a:gd name="connsiteY138" fmla="*/ 29358 h 1339999"/>
              <a:gd name="connsiteX139" fmla="*/ 629046 w 10740954"/>
              <a:gd name="connsiteY139" fmla="*/ 29358 h 1339999"/>
              <a:gd name="connsiteX140" fmla="*/ 629046 w 10740954"/>
              <a:gd name="connsiteY140" fmla="*/ 975903 h 1339999"/>
              <a:gd name="connsiteX141" fmla="*/ 429257 w 10740954"/>
              <a:gd name="connsiteY141" fmla="*/ 1221255 h 1339999"/>
              <a:gd name="connsiteX142" fmla="*/ 229467 w 10740954"/>
              <a:gd name="connsiteY142" fmla="*/ 957554 h 1339999"/>
              <a:gd name="connsiteX143" fmla="*/ 229467 w 10740954"/>
              <a:gd name="connsiteY143" fmla="*/ 781928 h 1339999"/>
              <a:gd name="connsiteX144" fmla="*/ 0 w 10740954"/>
              <a:gd name="connsiteY144" fmla="*/ 838548 h 1339999"/>
              <a:gd name="connsiteX145" fmla="*/ 0 w 10740954"/>
              <a:gd name="connsiteY145" fmla="*/ 917186 h 1339999"/>
              <a:gd name="connsiteX146" fmla="*/ 429257 w 10740954"/>
              <a:gd name="connsiteY146" fmla="*/ 1339999 h 133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10740954" h="1339999">
                <a:moveTo>
                  <a:pt x="5490245" y="754143"/>
                </a:moveTo>
                <a:cubicBezTo>
                  <a:pt x="5510648" y="592934"/>
                  <a:pt x="5593850" y="501451"/>
                  <a:pt x="5740115" y="501451"/>
                </a:cubicBezTo>
                <a:cubicBezTo>
                  <a:pt x="5878961" y="501451"/>
                  <a:pt x="5960308" y="583759"/>
                  <a:pt x="5964018" y="754143"/>
                </a:cubicBezTo>
                <a:lnTo>
                  <a:pt x="5490245" y="754143"/>
                </a:lnTo>
                <a:moveTo>
                  <a:pt x="5739850" y="377202"/>
                </a:moveTo>
                <a:cubicBezTo>
                  <a:pt x="5495545" y="377202"/>
                  <a:pt x="5325432" y="547586"/>
                  <a:pt x="5325432" y="860567"/>
                </a:cubicBezTo>
                <a:cubicBezTo>
                  <a:pt x="5325432" y="1160704"/>
                  <a:pt x="5482826" y="1329252"/>
                  <a:pt x="5739850" y="1329252"/>
                </a:cubicBezTo>
                <a:cubicBezTo>
                  <a:pt x="5950769" y="1329252"/>
                  <a:pt x="6084050" y="1210246"/>
                  <a:pt x="6117437" y="1030950"/>
                </a:cubicBezTo>
                <a:lnTo>
                  <a:pt x="5976736" y="994252"/>
                </a:lnTo>
                <a:cubicBezTo>
                  <a:pt x="5952624" y="1148121"/>
                  <a:pt x="5869422" y="1201071"/>
                  <a:pt x="5754689" y="1201071"/>
                </a:cubicBezTo>
                <a:cubicBezTo>
                  <a:pt x="5571592" y="1201071"/>
                  <a:pt x="5489981" y="1067386"/>
                  <a:pt x="5484416" y="862402"/>
                </a:cubicBezTo>
                <a:lnTo>
                  <a:pt x="6119027" y="862402"/>
                </a:lnTo>
                <a:lnTo>
                  <a:pt x="6119027" y="811025"/>
                </a:lnTo>
                <a:cubicBezTo>
                  <a:pt x="6119292" y="490704"/>
                  <a:pt x="5943615" y="377202"/>
                  <a:pt x="5739850" y="377202"/>
                </a:cubicBezTo>
                <a:moveTo>
                  <a:pt x="8274584" y="754143"/>
                </a:moveTo>
                <a:cubicBezTo>
                  <a:pt x="8294987" y="592934"/>
                  <a:pt x="8378188" y="501451"/>
                  <a:pt x="8524454" y="501451"/>
                </a:cubicBezTo>
                <a:cubicBezTo>
                  <a:pt x="8663299" y="501451"/>
                  <a:pt x="8744646" y="583759"/>
                  <a:pt x="8748356" y="754143"/>
                </a:cubicBezTo>
                <a:lnTo>
                  <a:pt x="8274584" y="754143"/>
                </a:lnTo>
                <a:moveTo>
                  <a:pt x="8524454" y="377202"/>
                </a:moveTo>
                <a:cubicBezTo>
                  <a:pt x="8280149" y="377202"/>
                  <a:pt x="8110035" y="547586"/>
                  <a:pt x="8110035" y="860567"/>
                </a:cubicBezTo>
                <a:cubicBezTo>
                  <a:pt x="8110035" y="1160704"/>
                  <a:pt x="8267430" y="1329252"/>
                  <a:pt x="8524454" y="1329252"/>
                </a:cubicBezTo>
                <a:cubicBezTo>
                  <a:pt x="8735372" y="1329252"/>
                  <a:pt x="8868654" y="1210246"/>
                  <a:pt x="8902041" y="1030950"/>
                </a:cubicBezTo>
                <a:lnTo>
                  <a:pt x="8761340" y="994252"/>
                </a:lnTo>
                <a:cubicBezTo>
                  <a:pt x="8737227" y="1148121"/>
                  <a:pt x="8654025" y="1201071"/>
                  <a:pt x="8539292" y="1201071"/>
                </a:cubicBezTo>
                <a:cubicBezTo>
                  <a:pt x="8356196" y="1201071"/>
                  <a:pt x="8274584" y="1067386"/>
                  <a:pt x="8269019" y="862402"/>
                </a:cubicBezTo>
                <a:lnTo>
                  <a:pt x="8903630" y="862402"/>
                </a:lnTo>
                <a:lnTo>
                  <a:pt x="8903630" y="811025"/>
                </a:lnTo>
                <a:cubicBezTo>
                  <a:pt x="8903895" y="490704"/>
                  <a:pt x="8727953" y="377202"/>
                  <a:pt x="8524454" y="377202"/>
                </a:cubicBezTo>
                <a:moveTo>
                  <a:pt x="9484716" y="377202"/>
                </a:moveTo>
                <a:cubicBezTo>
                  <a:pt x="9231137" y="377202"/>
                  <a:pt x="9059169" y="552828"/>
                  <a:pt x="9059169" y="862402"/>
                </a:cubicBezTo>
                <a:cubicBezTo>
                  <a:pt x="9059169" y="1166208"/>
                  <a:pt x="9227428" y="1329252"/>
                  <a:pt x="9477297" y="1329252"/>
                </a:cubicBezTo>
                <a:cubicBezTo>
                  <a:pt x="9703054" y="1329252"/>
                  <a:pt x="9830771" y="1191897"/>
                  <a:pt x="9856739" y="1003427"/>
                </a:cubicBezTo>
                <a:lnTo>
                  <a:pt x="9710473" y="968564"/>
                </a:lnTo>
                <a:cubicBezTo>
                  <a:pt x="9684506" y="1140520"/>
                  <a:pt x="9610579" y="1199236"/>
                  <a:pt x="9488426" y="1199236"/>
                </a:cubicBezTo>
                <a:cubicBezTo>
                  <a:pt x="9310894" y="1199236"/>
                  <a:pt x="9220008" y="1071056"/>
                  <a:pt x="9220008" y="851392"/>
                </a:cubicBezTo>
                <a:cubicBezTo>
                  <a:pt x="9220008" y="622554"/>
                  <a:pt x="9316193" y="507218"/>
                  <a:pt x="9481006" y="507218"/>
                </a:cubicBezTo>
                <a:cubicBezTo>
                  <a:pt x="9597595" y="507218"/>
                  <a:pt x="9682651" y="564100"/>
                  <a:pt x="9710473" y="726881"/>
                </a:cubicBezTo>
                <a:lnTo>
                  <a:pt x="9856739" y="692018"/>
                </a:lnTo>
                <a:cubicBezTo>
                  <a:pt x="9830771" y="505383"/>
                  <a:pt x="9703054" y="377202"/>
                  <a:pt x="9484716" y="377202"/>
                </a:cubicBezTo>
                <a:moveTo>
                  <a:pt x="5112923" y="29358"/>
                </a:moveTo>
                <a:lnTo>
                  <a:pt x="4868618" y="29358"/>
                </a:lnTo>
                <a:lnTo>
                  <a:pt x="4485467" y="1061881"/>
                </a:lnTo>
                <a:lnTo>
                  <a:pt x="4100726" y="29358"/>
                </a:lnTo>
                <a:lnTo>
                  <a:pt x="3845291" y="29358"/>
                </a:lnTo>
                <a:lnTo>
                  <a:pt x="3845291" y="1310641"/>
                </a:lnTo>
                <a:lnTo>
                  <a:pt x="4006130" y="1310641"/>
                </a:lnTo>
                <a:lnTo>
                  <a:pt x="4006130" y="206819"/>
                </a:lnTo>
                <a:lnTo>
                  <a:pt x="4418694" y="1310641"/>
                </a:lnTo>
                <a:lnTo>
                  <a:pt x="4542701" y="1310641"/>
                </a:lnTo>
                <a:lnTo>
                  <a:pt x="4951820" y="204984"/>
                </a:lnTo>
                <a:lnTo>
                  <a:pt x="4951820" y="1310641"/>
                </a:lnTo>
                <a:lnTo>
                  <a:pt x="5112923" y="1310641"/>
                </a:lnTo>
                <a:lnTo>
                  <a:pt x="5112923" y="29358"/>
                </a:lnTo>
                <a:moveTo>
                  <a:pt x="6688984" y="1198974"/>
                </a:moveTo>
                <a:cubicBezTo>
                  <a:pt x="6537154" y="1198974"/>
                  <a:pt x="6435405" y="1090977"/>
                  <a:pt x="6435405" y="852965"/>
                </a:cubicBezTo>
                <a:cubicBezTo>
                  <a:pt x="6435405" y="613118"/>
                  <a:pt x="6537154" y="506956"/>
                  <a:pt x="6688984" y="506956"/>
                </a:cubicBezTo>
                <a:cubicBezTo>
                  <a:pt x="6840814" y="506956"/>
                  <a:pt x="6942564" y="613118"/>
                  <a:pt x="6942564" y="852965"/>
                </a:cubicBezTo>
                <a:cubicBezTo>
                  <a:pt x="6942564" y="1090977"/>
                  <a:pt x="6840814" y="1198974"/>
                  <a:pt x="6688984" y="1198974"/>
                </a:cubicBezTo>
                <a:moveTo>
                  <a:pt x="7092538" y="29358"/>
                </a:moveTo>
                <a:lnTo>
                  <a:pt x="6938854" y="29358"/>
                </a:lnTo>
                <a:lnTo>
                  <a:pt x="6938854" y="571177"/>
                </a:lnTo>
                <a:cubicBezTo>
                  <a:pt x="6905467" y="470520"/>
                  <a:pt x="6824120" y="377202"/>
                  <a:pt x="6663017" y="377202"/>
                </a:cubicBezTo>
                <a:cubicBezTo>
                  <a:pt x="6455808" y="377202"/>
                  <a:pt x="6274301" y="538411"/>
                  <a:pt x="6274301" y="858732"/>
                </a:cubicBezTo>
                <a:cubicBezTo>
                  <a:pt x="6274301" y="1182722"/>
                  <a:pt x="6455543" y="1329252"/>
                  <a:pt x="6650033" y="1329252"/>
                </a:cubicBezTo>
                <a:cubicBezTo>
                  <a:pt x="6796299" y="1329252"/>
                  <a:pt x="6903612" y="1245109"/>
                  <a:pt x="6938854" y="1126103"/>
                </a:cubicBezTo>
                <a:lnTo>
                  <a:pt x="6938854" y="1195567"/>
                </a:lnTo>
                <a:cubicBezTo>
                  <a:pt x="6938854" y="1237769"/>
                  <a:pt x="6942564" y="1283380"/>
                  <a:pt x="6948128" y="1310903"/>
                </a:cubicBezTo>
                <a:lnTo>
                  <a:pt x="7103667" y="1310903"/>
                </a:lnTo>
                <a:cubicBezTo>
                  <a:pt x="7096248" y="1266865"/>
                  <a:pt x="7092538" y="1202906"/>
                  <a:pt x="7092538" y="1120598"/>
                </a:cubicBezTo>
                <a:lnTo>
                  <a:pt x="7092538" y="29358"/>
                </a:lnTo>
                <a:moveTo>
                  <a:pt x="8258155" y="29358"/>
                </a:moveTo>
                <a:lnTo>
                  <a:pt x="7258942" y="29358"/>
                </a:lnTo>
                <a:lnTo>
                  <a:pt x="7258942" y="163044"/>
                </a:lnTo>
                <a:lnTo>
                  <a:pt x="7678924" y="163044"/>
                </a:lnTo>
                <a:lnTo>
                  <a:pt x="7678924" y="1310903"/>
                </a:lnTo>
                <a:lnTo>
                  <a:pt x="7840028" y="1310903"/>
                </a:lnTo>
                <a:lnTo>
                  <a:pt x="7840028" y="163044"/>
                </a:lnTo>
                <a:lnTo>
                  <a:pt x="8258155" y="163044"/>
                </a:lnTo>
                <a:lnTo>
                  <a:pt x="8258155" y="29358"/>
                </a:lnTo>
                <a:moveTo>
                  <a:pt x="10185835" y="29358"/>
                </a:moveTo>
                <a:lnTo>
                  <a:pt x="10032151" y="29358"/>
                </a:lnTo>
                <a:lnTo>
                  <a:pt x="10032151" y="1310641"/>
                </a:lnTo>
                <a:lnTo>
                  <a:pt x="10185835" y="1310641"/>
                </a:lnTo>
                <a:lnTo>
                  <a:pt x="10185835" y="708532"/>
                </a:lnTo>
                <a:cubicBezTo>
                  <a:pt x="10185835" y="580352"/>
                  <a:pt x="10250489" y="494374"/>
                  <a:pt x="10387480" y="494374"/>
                </a:cubicBezTo>
                <a:cubicBezTo>
                  <a:pt x="10522617" y="494374"/>
                  <a:pt x="10587270" y="580352"/>
                  <a:pt x="10587270" y="708532"/>
                </a:cubicBezTo>
                <a:lnTo>
                  <a:pt x="10587270" y="1310903"/>
                </a:lnTo>
                <a:lnTo>
                  <a:pt x="10740955" y="1310903"/>
                </a:lnTo>
                <a:lnTo>
                  <a:pt x="10740955" y="677339"/>
                </a:lnTo>
                <a:cubicBezTo>
                  <a:pt x="10740955" y="505383"/>
                  <a:pt x="10633640" y="377202"/>
                  <a:pt x="10443125" y="377202"/>
                </a:cubicBezTo>
                <a:cubicBezTo>
                  <a:pt x="10315408" y="377202"/>
                  <a:pt x="10221077" y="434084"/>
                  <a:pt x="10185835" y="536576"/>
                </a:cubicBezTo>
                <a:lnTo>
                  <a:pt x="10185835" y="29358"/>
                </a:lnTo>
                <a:moveTo>
                  <a:pt x="2759431" y="1339999"/>
                </a:moveTo>
                <a:cubicBezTo>
                  <a:pt x="3068390" y="1339999"/>
                  <a:pt x="3188688" y="1157034"/>
                  <a:pt x="3188688" y="917186"/>
                </a:cubicBezTo>
                <a:lnTo>
                  <a:pt x="3188688" y="29358"/>
                </a:lnTo>
                <a:lnTo>
                  <a:pt x="2959221" y="29358"/>
                </a:lnTo>
                <a:lnTo>
                  <a:pt x="2959221" y="975903"/>
                </a:lnTo>
                <a:cubicBezTo>
                  <a:pt x="2959221" y="1129772"/>
                  <a:pt x="2900132" y="1221255"/>
                  <a:pt x="2759431" y="1221255"/>
                </a:cubicBezTo>
                <a:cubicBezTo>
                  <a:pt x="2620585" y="1221255"/>
                  <a:pt x="2559641" y="1124268"/>
                  <a:pt x="2559641" y="957554"/>
                </a:cubicBezTo>
                <a:lnTo>
                  <a:pt x="2559641" y="781928"/>
                </a:lnTo>
                <a:lnTo>
                  <a:pt x="2330175" y="838548"/>
                </a:lnTo>
                <a:lnTo>
                  <a:pt x="2330175" y="917186"/>
                </a:lnTo>
                <a:cubicBezTo>
                  <a:pt x="2329910" y="1157034"/>
                  <a:pt x="2450207" y="1339999"/>
                  <a:pt x="2759431" y="1339999"/>
                </a:cubicBezTo>
                <a:moveTo>
                  <a:pt x="1537905" y="1206314"/>
                </a:moveTo>
                <a:cubicBezTo>
                  <a:pt x="1360373" y="1206314"/>
                  <a:pt x="1251204" y="1063454"/>
                  <a:pt x="1251204" y="911682"/>
                </a:cubicBezTo>
                <a:cubicBezTo>
                  <a:pt x="1251204" y="816529"/>
                  <a:pt x="1293864" y="728716"/>
                  <a:pt x="1364082" y="679174"/>
                </a:cubicBezTo>
                <a:lnTo>
                  <a:pt x="1782210" y="1131345"/>
                </a:lnTo>
                <a:cubicBezTo>
                  <a:pt x="1704573" y="1176955"/>
                  <a:pt x="1617662" y="1206314"/>
                  <a:pt x="1537905" y="1206314"/>
                </a:cubicBezTo>
                <a:moveTo>
                  <a:pt x="1761807" y="550993"/>
                </a:moveTo>
                <a:cubicBezTo>
                  <a:pt x="1911782" y="550993"/>
                  <a:pt x="2004258" y="636971"/>
                  <a:pt x="2004258" y="785336"/>
                </a:cubicBezTo>
                <a:cubicBezTo>
                  <a:pt x="2004258" y="851130"/>
                  <a:pt x="1985709" y="919021"/>
                  <a:pt x="1945168" y="981146"/>
                </a:cubicBezTo>
                <a:lnTo>
                  <a:pt x="1582420" y="585856"/>
                </a:lnTo>
                <a:cubicBezTo>
                  <a:pt x="1647074" y="560168"/>
                  <a:pt x="1710137" y="550993"/>
                  <a:pt x="1761807" y="550993"/>
                </a:cubicBezTo>
                <a:moveTo>
                  <a:pt x="1537905" y="96987"/>
                </a:moveTo>
                <a:cubicBezTo>
                  <a:pt x="1647074" y="96987"/>
                  <a:pt x="1711727" y="159112"/>
                  <a:pt x="1711727" y="272613"/>
                </a:cubicBezTo>
                <a:cubicBezTo>
                  <a:pt x="1711727" y="376940"/>
                  <a:pt x="1659792" y="475763"/>
                  <a:pt x="1532340" y="532644"/>
                </a:cubicBezTo>
                <a:lnTo>
                  <a:pt x="1452848" y="444831"/>
                </a:lnTo>
                <a:cubicBezTo>
                  <a:pt x="1382630" y="368028"/>
                  <a:pt x="1362227" y="320321"/>
                  <a:pt x="1362227" y="263701"/>
                </a:cubicBezTo>
                <a:cubicBezTo>
                  <a:pt x="1362227" y="157539"/>
                  <a:pt x="1430590" y="96987"/>
                  <a:pt x="1537905" y="96987"/>
                </a:cubicBezTo>
                <a:moveTo>
                  <a:pt x="2002403" y="1043532"/>
                </a:moveTo>
                <a:cubicBezTo>
                  <a:pt x="2102298" y="926361"/>
                  <a:pt x="2159797" y="798180"/>
                  <a:pt x="2159797" y="686514"/>
                </a:cubicBezTo>
                <a:cubicBezTo>
                  <a:pt x="2159797" y="547324"/>
                  <a:pt x="2065466" y="454006"/>
                  <a:pt x="1917346" y="454006"/>
                </a:cubicBezTo>
                <a:cubicBezTo>
                  <a:pt x="1839709" y="454006"/>
                  <a:pt x="1752533" y="476025"/>
                  <a:pt x="1695299" y="498044"/>
                </a:cubicBezTo>
                <a:lnTo>
                  <a:pt x="1691589" y="490704"/>
                </a:lnTo>
                <a:cubicBezTo>
                  <a:pt x="1832290" y="415735"/>
                  <a:pt x="1891379" y="346009"/>
                  <a:pt x="1891379" y="249022"/>
                </a:cubicBezTo>
                <a:cubicBezTo>
                  <a:pt x="1891379" y="109832"/>
                  <a:pt x="1765517" y="0"/>
                  <a:pt x="1543469" y="0"/>
                </a:cubicBezTo>
                <a:cubicBezTo>
                  <a:pt x="1288035" y="0"/>
                  <a:pt x="1162173" y="141025"/>
                  <a:pt x="1162173" y="316651"/>
                </a:cubicBezTo>
                <a:cubicBezTo>
                  <a:pt x="1162173" y="411803"/>
                  <a:pt x="1202978" y="506956"/>
                  <a:pt x="1310293" y="622292"/>
                </a:cubicBezTo>
                <a:lnTo>
                  <a:pt x="1312147" y="625962"/>
                </a:lnTo>
                <a:cubicBezTo>
                  <a:pt x="1130906" y="711940"/>
                  <a:pt x="1047439" y="851130"/>
                  <a:pt x="1047439" y="993990"/>
                </a:cubicBezTo>
                <a:cubicBezTo>
                  <a:pt x="1047439" y="1182460"/>
                  <a:pt x="1193704" y="1339999"/>
                  <a:pt x="1419462" y="1339999"/>
                </a:cubicBezTo>
                <a:cubicBezTo>
                  <a:pt x="1549033" y="1339999"/>
                  <a:pt x="1700863" y="1286787"/>
                  <a:pt x="1837589" y="1191635"/>
                </a:cubicBezTo>
                <a:lnTo>
                  <a:pt x="1948613" y="1310641"/>
                </a:lnTo>
                <a:lnTo>
                  <a:pt x="2239024" y="1310641"/>
                </a:lnTo>
                <a:lnTo>
                  <a:pt x="2239024" y="1301466"/>
                </a:lnTo>
                <a:lnTo>
                  <a:pt x="2002403" y="1043532"/>
                </a:lnTo>
                <a:close/>
                <a:moveTo>
                  <a:pt x="429257" y="1339999"/>
                </a:moveTo>
                <a:cubicBezTo>
                  <a:pt x="738215" y="1339999"/>
                  <a:pt x="858513" y="1157034"/>
                  <a:pt x="858513" y="917186"/>
                </a:cubicBezTo>
                <a:lnTo>
                  <a:pt x="858513" y="29358"/>
                </a:lnTo>
                <a:lnTo>
                  <a:pt x="629046" y="29358"/>
                </a:lnTo>
                <a:lnTo>
                  <a:pt x="629046" y="975903"/>
                </a:lnTo>
                <a:cubicBezTo>
                  <a:pt x="629046" y="1129772"/>
                  <a:pt x="569957" y="1221255"/>
                  <a:pt x="429257" y="1221255"/>
                </a:cubicBezTo>
                <a:cubicBezTo>
                  <a:pt x="290411" y="1221255"/>
                  <a:pt x="229467" y="1124268"/>
                  <a:pt x="229467" y="957554"/>
                </a:cubicBezTo>
                <a:lnTo>
                  <a:pt x="229467" y="781928"/>
                </a:lnTo>
                <a:lnTo>
                  <a:pt x="0" y="838548"/>
                </a:lnTo>
                <a:lnTo>
                  <a:pt x="0" y="917186"/>
                </a:lnTo>
                <a:cubicBezTo>
                  <a:pt x="0" y="1157034"/>
                  <a:pt x="120298" y="1339999"/>
                  <a:pt x="429257" y="1339999"/>
                </a:cubicBezTo>
              </a:path>
            </a:pathLst>
          </a:custGeom>
          <a:solidFill>
            <a:schemeClr val="bg1"/>
          </a:solidFill>
          <a:ln w="26484" cap="flat">
            <a:noFill/>
            <a:prstDash val="solid"/>
            <a:miter/>
          </a:ln>
        </p:spPr>
        <p:txBody>
          <a:bodyPr rtlCol="0" anchor="ctr"/>
          <a:lstStyle/>
          <a:p>
            <a:endParaRPr lang="en-GB" sz="1350"/>
          </a:p>
        </p:txBody>
      </p:sp>
      <p:grpSp>
        <p:nvGrpSpPr>
          <p:cNvPr id="11" name="Group 10">
            <a:extLst>
              <a:ext uri="{FF2B5EF4-FFF2-40B4-BE49-F238E27FC236}">
                <a16:creationId xmlns:a16="http://schemas.microsoft.com/office/drawing/2014/main" id="{28B4F137-DBFB-F85F-F8E3-F22FC3CF1A70}"/>
              </a:ext>
            </a:extLst>
          </p:cNvPr>
          <p:cNvGrpSpPr/>
          <p:nvPr userDrawn="1"/>
        </p:nvGrpSpPr>
        <p:grpSpPr>
          <a:xfrm>
            <a:off x="7824705" y="6418010"/>
            <a:ext cx="802386" cy="150269"/>
            <a:chOff x="10830507" y="6418009"/>
            <a:chExt cx="1069848" cy="150269"/>
          </a:xfrm>
        </p:grpSpPr>
        <p:sp>
          <p:nvSpPr>
            <p:cNvPr id="13" name="TextBox 12">
              <a:extLst>
                <a:ext uri="{FF2B5EF4-FFF2-40B4-BE49-F238E27FC236}">
                  <a16:creationId xmlns:a16="http://schemas.microsoft.com/office/drawing/2014/main" id="{C3DAD80A-3186-F306-472E-8ED608F0FC7A}"/>
                </a:ext>
              </a:extLst>
            </p:cNvPr>
            <p:cNvSpPr txBox="1"/>
            <p:nvPr userDrawn="1"/>
          </p:nvSpPr>
          <p:spPr>
            <a:xfrm>
              <a:off x="10940235" y="6430164"/>
              <a:ext cx="960120" cy="138114"/>
            </a:xfrm>
            <a:prstGeom prst="rect">
              <a:avLst/>
            </a:prstGeom>
            <a:noFill/>
          </p:spPr>
          <p:txBody>
            <a:bodyPr wrap="square" lIns="0" tIns="0" rIns="0" bIns="0" rtlCol="0" anchor="ctr" anchorCtr="0">
              <a:noAutofit/>
            </a:bodyPr>
            <a:lstStyle/>
            <a:p>
              <a:pPr algn="l"/>
              <a:r>
                <a:rPr lang="en-US" sz="825" kern="1200">
                  <a:solidFill>
                    <a:schemeClr val="bg1"/>
                  </a:solidFill>
                  <a:latin typeface="+mn-lt"/>
                  <a:ea typeface="+mn-ea"/>
                  <a:cs typeface="+mn-cs"/>
                </a:rPr>
                <a:t>Orthopaedics</a:t>
              </a:r>
            </a:p>
          </p:txBody>
        </p:sp>
        <p:sp>
          <p:nvSpPr>
            <p:cNvPr id="17" name="Rectangle 16">
              <a:extLst>
                <a:ext uri="{FF2B5EF4-FFF2-40B4-BE49-F238E27FC236}">
                  <a16:creationId xmlns:a16="http://schemas.microsoft.com/office/drawing/2014/main" id="{42D3A580-A9E3-8E70-A6DD-9E0B41D6A1D6}"/>
                </a:ext>
              </a:extLst>
            </p:cNvPr>
            <p:cNvSpPr/>
            <p:nvPr userDrawn="1"/>
          </p:nvSpPr>
          <p:spPr>
            <a:xfrm>
              <a:off x="10830507" y="6418009"/>
              <a:ext cx="18288" cy="1463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grpSp>
    </p:spTree>
    <p:extLst>
      <p:ext uri="{BB962C8B-B14F-4D97-AF65-F5344CB8AC3E}">
        <p14:creationId xmlns:p14="http://schemas.microsoft.com/office/powerpoint/2010/main" val="205806589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am Slide x 4">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23" name="Picture Placeholder 3">
            <a:extLst>
              <a:ext uri="{FF2B5EF4-FFF2-40B4-BE49-F238E27FC236}">
                <a16:creationId xmlns:a16="http://schemas.microsoft.com/office/drawing/2014/main" id="{9858E5CC-B320-8459-7BD7-5CE14C5E3AC9}"/>
              </a:ext>
            </a:extLst>
          </p:cNvPr>
          <p:cNvSpPr>
            <a:spLocks noGrp="1"/>
          </p:cNvSpPr>
          <p:nvPr>
            <p:ph type="pic" sz="quarter" idx="23" hasCustomPrompt="1"/>
          </p:nvPr>
        </p:nvSpPr>
        <p:spPr>
          <a:xfrm>
            <a:off x="4620817" y="1309284"/>
            <a:ext cx="2096691" cy="2922992"/>
          </a:xfrm>
          <a:solidFill>
            <a:schemeClr val="tx2"/>
          </a:solidFill>
        </p:spPr>
        <p:txBody>
          <a:bodyPr vert="horz" lIns="0" tIns="0" rIns="0" bIns="0" rtlCol="0">
            <a:noAutofit/>
          </a:bodyPr>
          <a:lstStyle>
            <a:lvl1pPr>
              <a:defRPr lang="en-GB" sz="1200" dirty="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24" name="Text Placeholder 10">
            <a:extLst>
              <a:ext uri="{FF2B5EF4-FFF2-40B4-BE49-F238E27FC236}">
                <a16:creationId xmlns:a16="http://schemas.microsoft.com/office/drawing/2014/main" id="{BA241006-FA7F-3ABD-E9C0-8E177A254F71}"/>
              </a:ext>
            </a:extLst>
          </p:cNvPr>
          <p:cNvSpPr>
            <a:spLocks noGrp="1"/>
          </p:cNvSpPr>
          <p:nvPr>
            <p:ph type="body" sz="quarter" idx="24" hasCustomPrompt="1"/>
          </p:nvPr>
        </p:nvSpPr>
        <p:spPr>
          <a:xfrm>
            <a:off x="4620816" y="4376739"/>
            <a:ext cx="2098429" cy="1389062"/>
          </a:xfrm>
        </p:spPr>
        <p:txBody>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 name="Picture Placeholder 3">
            <a:extLst>
              <a:ext uri="{FF2B5EF4-FFF2-40B4-BE49-F238E27FC236}">
                <a16:creationId xmlns:a16="http://schemas.microsoft.com/office/drawing/2014/main" id="{AE4666F2-0E72-5C8A-DFF8-2DD7C6E4BAAE}"/>
              </a:ext>
            </a:extLst>
          </p:cNvPr>
          <p:cNvSpPr>
            <a:spLocks noGrp="1"/>
          </p:cNvSpPr>
          <p:nvPr>
            <p:ph type="pic" sz="quarter" idx="25" hasCustomPrompt="1"/>
          </p:nvPr>
        </p:nvSpPr>
        <p:spPr>
          <a:xfrm>
            <a:off x="2419351" y="1309284"/>
            <a:ext cx="2096691" cy="2922992"/>
          </a:xfrm>
          <a:solidFill>
            <a:schemeClr val="tx2"/>
          </a:solidFill>
        </p:spPr>
        <p:txBody>
          <a:bodyPr vert="horz" lIns="0" tIns="0" rIns="0" bIns="0" rtlCol="0">
            <a:noAutofit/>
          </a:bodyPr>
          <a:lstStyle>
            <a:lvl1pPr>
              <a:defRPr lang="en-GB" sz="1200" dirty="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4" name="Text Placeholder 10">
            <a:extLst>
              <a:ext uri="{FF2B5EF4-FFF2-40B4-BE49-F238E27FC236}">
                <a16:creationId xmlns:a16="http://schemas.microsoft.com/office/drawing/2014/main" id="{9C68E616-CAC0-EE06-D15E-AFFEF3740EFF}"/>
              </a:ext>
            </a:extLst>
          </p:cNvPr>
          <p:cNvSpPr>
            <a:spLocks noGrp="1"/>
          </p:cNvSpPr>
          <p:nvPr>
            <p:ph type="body" sz="quarter" idx="26" hasCustomPrompt="1"/>
          </p:nvPr>
        </p:nvSpPr>
        <p:spPr>
          <a:xfrm>
            <a:off x="2419351" y="4376739"/>
            <a:ext cx="2096048" cy="1389062"/>
          </a:xfrm>
        </p:spPr>
        <p:txBody>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9" name="Picture Placeholder 3">
            <a:extLst>
              <a:ext uri="{FF2B5EF4-FFF2-40B4-BE49-F238E27FC236}">
                <a16:creationId xmlns:a16="http://schemas.microsoft.com/office/drawing/2014/main" id="{2D83ADDB-0799-3ABA-AFB5-0EF907EBBC1C}"/>
              </a:ext>
            </a:extLst>
          </p:cNvPr>
          <p:cNvSpPr>
            <a:spLocks noGrp="1"/>
          </p:cNvSpPr>
          <p:nvPr>
            <p:ph type="pic" sz="quarter" idx="27" hasCustomPrompt="1"/>
          </p:nvPr>
        </p:nvSpPr>
        <p:spPr>
          <a:xfrm>
            <a:off x="6839538" y="1309284"/>
            <a:ext cx="2096691" cy="2922992"/>
          </a:xfrm>
          <a:solidFill>
            <a:schemeClr val="tx2"/>
          </a:solidFill>
        </p:spPr>
        <p:txBody>
          <a:bodyPr vert="horz" lIns="0" tIns="0" rIns="0" bIns="0" rtlCol="0">
            <a:noAutofit/>
          </a:bodyPr>
          <a:lstStyle>
            <a:lvl1pPr>
              <a:defRPr lang="en-GB" sz="1200" dirty="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10" name="Text Placeholder 10">
            <a:extLst>
              <a:ext uri="{FF2B5EF4-FFF2-40B4-BE49-F238E27FC236}">
                <a16:creationId xmlns:a16="http://schemas.microsoft.com/office/drawing/2014/main" id="{5A40ED4D-9D7E-FA31-0E92-48608769B8DC}"/>
              </a:ext>
            </a:extLst>
          </p:cNvPr>
          <p:cNvSpPr>
            <a:spLocks noGrp="1"/>
          </p:cNvSpPr>
          <p:nvPr>
            <p:ph type="body" sz="quarter" idx="28" hasCustomPrompt="1"/>
          </p:nvPr>
        </p:nvSpPr>
        <p:spPr>
          <a:xfrm>
            <a:off x="6839538" y="4376739"/>
            <a:ext cx="2098429" cy="1389062"/>
          </a:xfrm>
        </p:spPr>
        <p:txBody>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1" name="Picture Placeholder 3">
            <a:extLst>
              <a:ext uri="{FF2B5EF4-FFF2-40B4-BE49-F238E27FC236}">
                <a16:creationId xmlns:a16="http://schemas.microsoft.com/office/drawing/2014/main" id="{F5068F87-7E7A-B5CF-3CBC-E18B6DD0D732}"/>
              </a:ext>
            </a:extLst>
          </p:cNvPr>
          <p:cNvSpPr>
            <a:spLocks noGrp="1"/>
          </p:cNvSpPr>
          <p:nvPr>
            <p:ph type="pic" sz="quarter" idx="29" hasCustomPrompt="1"/>
          </p:nvPr>
        </p:nvSpPr>
        <p:spPr>
          <a:xfrm>
            <a:off x="218609" y="1309284"/>
            <a:ext cx="2096691" cy="2922992"/>
          </a:xfrm>
          <a:solidFill>
            <a:schemeClr val="tx2"/>
          </a:solidFill>
        </p:spPr>
        <p:txBody>
          <a:bodyPr vert="horz" lIns="0" tIns="0" rIns="0" bIns="0" rtlCol="0">
            <a:noAutofit/>
          </a:bodyPr>
          <a:lstStyle>
            <a:lvl1pPr>
              <a:defRPr lang="en-GB" sz="1200" dirty="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12" name="Text Placeholder 10">
            <a:extLst>
              <a:ext uri="{FF2B5EF4-FFF2-40B4-BE49-F238E27FC236}">
                <a16:creationId xmlns:a16="http://schemas.microsoft.com/office/drawing/2014/main" id="{B4F951B9-FA91-8764-4AF1-2302D32F8D5A}"/>
              </a:ext>
            </a:extLst>
          </p:cNvPr>
          <p:cNvSpPr>
            <a:spLocks noGrp="1"/>
          </p:cNvSpPr>
          <p:nvPr>
            <p:ph type="body" sz="quarter" idx="30" hasCustomPrompt="1"/>
          </p:nvPr>
        </p:nvSpPr>
        <p:spPr>
          <a:xfrm>
            <a:off x="218609" y="4376739"/>
            <a:ext cx="2096048" cy="1389062"/>
          </a:xfrm>
        </p:spPr>
        <p:txBody>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3" name="Text Placeholder 7">
            <a:extLst>
              <a:ext uri="{FF2B5EF4-FFF2-40B4-BE49-F238E27FC236}">
                <a16:creationId xmlns:a16="http://schemas.microsoft.com/office/drawing/2014/main" id="{5F91C3EF-5967-CDBE-EACE-2531D873C36A}"/>
              </a:ext>
            </a:extLst>
          </p:cNvPr>
          <p:cNvSpPr>
            <a:spLocks noGrp="1"/>
          </p:cNvSpPr>
          <p:nvPr>
            <p:ph type="body" sz="quarter" idx="31" hasCustomPrompt="1"/>
          </p:nvPr>
        </p:nvSpPr>
        <p:spPr>
          <a:xfrm>
            <a:off x="6093900" y="293525"/>
            <a:ext cx="2834153" cy="878050"/>
          </a:xfrm>
        </p:spPr>
        <p:txBody>
          <a:bodyPr/>
          <a:lstStyle>
            <a:lvl1pPr>
              <a:defRPr sz="1050"/>
            </a:lvl1pPr>
            <a:lvl2pPr>
              <a:defRPr sz="1050"/>
            </a:lvl2pPr>
            <a:lvl3pPr>
              <a:defRPr sz="900"/>
            </a:lvl3pPr>
          </a:lstStyle>
          <a:p>
            <a:pPr lvl="0"/>
            <a:r>
              <a:rPr lang="en-GB"/>
              <a:t>Click to add text. Delete if not required.</a:t>
            </a:r>
          </a:p>
          <a:p>
            <a:pPr lvl="1"/>
            <a:r>
              <a:rPr lang="en-GB"/>
              <a:t>Second level</a:t>
            </a:r>
          </a:p>
          <a:p>
            <a:pPr lvl="2"/>
            <a:r>
              <a:rPr lang="en-GB"/>
              <a:t>Third level</a:t>
            </a:r>
          </a:p>
        </p:txBody>
      </p:sp>
      <p:sp>
        <p:nvSpPr>
          <p:cNvPr id="13" name="Title 7">
            <a:extLst>
              <a:ext uri="{FF2B5EF4-FFF2-40B4-BE49-F238E27FC236}">
                <a16:creationId xmlns:a16="http://schemas.microsoft.com/office/drawing/2014/main" id="{DA47195B-21A0-9A63-E4DA-58F9F29E98B6}"/>
              </a:ext>
            </a:extLst>
          </p:cNvPr>
          <p:cNvSpPr>
            <a:spLocks noGrp="1"/>
          </p:cNvSpPr>
          <p:nvPr>
            <p:ph type="title" hasCustomPrompt="1"/>
          </p:nvPr>
        </p:nvSpPr>
        <p:spPr>
          <a:xfrm>
            <a:off x="216228" y="262800"/>
            <a:ext cx="4299814" cy="351506"/>
          </a:xfrm>
        </p:spPr>
        <p:txBody>
          <a:bodyPr/>
          <a:lstStyle>
            <a:lvl1pPr>
              <a:defRPr>
                <a:solidFill>
                  <a:schemeClr val="accent1"/>
                </a:solidFill>
              </a:defRPr>
            </a:lvl1pPr>
          </a:lstStyle>
          <a:p>
            <a:r>
              <a:rPr lang="en-US"/>
              <a:t>Master title style</a:t>
            </a:r>
            <a:endParaRPr lang="en-GB"/>
          </a:p>
        </p:txBody>
      </p:sp>
      <p:sp>
        <p:nvSpPr>
          <p:cNvPr id="5" name="Subtitle 2">
            <a:extLst>
              <a:ext uri="{FF2B5EF4-FFF2-40B4-BE49-F238E27FC236}">
                <a16:creationId xmlns:a16="http://schemas.microsoft.com/office/drawing/2014/main" id="{FB220D96-C4B3-B7EB-A87A-9845F48C33C3}"/>
              </a:ext>
            </a:extLst>
          </p:cNvPr>
          <p:cNvSpPr>
            <a:spLocks noGrp="1"/>
          </p:cNvSpPr>
          <p:nvPr>
            <p:ph type="subTitle" idx="16" hasCustomPrompt="1"/>
          </p:nvPr>
        </p:nvSpPr>
        <p:spPr>
          <a:xfrm>
            <a:off x="216227" y="713621"/>
            <a:ext cx="4299172"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8" name="Footer Placeholder 4">
            <a:extLst>
              <a:ext uri="{FF2B5EF4-FFF2-40B4-BE49-F238E27FC236}">
                <a16:creationId xmlns:a16="http://schemas.microsoft.com/office/drawing/2014/main" id="{6606912E-45D9-5EEE-9496-4E85E1874A13}"/>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2692185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5BCAD085-E8A6-8845-BD4E-CB4CCA059FC4}" type="datetimeFigureOut">
              <a:rPr lang="en-US" smtClean="0"/>
              <a:t>5/27/2025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am Slide x 6">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4" name="Picture Placeholder 3">
            <a:extLst>
              <a:ext uri="{FF2B5EF4-FFF2-40B4-BE49-F238E27FC236}">
                <a16:creationId xmlns:a16="http://schemas.microsoft.com/office/drawing/2014/main" id="{3DD93883-FE82-F5D7-6954-1E4205A257B6}"/>
              </a:ext>
            </a:extLst>
          </p:cNvPr>
          <p:cNvSpPr>
            <a:spLocks noGrp="1"/>
          </p:cNvSpPr>
          <p:nvPr>
            <p:ph type="pic" sz="quarter" idx="13" hasCustomPrompt="1"/>
          </p:nvPr>
        </p:nvSpPr>
        <p:spPr>
          <a:xfrm>
            <a:off x="219075" y="2338389"/>
            <a:ext cx="1358504" cy="1893887"/>
          </a:xfrm>
          <a:solidFill>
            <a:schemeClr val="tx2"/>
          </a:solidFill>
        </p:spPr>
        <p:txBody>
          <a:bodyPr vert="horz" lIns="0" tIns="0" rIns="0" bIns="0" rtlCol="0">
            <a:noAutofit/>
          </a:bodyPr>
          <a:lstStyle>
            <a:lvl1pPr>
              <a:defRPr lang="en-GB" sz="90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11" name="Text Placeholder 10">
            <a:extLst>
              <a:ext uri="{FF2B5EF4-FFF2-40B4-BE49-F238E27FC236}">
                <a16:creationId xmlns:a16="http://schemas.microsoft.com/office/drawing/2014/main" id="{BAF95DAC-024B-BE13-C7C3-B8E962C0E286}"/>
              </a:ext>
            </a:extLst>
          </p:cNvPr>
          <p:cNvSpPr>
            <a:spLocks noGrp="1"/>
          </p:cNvSpPr>
          <p:nvPr>
            <p:ph type="body" sz="quarter" idx="14" hasCustomPrompt="1"/>
          </p:nvPr>
        </p:nvSpPr>
        <p:spPr>
          <a:xfrm>
            <a:off x="219075" y="4376739"/>
            <a:ext cx="1358504" cy="1389062"/>
          </a:xfrm>
        </p:spPr>
        <p:txBody>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2" name="Picture Placeholder 3">
            <a:extLst>
              <a:ext uri="{FF2B5EF4-FFF2-40B4-BE49-F238E27FC236}">
                <a16:creationId xmlns:a16="http://schemas.microsoft.com/office/drawing/2014/main" id="{D5C0A3F1-8272-1EE9-CC5E-D2F51E93821E}"/>
              </a:ext>
            </a:extLst>
          </p:cNvPr>
          <p:cNvSpPr>
            <a:spLocks noGrp="1"/>
          </p:cNvSpPr>
          <p:nvPr>
            <p:ph type="pic" sz="quarter" idx="15" hasCustomPrompt="1"/>
          </p:nvPr>
        </p:nvSpPr>
        <p:spPr>
          <a:xfrm>
            <a:off x="1688306" y="2338389"/>
            <a:ext cx="1358504" cy="1893887"/>
          </a:xfrm>
          <a:solidFill>
            <a:schemeClr val="tx2"/>
          </a:solidFill>
        </p:spPr>
        <p:txBody>
          <a:bodyPr vert="horz" lIns="0" tIns="0" rIns="0" bIns="0" rtlCol="0">
            <a:noAutofit/>
          </a:bodyPr>
          <a:lstStyle>
            <a:lvl1pPr>
              <a:defRPr lang="en-GB" sz="90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13" name="Text Placeholder 10">
            <a:extLst>
              <a:ext uri="{FF2B5EF4-FFF2-40B4-BE49-F238E27FC236}">
                <a16:creationId xmlns:a16="http://schemas.microsoft.com/office/drawing/2014/main" id="{07824833-215E-5CBF-9B67-8C5BFCFF600B}"/>
              </a:ext>
            </a:extLst>
          </p:cNvPr>
          <p:cNvSpPr>
            <a:spLocks noGrp="1"/>
          </p:cNvSpPr>
          <p:nvPr>
            <p:ph type="body" sz="quarter" idx="16" hasCustomPrompt="1"/>
          </p:nvPr>
        </p:nvSpPr>
        <p:spPr>
          <a:xfrm>
            <a:off x="1688306" y="4376739"/>
            <a:ext cx="1358504" cy="1389062"/>
          </a:xfrm>
        </p:spPr>
        <p:txBody>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7" name="Picture Placeholder 3">
            <a:extLst>
              <a:ext uri="{FF2B5EF4-FFF2-40B4-BE49-F238E27FC236}">
                <a16:creationId xmlns:a16="http://schemas.microsoft.com/office/drawing/2014/main" id="{BC82D359-5E82-6645-4BA5-091395FFBE4D}"/>
              </a:ext>
            </a:extLst>
          </p:cNvPr>
          <p:cNvSpPr>
            <a:spLocks noGrp="1"/>
          </p:cNvSpPr>
          <p:nvPr>
            <p:ph type="pic" sz="quarter" idx="17" hasCustomPrompt="1"/>
          </p:nvPr>
        </p:nvSpPr>
        <p:spPr>
          <a:xfrm>
            <a:off x="3155156" y="2338389"/>
            <a:ext cx="1358504" cy="1893887"/>
          </a:xfrm>
          <a:solidFill>
            <a:schemeClr val="tx2"/>
          </a:solidFill>
        </p:spPr>
        <p:txBody>
          <a:bodyPr vert="horz" lIns="0" tIns="0" rIns="0" bIns="0" rtlCol="0">
            <a:noAutofit/>
          </a:bodyPr>
          <a:lstStyle>
            <a:lvl1pPr>
              <a:defRPr lang="en-GB" sz="90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18" name="Text Placeholder 10">
            <a:extLst>
              <a:ext uri="{FF2B5EF4-FFF2-40B4-BE49-F238E27FC236}">
                <a16:creationId xmlns:a16="http://schemas.microsoft.com/office/drawing/2014/main" id="{988FBE5D-B4CD-CE1A-E7E9-92C4741B19DA}"/>
              </a:ext>
            </a:extLst>
          </p:cNvPr>
          <p:cNvSpPr>
            <a:spLocks noGrp="1"/>
          </p:cNvSpPr>
          <p:nvPr>
            <p:ph type="body" sz="quarter" idx="18" hasCustomPrompt="1"/>
          </p:nvPr>
        </p:nvSpPr>
        <p:spPr>
          <a:xfrm>
            <a:off x="3155156" y="4376739"/>
            <a:ext cx="1358504" cy="1389062"/>
          </a:xfrm>
        </p:spPr>
        <p:txBody>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9" name="Picture Placeholder 3">
            <a:extLst>
              <a:ext uri="{FF2B5EF4-FFF2-40B4-BE49-F238E27FC236}">
                <a16:creationId xmlns:a16="http://schemas.microsoft.com/office/drawing/2014/main" id="{AE6CF7F4-E399-5395-4477-3A071CFE8BF6}"/>
              </a:ext>
            </a:extLst>
          </p:cNvPr>
          <p:cNvSpPr>
            <a:spLocks noGrp="1"/>
          </p:cNvSpPr>
          <p:nvPr>
            <p:ph type="pic" sz="quarter" idx="19" hasCustomPrompt="1"/>
          </p:nvPr>
        </p:nvSpPr>
        <p:spPr>
          <a:xfrm>
            <a:off x="4624387" y="2338389"/>
            <a:ext cx="1358504" cy="1893887"/>
          </a:xfrm>
          <a:solidFill>
            <a:schemeClr val="tx2"/>
          </a:solidFill>
        </p:spPr>
        <p:txBody>
          <a:bodyPr vert="horz" lIns="0" tIns="0" rIns="0" bIns="0" rtlCol="0">
            <a:noAutofit/>
          </a:bodyPr>
          <a:lstStyle>
            <a:lvl1pPr>
              <a:defRPr lang="en-GB" sz="90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20" name="Text Placeholder 10">
            <a:extLst>
              <a:ext uri="{FF2B5EF4-FFF2-40B4-BE49-F238E27FC236}">
                <a16:creationId xmlns:a16="http://schemas.microsoft.com/office/drawing/2014/main" id="{7F69C6C1-FD43-DD7E-F8C1-DD938FA7E864}"/>
              </a:ext>
            </a:extLst>
          </p:cNvPr>
          <p:cNvSpPr>
            <a:spLocks noGrp="1"/>
          </p:cNvSpPr>
          <p:nvPr>
            <p:ph type="body" sz="quarter" idx="20" hasCustomPrompt="1"/>
          </p:nvPr>
        </p:nvSpPr>
        <p:spPr>
          <a:xfrm>
            <a:off x="4624387" y="4376739"/>
            <a:ext cx="1358504" cy="1389062"/>
          </a:xfrm>
        </p:spPr>
        <p:txBody>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1" name="Picture Placeholder 3">
            <a:extLst>
              <a:ext uri="{FF2B5EF4-FFF2-40B4-BE49-F238E27FC236}">
                <a16:creationId xmlns:a16="http://schemas.microsoft.com/office/drawing/2014/main" id="{C3F6ED5E-6C41-2A6E-8284-782D115E0AC8}"/>
              </a:ext>
            </a:extLst>
          </p:cNvPr>
          <p:cNvSpPr>
            <a:spLocks noGrp="1"/>
          </p:cNvSpPr>
          <p:nvPr>
            <p:ph type="pic" sz="quarter" idx="21" hasCustomPrompt="1"/>
          </p:nvPr>
        </p:nvSpPr>
        <p:spPr>
          <a:xfrm>
            <a:off x="6097190" y="2338389"/>
            <a:ext cx="1358504" cy="1893887"/>
          </a:xfrm>
          <a:solidFill>
            <a:schemeClr val="tx2"/>
          </a:solidFill>
        </p:spPr>
        <p:txBody>
          <a:bodyPr vert="horz" lIns="0" tIns="0" rIns="0" bIns="0" rtlCol="0">
            <a:noAutofit/>
          </a:bodyPr>
          <a:lstStyle>
            <a:lvl1pPr>
              <a:defRPr lang="en-GB" sz="90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22" name="Text Placeholder 10">
            <a:extLst>
              <a:ext uri="{FF2B5EF4-FFF2-40B4-BE49-F238E27FC236}">
                <a16:creationId xmlns:a16="http://schemas.microsoft.com/office/drawing/2014/main" id="{DE4654D5-A3A7-62DC-42E2-4450D8FF9149}"/>
              </a:ext>
            </a:extLst>
          </p:cNvPr>
          <p:cNvSpPr>
            <a:spLocks noGrp="1"/>
          </p:cNvSpPr>
          <p:nvPr>
            <p:ph type="body" sz="quarter" idx="22" hasCustomPrompt="1"/>
          </p:nvPr>
        </p:nvSpPr>
        <p:spPr>
          <a:xfrm>
            <a:off x="6097190" y="4376739"/>
            <a:ext cx="1358504" cy="1389062"/>
          </a:xfrm>
        </p:spPr>
        <p:txBody>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3" name="Picture Placeholder 3">
            <a:extLst>
              <a:ext uri="{FF2B5EF4-FFF2-40B4-BE49-F238E27FC236}">
                <a16:creationId xmlns:a16="http://schemas.microsoft.com/office/drawing/2014/main" id="{9858E5CC-B320-8459-7BD7-5CE14C5E3AC9}"/>
              </a:ext>
            </a:extLst>
          </p:cNvPr>
          <p:cNvSpPr>
            <a:spLocks noGrp="1"/>
          </p:cNvSpPr>
          <p:nvPr>
            <p:ph type="pic" sz="quarter" idx="23" hasCustomPrompt="1"/>
          </p:nvPr>
        </p:nvSpPr>
        <p:spPr>
          <a:xfrm>
            <a:off x="7566421" y="2338389"/>
            <a:ext cx="1358504" cy="1893887"/>
          </a:xfrm>
          <a:solidFill>
            <a:schemeClr val="tx2"/>
          </a:solidFill>
        </p:spPr>
        <p:txBody>
          <a:bodyPr vert="horz" lIns="0" tIns="0" rIns="0" bIns="0" rtlCol="0">
            <a:noAutofit/>
          </a:bodyPr>
          <a:lstStyle>
            <a:lvl1pPr>
              <a:defRPr lang="en-GB" sz="900" dirty="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24" name="Text Placeholder 10">
            <a:extLst>
              <a:ext uri="{FF2B5EF4-FFF2-40B4-BE49-F238E27FC236}">
                <a16:creationId xmlns:a16="http://schemas.microsoft.com/office/drawing/2014/main" id="{BA241006-FA7F-3ABD-E9C0-8E177A254F71}"/>
              </a:ext>
            </a:extLst>
          </p:cNvPr>
          <p:cNvSpPr>
            <a:spLocks noGrp="1"/>
          </p:cNvSpPr>
          <p:nvPr>
            <p:ph type="body" sz="quarter" idx="24" hasCustomPrompt="1"/>
          </p:nvPr>
        </p:nvSpPr>
        <p:spPr>
          <a:xfrm>
            <a:off x="7566421" y="4376739"/>
            <a:ext cx="1358504" cy="1389062"/>
          </a:xfrm>
        </p:spPr>
        <p:txBody>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 name="Text Placeholder 7">
            <a:extLst>
              <a:ext uri="{FF2B5EF4-FFF2-40B4-BE49-F238E27FC236}">
                <a16:creationId xmlns:a16="http://schemas.microsoft.com/office/drawing/2014/main" id="{7BD20165-AAB7-7FF2-32A4-4043B7F5215A}"/>
              </a:ext>
            </a:extLst>
          </p:cNvPr>
          <p:cNvSpPr>
            <a:spLocks noGrp="1"/>
          </p:cNvSpPr>
          <p:nvPr>
            <p:ph type="body" sz="quarter" idx="25" hasCustomPrompt="1"/>
          </p:nvPr>
        </p:nvSpPr>
        <p:spPr>
          <a:xfrm>
            <a:off x="6093154" y="295201"/>
            <a:ext cx="2834153" cy="876375"/>
          </a:xfrm>
        </p:spPr>
        <p:txBody>
          <a:bodyPr/>
          <a:lstStyle>
            <a:lvl1pPr>
              <a:defRPr sz="1050"/>
            </a:lvl1pPr>
            <a:lvl2pPr>
              <a:defRPr sz="1050"/>
            </a:lvl2pPr>
            <a:lvl3pPr>
              <a:defRPr sz="900"/>
            </a:lvl3pPr>
          </a:lstStyle>
          <a:p>
            <a:pPr lvl="0"/>
            <a:r>
              <a:rPr lang="en-GB"/>
              <a:t>Click to add text. Delete if not required.</a:t>
            </a:r>
          </a:p>
          <a:p>
            <a:pPr lvl="1"/>
            <a:r>
              <a:rPr lang="en-GB"/>
              <a:t>Second level</a:t>
            </a:r>
          </a:p>
          <a:p>
            <a:pPr lvl="2"/>
            <a:r>
              <a:rPr lang="en-GB"/>
              <a:t>Third level</a:t>
            </a:r>
          </a:p>
        </p:txBody>
      </p:sp>
      <p:sp>
        <p:nvSpPr>
          <p:cNvPr id="9" name="Title 7">
            <a:extLst>
              <a:ext uri="{FF2B5EF4-FFF2-40B4-BE49-F238E27FC236}">
                <a16:creationId xmlns:a16="http://schemas.microsoft.com/office/drawing/2014/main" id="{604F17DC-3526-6523-F6A2-A614A5877E66}"/>
              </a:ext>
            </a:extLst>
          </p:cNvPr>
          <p:cNvSpPr>
            <a:spLocks noGrp="1"/>
          </p:cNvSpPr>
          <p:nvPr>
            <p:ph type="title" hasCustomPrompt="1"/>
          </p:nvPr>
        </p:nvSpPr>
        <p:spPr>
          <a:xfrm>
            <a:off x="216227" y="262800"/>
            <a:ext cx="5033238" cy="351506"/>
          </a:xfrm>
        </p:spPr>
        <p:txBody>
          <a:bodyPr/>
          <a:lstStyle>
            <a:lvl1pPr>
              <a:defRPr>
                <a:solidFill>
                  <a:schemeClr val="accent1"/>
                </a:solidFill>
              </a:defRPr>
            </a:lvl1pPr>
          </a:lstStyle>
          <a:p>
            <a:r>
              <a:rPr lang="en-US"/>
              <a:t>Master title style</a:t>
            </a:r>
            <a:endParaRPr lang="en-GB"/>
          </a:p>
        </p:txBody>
      </p:sp>
      <p:sp>
        <p:nvSpPr>
          <p:cNvPr id="5" name="Subtitle 2">
            <a:extLst>
              <a:ext uri="{FF2B5EF4-FFF2-40B4-BE49-F238E27FC236}">
                <a16:creationId xmlns:a16="http://schemas.microsoft.com/office/drawing/2014/main" id="{C2B84ACE-520E-A875-5184-5F9EE6A46C07}"/>
              </a:ext>
            </a:extLst>
          </p:cNvPr>
          <p:cNvSpPr>
            <a:spLocks noGrp="1"/>
          </p:cNvSpPr>
          <p:nvPr>
            <p:ph type="subTitle" idx="26" hasCustomPrompt="1"/>
          </p:nvPr>
        </p:nvSpPr>
        <p:spPr>
          <a:xfrm>
            <a:off x="216226" y="713621"/>
            <a:ext cx="5035154"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3" name="Footer Placeholder 4">
            <a:extLst>
              <a:ext uri="{FF2B5EF4-FFF2-40B4-BE49-F238E27FC236}">
                <a16:creationId xmlns:a16="http://schemas.microsoft.com/office/drawing/2014/main" id="{3736E8E3-26E6-DF9F-264A-BFE1AD9B09BE}"/>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279746072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am Slide x 12">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9C02CF3-9045-EF62-4E25-544B1DCA8AEF}"/>
              </a:ext>
            </a:extLst>
          </p:cNvPr>
          <p:cNvSpPr>
            <a:spLocks noGrp="1"/>
          </p:cNvSpPr>
          <p:nvPr>
            <p:ph type="sldNum" sz="quarter" idx="12"/>
          </p:nvPr>
        </p:nvSpPr>
        <p:spPr/>
        <p:txBody>
          <a:bodyPr/>
          <a:lstStyle/>
          <a:p>
            <a:fld id="{AEC8D767-5246-2244-A4A3-B8AFB218393C}" type="slidenum">
              <a:rPr lang="en-GB" smtClean="0"/>
              <a:t>‹#›</a:t>
            </a:fld>
            <a:endParaRPr lang="en-GB"/>
          </a:p>
        </p:txBody>
      </p:sp>
      <p:sp>
        <p:nvSpPr>
          <p:cNvPr id="4" name="Picture Placeholder 3">
            <a:extLst>
              <a:ext uri="{FF2B5EF4-FFF2-40B4-BE49-F238E27FC236}">
                <a16:creationId xmlns:a16="http://schemas.microsoft.com/office/drawing/2014/main" id="{3DD93883-FE82-F5D7-6954-1E4205A257B6}"/>
              </a:ext>
            </a:extLst>
          </p:cNvPr>
          <p:cNvSpPr>
            <a:spLocks noGrp="1"/>
          </p:cNvSpPr>
          <p:nvPr>
            <p:ph type="pic" sz="quarter" idx="13" hasCustomPrompt="1"/>
          </p:nvPr>
        </p:nvSpPr>
        <p:spPr>
          <a:xfrm>
            <a:off x="219075" y="1325991"/>
            <a:ext cx="1358100" cy="1742358"/>
          </a:xfrm>
          <a:solidFill>
            <a:schemeClr val="tx2"/>
          </a:solidFill>
        </p:spPr>
        <p:txBody>
          <a:bodyPr vert="horz" lIns="0" tIns="0" rIns="0" bIns="0" rtlCol="0">
            <a:noAutofit/>
          </a:bodyPr>
          <a:lstStyle>
            <a:lvl1pPr>
              <a:defRPr lang="en-GB" sz="90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11" name="Text Placeholder 10">
            <a:extLst>
              <a:ext uri="{FF2B5EF4-FFF2-40B4-BE49-F238E27FC236}">
                <a16:creationId xmlns:a16="http://schemas.microsoft.com/office/drawing/2014/main" id="{BAF95DAC-024B-BE13-C7C3-B8E962C0E286}"/>
              </a:ext>
            </a:extLst>
          </p:cNvPr>
          <p:cNvSpPr>
            <a:spLocks noGrp="1"/>
          </p:cNvSpPr>
          <p:nvPr>
            <p:ph type="body" sz="quarter" idx="14" hasCustomPrompt="1"/>
          </p:nvPr>
        </p:nvSpPr>
        <p:spPr>
          <a:xfrm>
            <a:off x="219075" y="3133127"/>
            <a:ext cx="1358504" cy="348622"/>
          </a:xfrm>
        </p:spPr>
        <p:txBody>
          <a:bodyPr wrap="square">
            <a:spAutoFit/>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2" name="Picture Placeholder 3">
            <a:extLst>
              <a:ext uri="{FF2B5EF4-FFF2-40B4-BE49-F238E27FC236}">
                <a16:creationId xmlns:a16="http://schemas.microsoft.com/office/drawing/2014/main" id="{D5C0A3F1-8272-1EE9-CC5E-D2F51E93821E}"/>
              </a:ext>
            </a:extLst>
          </p:cNvPr>
          <p:cNvSpPr>
            <a:spLocks noGrp="1"/>
          </p:cNvSpPr>
          <p:nvPr>
            <p:ph type="pic" sz="quarter" idx="15" hasCustomPrompt="1"/>
          </p:nvPr>
        </p:nvSpPr>
        <p:spPr>
          <a:xfrm>
            <a:off x="1688306" y="1325991"/>
            <a:ext cx="1358100" cy="1742358"/>
          </a:xfrm>
          <a:solidFill>
            <a:schemeClr val="tx2"/>
          </a:solidFill>
        </p:spPr>
        <p:txBody>
          <a:bodyPr vert="horz" lIns="0" tIns="0" rIns="0" bIns="0" rtlCol="0">
            <a:noAutofit/>
          </a:bodyPr>
          <a:lstStyle>
            <a:lvl1pPr>
              <a:defRPr lang="en-GB" sz="90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13" name="Text Placeholder 10">
            <a:extLst>
              <a:ext uri="{FF2B5EF4-FFF2-40B4-BE49-F238E27FC236}">
                <a16:creationId xmlns:a16="http://schemas.microsoft.com/office/drawing/2014/main" id="{07824833-215E-5CBF-9B67-8C5BFCFF600B}"/>
              </a:ext>
            </a:extLst>
          </p:cNvPr>
          <p:cNvSpPr>
            <a:spLocks noGrp="1"/>
          </p:cNvSpPr>
          <p:nvPr>
            <p:ph type="body" sz="quarter" idx="16" hasCustomPrompt="1"/>
          </p:nvPr>
        </p:nvSpPr>
        <p:spPr>
          <a:xfrm>
            <a:off x="1688306" y="3133127"/>
            <a:ext cx="1358504" cy="348622"/>
          </a:xfrm>
        </p:spPr>
        <p:txBody>
          <a:bodyPr wrap="square">
            <a:spAutoFit/>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7" name="Picture Placeholder 3">
            <a:extLst>
              <a:ext uri="{FF2B5EF4-FFF2-40B4-BE49-F238E27FC236}">
                <a16:creationId xmlns:a16="http://schemas.microsoft.com/office/drawing/2014/main" id="{BC82D359-5E82-6645-4BA5-091395FFBE4D}"/>
              </a:ext>
            </a:extLst>
          </p:cNvPr>
          <p:cNvSpPr>
            <a:spLocks noGrp="1"/>
          </p:cNvSpPr>
          <p:nvPr>
            <p:ph type="pic" sz="quarter" idx="17" hasCustomPrompt="1"/>
          </p:nvPr>
        </p:nvSpPr>
        <p:spPr>
          <a:xfrm>
            <a:off x="3155156" y="1325991"/>
            <a:ext cx="1358100" cy="1742358"/>
          </a:xfrm>
          <a:solidFill>
            <a:schemeClr val="tx2"/>
          </a:solidFill>
        </p:spPr>
        <p:txBody>
          <a:bodyPr vert="horz" lIns="0" tIns="0" rIns="0" bIns="0" rtlCol="0">
            <a:noAutofit/>
          </a:bodyPr>
          <a:lstStyle>
            <a:lvl1pPr>
              <a:defRPr lang="en-GB" sz="90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18" name="Text Placeholder 10">
            <a:extLst>
              <a:ext uri="{FF2B5EF4-FFF2-40B4-BE49-F238E27FC236}">
                <a16:creationId xmlns:a16="http://schemas.microsoft.com/office/drawing/2014/main" id="{988FBE5D-B4CD-CE1A-E7E9-92C4741B19DA}"/>
              </a:ext>
            </a:extLst>
          </p:cNvPr>
          <p:cNvSpPr>
            <a:spLocks noGrp="1"/>
          </p:cNvSpPr>
          <p:nvPr>
            <p:ph type="body" sz="quarter" idx="18" hasCustomPrompt="1"/>
          </p:nvPr>
        </p:nvSpPr>
        <p:spPr>
          <a:xfrm>
            <a:off x="3155156" y="3133127"/>
            <a:ext cx="1358504" cy="348622"/>
          </a:xfrm>
        </p:spPr>
        <p:txBody>
          <a:bodyPr wrap="square">
            <a:spAutoFit/>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19" name="Picture Placeholder 3">
            <a:extLst>
              <a:ext uri="{FF2B5EF4-FFF2-40B4-BE49-F238E27FC236}">
                <a16:creationId xmlns:a16="http://schemas.microsoft.com/office/drawing/2014/main" id="{AE6CF7F4-E399-5395-4477-3A071CFE8BF6}"/>
              </a:ext>
            </a:extLst>
          </p:cNvPr>
          <p:cNvSpPr>
            <a:spLocks noGrp="1"/>
          </p:cNvSpPr>
          <p:nvPr>
            <p:ph type="pic" sz="quarter" idx="19" hasCustomPrompt="1"/>
          </p:nvPr>
        </p:nvSpPr>
        <p:spPr>
          <a:xfrm>
            <a:off x="4624388" y="1325991"/>
            <a:ext cx="1358100" cy="1742358"/>
          </a:xfrm>
          <a:solidFill>
            <a:schemeClr val="tx2"/>
          </a:solidFill>
        </p:spPr>
        <p:txBody>
          <a:bodyPr vert="horz" lIns="0" tIns="0" rIns="0" bIns="0" rtlCol="0">
            <a:noAutofit/>
          </a:bodyPr>
          <a:lstStyle>
            <a:lvl1pPr>
              <a:defRPr lang="en-GB" sz="90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20" name="Text Placeholder 10">
            <a:extLst>
              <a:ext uri="{FF2B5EF4-FFF2-40B4-BE49-F238E27FC236}">
                <a16:creationId xmlns:a16="http://schemas.microsoft.com/office/drawing/2014/main" id="{7F69C6C1-FD43-DD7E-F8C1-DD938FA7E864}"/>
              </a:ext>
            </a:extLst>
          </p:cNvPr>
          <p:cNvSpPr>
            <a:spLocks noGrp="1"/>
          </p:cNvSpPr>
          <p:nvPr>
            <p:ph type="body" sz="quarter" idx="20" hasCustomPrompt="1"/>
          </p:nvPr>
        </p:nvSpPr>
        <p:spPr>
          <a:xfrm>
            <a:off x="4624387" y="3133127"/>
            <a:ext cx="1358504" cy="348622"/>
          </a:xfrm>
        </p:spPr>
        <p:txBody>
          <a:bodyPr wrap="square">
            <a:spAutoFit/>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1" name="Picture Placeholder 3">
            <a:extLst>
              <a:ext uri="{FF2B5EF4-FFF2-40B4-BE49-F238E27FC236}">
                <a16:creationId xmlns:a16="http://schemas.microsoft.com/office/drawing/2014/main" id="{C3F6ED5E-6C41-2A6E-8284-782D115E0AC8}"/>
              </a:ext>
            </a:extLst>
          </p:cNvPr>
          <p:cNvSpPr>
            <a:spLocks noGrp="1"/>
          </p:cNvSpPr>
          <p:nvPr>
            <p:ph type="pic" sz="quarter" idx="21" hasCustomPrompt="1"/>
          </p:nvPr>
        </p:nvSpPr>
        <p:spPr>
          <a:xfrm>
            <a:off x="6097190" y="1325991"/>
            <a:ext cx="1358100" cy="1742358"/>
          </a:xfrm>
          <a:solidFill>
            <a:schemeClr val="tx2"/>
          </a:solidFill>
        </p:spPr>
        <p:txBody>
          <a:bodyPr vert="horz" lIns="0" tIns="0" rIns="0" bIns="0" rtlCol="0">
            <a:noAutofit/>
          </a:bodyPr>
          <a:lstStyle>
            <a:lvl1pPr>
              <a:defRPr lang="en-GB" sz="90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22" name="Text Placeholder 10">
            <a:extLst>
              <a:ext uri="{FF2B5EF4-FFF2-40B4-BE49-F238E27FC236}">
                <a16:creationId xmlns:a16="http://schemas.microsoft.com/office/drawing/2014/main" id="{DE4654D5-A3A7-62DC-42E2-4450D8FF9149}"/>
              </a:ext>
            </a:extLst>
          </p:cNvPr>
          <p:cNvSpPr>
            <a:spLocks noGrp="1"/>
          </p:cNvSpPr>
          <p:nvPr>
            <p:ph type="body" sz="quarter" idx="22" hasCustomPrompt="1"/>
          </p:nvPr>
        </p:nvSpPr>
        <p:spPr>
          <a:xfrm>
            <a:off x="6097190" y="3133127"/>
            <a:ext cx="1358504" cy="348622"/>
          </a:xfrm>
        </p:spPr>
        <p:txBody>
          <a:bodyPr wrap="square">
            <a:spAutoFit/>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3" name="Picture Placeholder 3">
            <a:extLst>
              <a:ext uri="{FF2B5EF4-FFF2-40B4-BE49-F238E27FC236}">
                <a16:creationId xmlns:a16="http://schemas.microsoft.com/office/drawing/2014/main" id="{9858E5CC-B320-8459-7BD7-5CE14C5E3AC9}"/>
              </a:ext>
            </a:extLst>
          </p:cNvPr>
          <p:cNvSpPr>
            <a:spLocks noGrp="1"/>
          </p:cNvSpPr>
          <p:nvPr>
            <p:ph type="pic" sz="quarter" idx="23" hasCustomPrompt="1"/>
          </p:nvPr>
        </p:nvSpPr>
        <p:spPr>
          <a:xfrm>
            <a:off x="7566422" y="1325991"/>
            <a:ext cx="1358100" cy="1742358"/>
          </a:xfrm>
          <a:solidFill>
            <a:schemeClr val="tx2"/>
          </a:solidFill>
        </p:spPr>
        <p:txBody>
          <a:bodyPr vert="horz" lIns="0" tIns="0" rIns="0" bIns="0" rtlCol="0">
            <a:noAutofit/>
          </a:bodyPr>
          <a:lstStyle>
            <a:lvl1pPr>
              <a:defRPr lang="en-GB" sz="900" dirty="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24" name="Text Placeholder 10">
            <a:extLst>
              <a:ext uri="{FF2B5EF4-FFF2-40B4-BE49-F238E27FC236}">
                <a16:creationId xmlns:a16="http://schemas.microsoft.com/office/drawing/2014/main" id="{BA241006-FA7F-3ABD-E9C0-8E177A254F71}"/>
              </a:ext>
            </a:extLst>
          </p:cNvPr>
          <p:cNvSpPr>
            <a:spLocks noGrp="1"/>
          </p:cNvSpPr>
          <p:nvPr>
            <p:ph type="body" sz="quarter" idx="24" hasCustomPrompt="1"/>
          </p:nvPr>
        </p:nvSpPr>
        <p:spPr>
          <a:xfrm>
            <a:off x="7566421" y="3133127"/>
            <a:ext cx="1358504" cy="348622"/>
          </a:xfrm>
        </p:spPr>
        <p:txBody>
          <a:bodyPr wrap="square">
            <a:spAutoFit/>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2" name="Text Placeholder 7">
            <a:extLst>
              <a:ext uri="{FF2B5EF4-FFF2-40B4-BE49-F238E27FC236}">
                <a16:creationId xmlns:a16="http://schemas.microsoft.com/office/drawing/2014/main" id="{7BD20165-AAB7-7FF2-32A4-4043B7F5215A}"/>
              </a:ext>
            </a:extLst>
          </p:cNvPr>
          <p:cNvSpPr>
            <a:spLocks noGrp="1"/>
          </p:cNvSpPr>
          <p:nvPr>
            <p:ph type="body" sz="quarter" idx="25" hasCustomPrompt="1"/>
          </p:nvPr>
        </p:nvSpPr>
        <p:spPr>
          <a:xfrm>
            <a:off x="6093154" y="295201"/>
            <a:ext cx="2834153" cy="876375"/>
          </a:xfrm>
        </p:spPr>
        <p:txBody>
          <a:bodyPr/>
          <a:lstStyle>
            <a:lvl1pPr>
              <a:defRPr sz="1050"/>
            </a:lvl1pPr>
            <a:lvl2pPr>
              <a:defRPr sz="1050"/>
            </a:lvl2pPr>
            <a:lvl3pPr>
              <a:defRPr sz="900"/>
            </a:lvl3pPr>
          </a:lstStyle>
          <a:p>
            <a:pPr lvl="0"/>
            <a:r>
              <a:rPr lang="en-GB"/>
              <a:t>Click to add text. Delete if not required.</a:t>
            </a:r>
          </a:p>
          <a:p>
            <a:pPr lvl="1"/>
            <a:r>
              <a:rPr lang="en-GB"/>
              <a:t>Second level</a:t>
            </a:r>
          </a:p>
          <a:p>
            <a:pPr lvl="2"/>
            <a:r>
              <a:rPr lang="en-GB"/>
              <a:t>Third level</a:t>
            </a:r>
          </a:p>
        </p:txBody>
      </p:sp>
      <p:sp>
        <p:nvSpPr>
          <p:cNvPr id="30" name="Picture Placeholder 3">
            <a:extLst>
              <a:ext uri="{FF2B5EF4-FFF2-40B4-BE49-F238E27FC236}">
                <a16:creationId xmlns:a16="http://schemas.microsoft.com/office/drawing/2014/main" id="{1E351EF8-8286-87AC-38C6-7E9DC74AA5D5}"/>
              </a:ext>
            </a:extLst>
          </p:cNvPr>
          <p:cNvSpPr>
            <a:spLocks noGrp="1"/>
          </p:cNvSpPr>
          <p:nvPr>
            <p:ph type="pic" sz="quarter" idx="26" hasCustomPrompt="1"/>
          </p:nvPr>
        </p:nvSpPr>
        <p:spPr>
          <a:xfrm>
            <a:off x="219075" y="3832986"/>
            <a:ext cx="1358100" cy="1742358"/>
          </a:xfrm>
          <a:solidFill>
            <a:schemeClr val="tx2"/>
          </a:solidFill>
        </p:spPr>
        <p:txBody>
          <a:bodyPr vert="horz" lIns="0" tIns="0" rIns="0" bIns="0" rtlCol="0">
            <a:noAutofit/>
          </a:bodyPr>
          <a:lstStyle>
            <a:lvl1pPr>
              <a:defRPr lang="en-GB" sz="90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31" name="Text Placeholder 10">
            <a:extLst>
              <a:ext uri="{FF2B5EF4-FFF2-40B4-BE49-F238E27FC236}">
                <a16:creationId xmlns:a16="http://schemas.microsoft.com/office/drawing/2014/main" id="{7D881FA5-55EC-F926-2B2E-C6A382AF84D6}"/>
              </a:ext>
            </a:extLst>
          </p:cNvPr>
          <p:cNvSpPr>
            <a:spLocks noGrp="1"/>
          </p:cNvSpPr>
          <p:nvPr>
            <p:ph type="body" sz="quarter" idx="27" hasCustomPrompt="1"/>
          </p:nvPr>
        </p:nvSpPr>
        <p:spPr>
          <a:xfrm>
            <a:off x="219075" y="5640122"/>
            <a:ext cx="1358504" cy="348622"/>
          </a:xfrm>
        </p:spPr>
        <p:txBody>
          <a:bodyPr wrap="square">
            <a:spAutoFit/>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32" name="Picture Placeholder 3">
            <a:extLst>
              <a:ext uri="{FF2B5EF4-FFF2-40B4-BE49-F238E27FC236}">
                <a16:creationId xmlns:a16="http://schemas.microsoft.com/office/drawing/2014/main" id="{BBC82E01-F7FE-2EAB-B8E7-5960A7A58603}"/>
              </a:ext>
            </a:extLst>
          </p:cNvPr>
          <p:cNvSpPr>
            <a:spLocks noGrp="1"/>
          </p:cNvSpPr>
          <p:nvPr>
            <p:ph type="pic" sz="quarter" idx="28" hasCustomPrompt="1"/>
          </p:nvPr>
        </p:nvSpPr>
        <p:spPr>
          <a:xfrm>
            <a:off x="1688306" y="3832986"/>
            <a:ext cx="1358100" cy="1742358"/>
          </a:xfrm>
          <a:solidFill>
            <a:schemeClr val="tx2"/>
          </a:solidFill>
        </p:spPr>
        <p:txBody>
          <a:bodyPr vert="horz" lIns="0" tIns="0" rIns="0" bIns="0" rtlCol="0">
            <a:noAutofit/>
          </a:bodyPr>
          <a:lstStyle>
            <a:lvl1pPr>
              <a:defRPr lang="en-GB" sz="90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33" name="Text Placeholder 10">
            <a:extLst>
              <a:ext uri="{FF2B5EF4-FFF2-40B4-BE49-F238E27FC236}">
                <a16:creationId xmlns:a16="http://schemas.microsoft.com/office/drawing/2014/main" id="{AF3DAD82-5491-5A1C-AF05-DBECB12413C0}"/>
              </a:ext>
            </a:extLst>
          </p:cNvPr>
          <p:cNvSpPr>
            <a:spLocks noGrp="1"/>
          </p:cNvSpPr>
          <p:nvPr>
            <p:ph type="body" sz="quarter" idx="29" hasCustomPrompt="1"/>
          </p:nvPr>
        </p:nvSpPr>
        <p:spPr>
          <a:xfrm>
            <a:off x="1688306" y="5640122"/>
            <a:ext cx="1358504" cy="348622"/>
          </a:xfrm>
        </p:spPr>
        <p:txBody>
          <a:bodyPr wrap="square">
            <a:spAutoFit/>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34" name="Picture Placeholder 3">
            <a:extLst>
              <a:ext uri="{FF2B5EF4-FFF2-40B4-BE49-F238E27FC236}">
                <a16:creationId xmlns:a16="http://schemas.microsoft.com/office/drawing/2014/main" id="{D56B49B1-E5CE-83C1-0D25-0898269814D0}"/>
              </a:ext>
            </a:extLst>
          </p:cNvPr>
          <p:cNvSpPr>
            <a:spLocks noGrp="1"/>
          </p:cNvSpPr>
          <p:nvPr>
            <p:ph type="pic" sz="quarter" idx="30" hasCustomPrompt="1"/>
          </p:nvPr>
        </p:nvSpPr>
        <p:spPr>
          <a:xfrm>
            <a:off x="3155156" y="3832986"/>
            <a:ext cx="1358100" cy="1742358"/>
          </a:xfrm>
          <a:solidFill>
            <a:schemeClr val="tx2"/>
          </a:solidFill>
        </p:spPr>
        <p:txBody>
          <a:bodyPr vert="horz" lIns="0" tIns="0" rIns="0" bIns="0" rtlCol="0">
            <a:noAutofit/>
          </a:bodyPr>
          <a:lstStyle>
            <a:lvl1pPr>
              <a:defRPr lang="en-GB" sz="90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35" name="Text Placeholder 10">
            <a:extLst>
              <a:ext uri="{FF2B5EF4-FFF2-40B4-BE49-F238E27FC236}">
                <a16:creationId xmlns:a16="http://schemas.microsoft.com/office/drawing/2014/main" id="{0D879563-9332-8DE6-BC2B-72B716864FC8}"/>
              </a:ext>
            </a:extLst>
          </p:cNvPr>
          <p:cNvSpPr>
            <a:spLocks noGrp="1"/>
          </p:cNvSpPr>
          <p:nvPr>
            <p:ph type="body" sz="quarter" idx="31" hasCustomPrompt="1"/>
          </p:nvPr>
        </p:nvSpPr>
        <p:spPr>
          <a:xfrm>
            <a:off x="3155156" y="5640122"/>
            <a:ext cx="1358504" cy="348622"/>
          </a:xfrm>
        </p:spPr>
        <p:txBody>
          <a:bodyPr wrap="square">
            <a:spAutoFit/>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36" name="Picture Placeholder 3">
            <a:extLst>
              <a:ext uri="{FF2B5EF4-FFF2-40B4-BE49-F238E27FC236}">
                <a16:creationId xmlns:a16="http://schemas.microsoft.com/office/drawing/2014/main" id="{34E06054-2590-E998-043B-8F545070935C}"/>
              </a:ext>
            </a:extLst>
          </p:cNvPr>
          <p:cNvSpPr>
            <a:spLocks noGrp="1"/>
          </p:cNvSpPr>
          <p:nvPr>
            <p:ph type="pic" sz="quarter" idx="32" hasCustomPrompt="1"/>
          </p:nvPr>
        </p:nvSpPr>
        <p:spPr>
          <a:xfrm>
            <a:off x="4624388" y="3832986"/>
            <a:ext cx="1358100" cy="1742358"/>
          </a:xfrm>
          <a:solidFill>
            <a:schemeClr val="tx2"/>
          </a:solidFill>
        </p:spPr>
        <p:txBody>
          <a:bodyPr vert="horz" lIns="0" tIns="0" rIns="0" bIns="0" rtlCol="0">
            <a:noAutofit/>
          </a:bodyPr>
          <a:lstStyle>
            <a:lvl1pPr>
              <a:defRPr lang="en-GB" sz="90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37" name="Text Placeholder 10">
            <a:extLst>
              <a:ext uri="{FF2B5EF4-FFF2-40B4-BE49-F238E27FC236}">
                <a16:creationId xmlns:a16="http://schemas.microsoft.com/office/drawing/2014/main" id="{B2E849EB-3C88-7D18-ED79-F55E7AB9250D}"/>
              </a:ext>
            </a:extLst>
          </p:cNvPr>
          <p:cNvSpPr>
            <a:spLocks noGrp="1"/>
          </p:cNvSpPr>
          <p:nvPr>
            <p:ph type="body" sz="quarter" idx="33" hasCustomPrompt="1"/>
          </p:nvPr>
        </p:nvSpPr>
        <p:spPr>
          <a:xfrm>
            <a:off x="4624387" y="5640122"/>
            <a:ext cx="1358504" cy="348622"/>
          </a:xfrm>
        </p:spPr>
        <p:txBody>
          <a:bodyPr wrap="square">
            <a:spAutoFit/>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38" name="Picture Placeholder 3">
            <a:extLst>
              <a:ext uri="{FF2B5EF4-FFF2-40B4-BE49-F238E27FC236}">
                <a16:creationId xmlns:a16="http://schemas.microsoft.com/office/drawing/2014/main" id="{3A8CC4AE-06AB-5A91-10DC-6C53FFB4A23A}"/>
              </a:ext>
            </a:extLst>
          </p:cNvPr>
          <p:cNvSpPr>
            <a:spLocks noGrp="1"/>
          </p:cNvSpPr>
          <p:nvPr>
            <p:ph type="pic" sz="quarter" idx="34" hasCustomPrompt="1"/>
          </p:nvPr>
        </p:nvSpPr>
        <p:spPr>
          <a:xfrm>
            <a:off x="6097190" y="3832986"/>
            <a:ext cx="1358100" cy="1742358"/>
          </a:xfrm>
          <a:solidFill>
            <a:schemeClr val="tx2"/>
          </a:solidFill>
        </p:spPr>
        <p:txBody>
          <a:bodyPr vert="horz" lIns="0" tIns="0" rIns="0" bIns="0" rtlCol="0">
            <a:noAutofit/>
          </a:bodyPr>
          <a:lstStyle>
            <a:lvl1pPr>
              <a:defRPr lang="en-GB" sz="90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39" name="Text Placeholder 10">
            <a:extLst>
              <a:ext uri="{FF2B5EF4-FFF2-40B4-BE49-F238E27FC236}">
                <a16:creationId xmlns:a16="http://schemas.microsoft.com/office/drawing/2014/main" id="{5B2ACD70-936B-5D18-96B7-1BF64FC6E214}"/>
              </a:ext>
            </a:extLst>
          </p:cNvPr>
          <p:cNvSpPr>
            <a:spLocks noGrp="1"/>
          </p:cNvSpPr>
          <p:nvPr>
            <p:ph type="body" sz="quarter" idx="35" hasCustomPrompt="1"/>
          </p:nvPr>
        </p:nvSpPr>
        <p:spPr>
          <a:xfrm>
            <a:off x="6097190" y="5640122"/>
            <a:ext cx="1358504" cy="348622"/>
          </a:xfrm>
        </p:spPr>
        <p:txBody>
          <a:bodyPr wrap="square">
            <a:spAutoFit/>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40" name="Picture Placeholder 3">
            <a:extLst>
              <a:ext uri="{FF2B5EF4-FFF2-40B4-BE49-F238E27FC236}">
                <a16:creationId xmlns:a16="http://schemas.microsoft.com/office/drawing/2014/main" id="{96B65B4A-309C-6AFF-3233-21C6FE13D295}"/>
              </a:ext>
            </a:extLst>
          </p:cNvPr>
          <p:cNvSpPr>
            <a:spLocks noGrp="1"/>
          </p:cNvSpPr>
          <p:nvPr>
            <p:ph type="pic" sz="quarter" idx="36" hasCustomPrompt="1"/>
          </p:nvPr>
        </p:nvSpPr>
        <p:spPr>
          <a:xfrm>
            <a:off x="7566422" y="3832986"/>
            <a:ext cx="1358100" cy="1742358"/>
          </a:xfrm>
          <a:solidFill>
            <a:schemeClr val="tx2"/>
          </a:solidFill>
        </p:spPr>
        <p:txBody>
          <a:bodyPr vert="horz" lIns="0" tIns="0" rIns="0" bIns="0" rtlCol="0">
            <a:noAutofit/>
          </a:bodyPr>
          <a:lstStyle>
            <a:lvl1pPr>
              <a:defRPr lang="en-GB" sz="900" dirty="0"/>
            </a:lvl1pPr>
          </a:lstStyle>
          <a:p>
            <a:pPr marL="0" marR="0" lvl="0" indent="0" algn="l" defTabSz="685800" rtl="0" eaLnBrk="1" fontAlgn="auto" latinLnBrk="0" hangingPunct="1">
              <a:lnSpc>
                <a:spcPct val="110000"/>
              </a:lnSpc>
              <a:spcBef>
                <a:spcPts val="450"/>
              </a:spcBef>
              <a:spcAft>
                <a:spcPts val="450"/>
              </a:spcAft>
              <a:buClrTx/>
              <a:buSzTx/>
              <a:buFont typeface="Arial" panose="020B0604020202020204" pitchFamily="34" charset="0"/>
              <a:buNone/>
              <a:tabLst/>
              <a:defRPr/>
            </a:pPr>
            <a:r>
              <a:rPr lang="en-US"/>
              <a:t>Click the icon to add a team member headshot.</a:t>
            </a:r>
            <a:r>
              <a:rPr lang="en-GB"/>
              <a:t> Delete if not required.</a:t>
            </a:r>
            <a:endParaRPr lang="en-US"/>
          </a:p>
        </p:txBody>
      </p:sp>
      <p:sp>
        <p:nvSpPr>
          <p:cNvPr id="41" name="Text Placeholder 10">
            <a:extLst>
              <a:ext uri="{FF2B5EF4-FFF2-40B4-BE49-F238E27FC236}">
                <a16:creationId xmlns:a16="http://schemas.microsoft.com/office/drawing/2014/main" id="{56786C68-DCD8-DE01-5F52-6FF88150DD6E}"/>
              </a:ext>
            </a:extLst>
          </p:cNvPr>
          <p:cNvSpPr>
            <a:spLocks noGrp="1"/>
          </p:cNvSpPr>
          <p:nvPr>
            <p:ph type="body" sz="quarter" idx="37" hasCustomPrompt="1"/>
          </p:nvPr>
        </p:nvSpPr>
        <p:spPr>
          <a:xfrm>
            <a:off x="7566421" y="5640122"/>
            <a:ext cx="1358504" cy="348622"/>
          </a:xfrm>
        </p:spPr>
        <p:txBody>
          <a:bodyPr wrap="square">
            <a:spAutoFit/>
          </a:bodyPr>
          <a:lstStyle>
            <a:lvl1pPr>
              <a:spcBef>
                <a:spcPts val="0"/>
              </a:spcBef>
              <a:spcAft>
                <a:spcPts val="0"/>
              </a:spcAft>
              <a:defRPr lang="en-GB" sz="1050" b="1" i="0" kern="1200" dirty="0">
                <a:solidFill>
                  <a:schemeClr val="tx1"/>
                </a:solidFill>
                <a:latin typeface="Johnson Text" pitchFamily="2" charset="77"/>
                <a:ea typeface="+mn-ea"/>
                <a:cs typeface="+mn-cs"/>
              </a:defRPr>
            </a:lvl1pPr>
            <a:lvl2pPr marL="0" indent="0">
              <a:spcBef>
                <a:spcPts val="0"/>
              </a:spcBef>
              <a:spcAft>
                <a:spcPts val="0"/>
              </a:spcAft>
              <a:buNone/>
              <a:defRPr sz="1050" b="0" i="0">
                <a:solidFill>
                  <a:schemeClr val="tx1"/>
                </a:solidFill>
                <a:latin typeface="Johnson Text" pitchFamily="2" charset="77"/>
              </a:defRPr>
            </a:lvl2pPr>
            <a:lvl3pPr marL="240506" indent="-240506">
              <a:spcBef>
                <a:spcPts val="0"/>
              </a:spcBef>
              <a:spcAft>
                <a:spcPts val="0"/>
              </a:spcAft>
              <a:tabLst/>
              <a:defRPr/>
            </a:lvl3pPr>
            <a:lvl4pPr>
              <a:spcBef>
                <a:spcPts val="0"/>
              </a:spcBef>
              <a:spcAft>
                <a:spcPts val="0"/>
              </a:spcAft>
              <a:defRPr/>
            </a:lvl4pPr>
            <a:lvl5pPr>
              <a:spcBef>
                <a:spcPts val="0"/>
              </a:spcBef>
              <a:spcAft>
                <a:spcPts val="0"/>
              </a:spcAft>
              <a:defRPr/>
            </a:lvl5pPr>
          </a:lstStyle>
          <a:p>
            <a:pPr lvl="0"/>
            <a:r>
              <a:rPr lang="en-GB" err="1"/>
              <a:t>Firstname</a:t>
            </a:r>
            <a:r>
              <a:rPr lang="en-GB"/>
              <a:t> Surname</a:t>
            </a:r>
          </a:p>
          <a:p>
            <a:pPr lvl="1"/>
            <a:r>
              <a:rPr lang="en-GB"/>
              <a:t>Role, Location</a:t>
            </a:r>
          </a:p>
        </p:txBody>
      </p:sp>
      <p:sp>
        <p:nvSpPr>
          <p:cNvPr id="5" name="Title 7">
            <a:extLst>
              <a:ext uri="{FF2B5EF4-FFF2-40B4-BE49-F238E27FC236}">
                <a16:creationId xmlns:a16="http://schemas.microsoft.com/office/drawing/2014/main" id="{520EE9D3-6988-A53A-4B71-0F5506C1DB6D}"/>
              </a:ext>
            </a:extLst>
          </p:cNvPr>
          <p:cNvSpPr>
            <a:spLocks noGrp="1"/>
          </p:cNvSpPr>
          <p:nvPr>
            <p:ph type="title" hasCustomPrompt="1"/>
          </p:nvPr>
        </p:nvSpPr>
        <p:spPr>
          <a:xfrm>
            <a:off x="216227" y="262800"/>
            <a:ext cx="5033238" cy="351506"/>
          </a:xfrm>
        </p:spPr>
        <p:txBody>
          <a:bodyPr/>
          <a:lstStyle>
            <a:lvl1pPr>
              <a:defRPr>
                <a:solidFill>
                  <a:schemeClr val="accent1"/>
                </a:solidFill>
              </a:defRPr>
            </a:lvl1pPr>
          </a:lstStyle>
          <a:p>
            <a:r>
              <a:rPr lang="en-US"/>
              <a:t>Master title style</a:t>
            </a:r>
            <a:endParaRPr lang="en-GB"/>
          </a:p>
        </p:txBody>
      </p:sp>
      <p:sp>
        <p:nvSpPr>
          <p:cNvPr id="8" name="Subtitle 2">
            <a:extLst>
              <a:ext uri="{FF2B5EF4-FFF2-40B4-BE49-F238E27FC236}">
                <a16:creationId xmlns:a16="http://schemas.microsoft.com/office/drawing/2014/main" id="{A29A91CD-56E3-1B05-9890-3FE2231364A5}"/>
              </a:ext>
            </a:extLst>
          </p:cNvPr>
          <p:cNvSpPr>
            <a:spLocks noGrp="1"/>
          </p:cNvSpPr>
          <p:nvPr>
            <p:ph type="subTitle" idx="38" hasCustomPrompt="1"/>
          </p:nvPr>
        </p:nvSpPr>
        <p:spPr>
          <a:xfrm>
            <a:off x="216226" y="713621"/>
            <a:ext cx="5035154"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3" name="Footer Placeholder 4">
            <a:extLst>
              <a:ext uri="{FF2B5EF4-FFF2-40B4-BE49-F238E27FC236}">
                <a16:creationId xmlns:a16="http://schemas.microsoft.com/office/drawing/2014/main" id="{2FD0E279-D09C-E44C-0FD5-7AAE367C5D97}"/>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Tree>
    <p:extLst>
      <p:ext uri="{BB962C8B-B14F-4D97-AF65-F5344CB8AC3E}">
        <p14:creationId xmlns:p14="http://schemas.microsoft.com/office/powerpoint/2010/main" val="211916163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F71E3-AC39-2207-0CC4-1E2486610795}"/>
              </a:ext>
            </a:extLst>
          </p:cNvPr>
          <p:cNvSpPr>
            <a:spLocks noGrp="1"/>
          </p:cNvSpPr>
          <p:nvPr>
            <p:ph type="ctrTitle"/>
          </p:nvPr>
        </p:nvSpPr>
        <p:spPr>
          <a:xfrm>
            <a:off x="218695" y="280801"/>
            <a:ext cx="4300538" cy="1965282"/>
          </a:xfrm>
        </p:spPr>
        <p:txBody>
          <a:bodyPr wrap="square" anchor="t">
            <a:spAutoFit/>
          </a:bodyPr>
          <a:lstStyle>
            <a:lvl1pPr algn="l">
              <a:lnSpc>
                <a:spcPct val="80000"/>
              </a:lnSpc>
              <a:defRPr sz="5250" b="0" i="0" spc="0" baseline="0">
                <a:solidFill>
                  <a:schemeClr val="bg1"/>
                </a:solidFill>
                <a:latin typeface="+mj-lt"/>
              </a:defRPr>
            </a:lvl1pPr>
          </a:lstStyle>
          <a:p>
            <a:r>
              <a:rPr lang="en-US"/>
              <a:t>Click to edit Master title style</a:t>
            </a:r>
            <a:endParaRPr lang="en-GB"/>
          </a:p>
        </p:txBody>
      </p:sp>
      <p:sp>
        <p:nvSpPr>
          <p:cNvPr id="7" name="Text Placeholder 31">
            <a:extLst>
              <a:ext uri="{FF2B5EF4-FFF2-40B4-BE49-F238E27FC236}">
                <a16:creationId xmlns:a16="http://schemas.microsoft.com/office/drawing/2014/main" id="{B7E02200-51E6-11EB-F9C2-B25EC78CCA31}"/>
              </a:ext>
            </a:extLst>
          </p:cNvPr>
          <p:cNvSpPr>
            <a:spLocks noGrp="1"/>
          </p:cNvSpPr>
          <p:nvPr>
            <p:ph type="body" sz="quarter" idx="10" hasCustomPrompt="1"/>
          </p:nvPr>
        </p:nvSpPr>
        <p:spPr>
          <a:xfrm>
            <a:off x="215504" y="5035735"/>
            <a:ext cx="2096690" cy="717180"/>
          </a:xfrm>
        </p:spPr>
        <p:txBody>
          <a:bodyPr anchor="b"/>
          <a:lstStyle>
            <a:lvl1pPr>
              <a:lnSpc>
                <a:spcPct val="100000"/>
              </a:lnSpc>
              <a:spcBef>
                <a:spcPts val="0"/>
              </a:spcBef>
              <a:spcAft>
                <a:spcPts val="0"/>
              </a:spcAft>
              <a:defRPr sz="750">
                <a:solidFill>
                  <a:schemeClr val="bg1"/>
                </a:solidFill>
              </a:defRPr>
            </a:lvl1pPr>
          </a:lstStyle>
          <a:p>
            <a:r>
              <a:rPr lang="en-GB"/>
              <a:t>Supporting details – delete if not required</a:t>
            </a:r>
          </a:p>
        </p:txBody>
      </p:sp>
      <p:sp>
        <p:nvSpPr>
          <p:cNvPr id="5" name="Graphic 6">
            <a:extLst>
              <a:ext uri="{FF2B5EF4-FFF2-40B4-BE49-F238E27FC236}">
                <a16:creationId xmlns:a16="http://schemas.microsoft.com/office/drawing/2014/main" id="{625DE8F4-3D9E-F168-C5D4-5BCC2C340063}"/>
              </a:ext>
            </a:extLst>
          </p:cNvPr>
          <p:cNvSpPr>
            <a:spLocks noChangeAspect="1"/>
          </p:cNvSpPr>
          <p:nvPr userDrawn="1"/>
        </p:nvSpPr>
        <p:spPr>
          <a:xfrm>
            <a:off x="221260" y="6157305"/>
            <a:ext cx="1521740" cy="406800"/>
          </a:xfrm>
          <a:custGeom>
            <a:avLst/>
            <a:gdLst>
              <a:gd name="connsiteX0" fmla="*/ 950465 w 9611734"/>
              <a:gd name="connsiteY0" fmla="*/ 818675 h 1927097"/>
              <a:gd name="connsiteX1" fmla="*/ 803768 w 9611734"/>
              <a:gd name="connsiteY1" fmla="*/ 568646 h 1927097"/>
              <a:gd name="connsiteX2" fmla="*/ 950465 w 9611734"/>
              <a:gd name="connsiteY2" fmla="*/ 318617 h 1927097"/>
              <a:gd name="connsiteX3" fmla="*/ 1097162 w 9611734"/>
              <a:gd name="connsiteY3" fmla="*/ 568646 h 1927097"/>
              <a:gd name="connsiteX4" fmla="*/ 950465 w 9611734"/>
              <a:gd name="connsiteY4" fmla="*/ 818675 h 1927097"/>
              <a:gd name="connsiteX5" fmla="*/ 950465 w 9611734"/>
              <a:gd name="connsiteY5" fmla="*/ 251429 h 1927097"/>
              <a:gd name="connsiteX6" fmla="*/ 652338 w 9611734"/>
              <a:gd name="connsiteY6" fmla="*/ 568646 h 1927097"/>
              <a:gd name="connsiteX7" fmla="*/ 950465 w 9611734"/>
              <a:gd name="connsiteY7" fmla="*/ 885863 h 1927097"/>
              <a:gd name="connsiteX8" fmla="*/ 1248591 w 9611734"/>
              <a:gd name="connsiteY8" fmla="*/ 568646 h 1927097"/>
              <a:gd name="connsiteX9" fmla="*/ 950465 w 9611734"/>
              <a:gd name="connsiteY9" fmla="*/ 251429 h 1927097"/>
              <a:gd name="connsiteX10" fmla="*/ 2283534 w 9611734"/>
              <a:gd name="connsiteY10" fmla="*/ 251429 h 1927097"/>
              <a:gd name="connsiteX11" fmla="*/ 2114929 w 9611734"/>
              <a:gd name="connsiteY11" fmla="*/ 340488 h 1927097"/>
              <a:gd name="connsiteX12" fmla="*/ 2107568 w 9611734"/>
              <a:gd name="connsiteY12" fmla="*/ 340488 h 1927097"/>
              <a:gd name="connsiteX13" fmla="*/ 2107568 w 9611734"/>
              <a:gd name="connsiteY13" fmla="*/ 263677 h 1927097"/>
              <a:gd name="connsiteX14" fmla="*/ 1963324 w 9611734"/>
              <a:gd name="connsiteY14" fmla="*/ 263677 h 1927097"/>
              <a:gd name="connsiteX15" fmla="*/ 1963324 w 9611734"/>
              <a:gd name="connsiteY15" fmla="*/ 873615 h 1927097"/>
              <a:gd name="connsiteX16" fmla="*/ 2107568 w 9611734"/>
              <a:gd name="connsiteY16" fmla="*/ 873615 h 1927097"/>
              <a:gd name="connsiteX17" fmla="*/ 2107568 w 9611734"/>
              <a:gd name="connsiteY17" fmla="*/ 479412 h 1927097"/>
              <a:gd name="connsiteX18" fmla="*/ 2228501 w 9611734"/>
              <a:gd name="connsiteY18" fmla="*/ 336638 h 1927097"/>
              <a:gd name="connsiteX19" fmla="*/ 2332433 w 9611734"/>
              <a:gd name="connsiteY19" fmla="*/ 456142 h 1927097"/>
              <a:gd name="connsiteX20" fmla="*/ 2332433 w 9611734"/>
              <a:gd name="connsiteY20" fmla="*/ 873265 h 1927097"/>
              <a:gd name="connsiteX21" fmla="*/ 2476677 w 9611734"/>
              <a:gd name="connsiteY21" fmla="*/ 873265 h 1927097"/>
              <a:gd name="connsiteX22" fmla="*/ 2476677 w 9611734"/>
              <a:gd name="connsiteY22" fmla="*/ 455092 h 1927097"/>
              <a:gd name="connsiteX23" fmla="*/ 2283534 w 9611734"/>
              <a:gd name="connsiteY23" fmla="*/ 251429 h 1927097"/>
              <a:gd name="connsiteX24" fmla="*/ 2803897 w 9611734"/>
              <a:gd name="connsiteY24" fmla="*/ 251429 h 1927097"/>
              <a:gd name="connsiteX25" fmla="*/ 2570444 w 9611734"/>
              <a:gd name="connsiteY25" fmla="*/ 427097 h 1927097"/>
              <a:gd name="connsiteX26" fmla="*/ 2718368 w 9611734"/>
              <a:gd name="connsiteY26" fmla="*/ 602765 h 1927097"/>
              <a:gd name="connsiteX27" fmla="*/ 2840528 w 9611734"/>
              <a:gd name="connsiteY27" fmla="*/ 633209 h 1927097"/>
              <a:gd name="connsiteX28" fmla="*/ 2934645 w 9611734"/>
              <a:gd name="connsiteY28" fmla="*/ 723493 h 1927097"/>
              <a:gd name="connsiteX29" fmla="*/ 2813712 w 9611734"/>
              <a:gd name="connsiteY29" fmla="*/ 821125 h 1927097"/>
              <a:gd name="connsiteX30" fmla="*/ 2674376 w 9611734"/>
              <a:gd name="connsiteY30" fmla="*/ 679576 h 1927097"/>
              <a:gd name="connsiteX31" fmla="*/ 2544855 w 9611734"/>
              <a:gd name="connsiteY31" fmla="*/ 716144 h 1927097"/>
              <a:gd name="connsiteX32" fmla="*/ 2797763 w 9611734"/>
              <a:gd name="connsiteY32" fmla="*/ 885688 h 1927097"/>
              <a:gd name="connsiteX33" fmla="*/ 3051898 w 9611734"/>
              <a:gd name="connsiteY33" fmla="*/ 686924 h 1927097"/>
              <a:gd name="connsiteX34" fmla="*/ 2889427 w 9611734"/>
              <a:gd name="connsiteY34" fmla="*/ 503908 h 1927097"/>
              <a:gd name="connsiteX35" fmla="*/ 2772174 w 9611734"/>
              <a:gd name="connsiteY35" fmla="*/ 474688 h 1927097"/>
              <a:gd name="connsiteX36" fmla="*/ 2687872 w 9611734"/>
              <a:gd name="connsiteY36" fmla="*/ 394203 h 1927097"/>
              <a:gd name="connsiteX37" fmla="*/ 2791804 w 9611734"/>
              <a:gd name="connsiteY37" fmla="*/ 316167 h 1927097"/>
              <a:gd name="connsiteX38" fmla="*/ 2916418 w 9611734"/>
              <a:gd name="connsiteY38" fmla="*/ 433221 h 1927097"/>
              <a:gd name="connsiteX39" fmla="*/ 3038578 w 9611734"/>
              <a:gd name="connsiteY39" fmla="*/ 396652 h 1927097"/>
              <a:gd name="connsiteX40" fmla="*/ 2803897 w 9611734"/>
              <a:gd name="connsiteY40" fmla="*/ 251429 h 1927097"/>
              <a:gd name="connsiteX41" fmla="*/ 3409965 w 9611734"/>
              <a:gd name="connsiteY41" fmla="*/ 818675 h 1927097"/>
              <a:gd name="connsiteX42" fmla="*/ 3263268 w 9611734"/>
              <a:gd name="connsiteY42" fmla="*/ 568646 h 1927097"/>
              <a:gd name="connsiteX43" fmla="*/ 3409965 w 9611734"/>
              <a:gd name="connsiteY43" fmla="*/ 318617 h 1927097"/>
              <a:gd name="connsiteX44" fmla="*/ 3556663 w 9611734"/>
              <a:gd name="connsiteY44" fmla="*/ 568646 h 1927097"/>
              <a:gd name="connsiteX45" fmla="*/ 3409965 w 9611734"/>
              <a:gd name="connsiteY45" fmla="*/ 818675 h 1927097"/>
              <a:gd name="connsiteX46" fmla="*/ 3409965 w 9611734"/>
              <a:gd name="connsiteY46" fmla="*/ 251429 h 1927097"/>
              <a:gd name="connsiteX47" fmla="*/ 3111839 w 9611734"/>
              <a:gd name="connsiteY47" fmla="*/ 568646 h 1927097"/>
              <a:gd name="connsiteX48" fmla="*/ 3409965 w 9611734"/>
              <a:gd name="connsiteY48" fmla="*/ 885863 h 1927097"/>
              <a:gd name="connsiteX49" fmla="*/ 3708092 w 9611734"/>
              <a:gd name="connsiteY49" fmla="*/ 568646 h 1927097"/>
              <a:gd name="connsiteX50" fmla="*/ 3409965 w 9611734"/>
              <a:gd name="connsiteY50" fmla="*/ 251429 h 1927097"/>
              <a:gd name="connsiteX51" fmla="*/ 4113656 w 9611734"/>
              <a:gd name="connsiteY51" fmla="*/ 251429 h 1927097"/>
              <a:gd name="connsiteX52" fmla="*/ 3945051 w 9611734"/>
              <a:gd name="connsiteY52" fmla="*/ 340488 h 1927097"/>
              <a:gd name="connsiteX53" fmla="*/ 3937690 w 9611734"/>
              <a:gd name="connsiteY53" fmla="*/ 340488 h 1927097"/>
              <a:gd name="connsiteX54" fmla="*/ 3937690 w 9611734"/>
              <a:gd name="connsiteY54" fmla="*/ 263677 h 1927097"/>
              <a:gd name="connsiteX55" fmla="*/ 3793446 w 9611734"/>
              <a:gd name="connsiteY55" fmla="*/ 263677 h 1927097"/>
              <a:gd name="connsiteX56" fmla="*/ 3793446 w 9611734"/>
              <a:gd name="connsiteY56" fmla="*/ 873615 h 1927097"/>
              <a:gd name="connsiteX57" fmla="*/ 3937690 w 9611734"/>
              <a:gd name="connsiteY57" fmla="*/ 873615 h 1927097"/>
              <a:gd name="connsiteX58" fmla="*/ 3937690 w 9611734"/>
              <a:gd name="connsiteY58" fmla="*/ 479412 h 1927097"/>
              <a:gd name="connsiteX59" fmla="*/ 4058623 w 9611734"/>
              <a:gd name="connsiteY59" fmla="*/ 336638 h 1927097"/>
              <a:gd name="connsiteX60" fmla="*/ 4162555 w 9611734"/>
              <a:gd name="connsiteY60" fmla="*/ 456142 h 1927097"/>
              <a:gd name="connsiteX61" fmla="*/ 4162555 w 9611734"/>
              <a:gd name="connsiteY61" fmla="*/ 873265 h 1927097"/>
              <a:gd name="connsiteX62" fmla="*/ 4306799 w 9611734"/>
              <a:gd name="connsiteY62" fmla="*/ 873265 h 1927097"/>
              <a:gd name="connsiteX63" fmla="*/ 4306799 w 9611734"/>
              <a:gd name="connsiteY63" fmla="*/ 455092 h 1927097"/>
              <a:gd name="connsiteX64" fmla="*/ 4113656 w 9611734"/>
              <a:gd name="connsiteY64" fmla="*/ 251429 h 1927097"/>
              <a:gd name="connsiteX65" fmla="*/ 6255401 w 9611734"/>
              <a:gd name="connsiteY65" fmla="*/ 818675 h 1927097"/>
              <a:gd name="connsiteX66" fmla="*/ 6108704 w 9611734"/>
              <a:gd name="connsiteY66" fmla="*/ 568646 h 1927097"/>
              <a:gd name="connsiteX67" fmla="*/ 6255401 w 9611734"/>
              <a:gd name="connsiteY67" fmla="*/ 318617 h 1927097"/>
              <a:gd name="connsiteX68" fmla="*/ 6402098 w 9611734"/>
              <a:gd name="connsiteY68" fmla="*/ 568646 h 1927097"/>
              <a:gd name="connsiteX69" fmla="*/ 6255401 w 9611734"/>
              <a:gd name="connsiteY69" fmla="*/ 818675 h 1927097"/>
              <a:gd name="connsiteX70" fmla="*/ 6255401 w 9611734"/>
              <a:gd name="connsiteY70" fmla="*/ 251429 h 1927097"/>
              <a:gd name="connsiteX71" fmla="*/ 5957274 w 9611734"/>
              <a:gd name="connsiteY71" fmla="*/ 568646 h 1927097"/>
              <a:gd name="connsiteX72" fmla="*/ 6255401 w 9611734"/>
              <a:gd name="connsiteY72" fmla="*/ 885863 h 1927097"/>
              <a:gd name="connsiteX73" fmla="*/ 6553528 w 9611734"/>
              <a:gd name="connsiteY73" fmla="*/ 568646 h 1927097"/>
              <a:gd name="connsiteX74" fmla="*/ 6255401 w 9611734"/>
              <a:gd name="connsiteY74" fmla="*/ 251429 h 1927097"/>
              <a:gd name="connsiteX75" fmla="*/ 7588295 w 9611734"/>
              <a:gd name="connsiteY75" fmla="*/ 251429 h 1927097"/>
              <a:gd name="connsiteX76" fmla="*/ 7419689 w 9611734"/>
              <a:gd name="connsiteY76" fmla="*/ 340488 h 1927097"/>
              <a:gd name="connsiteX77" fmla="*/ 7412328 w 9611734"/>
              <a:gd name="connsiteY77" fmla="*/ 340488 h 1927097"/>
              <a:gd name="connsiteX78" fmla="*/ 7412328 w 9611734"/>
              <a:gd name="connsiteY78" fmla="*/ 263677 h 1927097"/>
              <a:gd name="connsiteX79" fmla="*/ 7268085 w 9611734"/>
              <a:gd name="connsiteY79" fmla="*/ 263677 h 1927097"/>
              <a:gd name="connsiteX80" fmla="*/ 7268085 w 9611734"/>
              <a:gd name="connsiteY80" fmla="*/ 873615 h 1927097"/>
              <a:gd name="connsiteX81" fmla="*/ 7412328 w 9611734"/>
              <a:gd name="connsiteY81" fmla="*/ 873615 h 1927097"/>
              <a:gd name="connsiteX82" fmla="*/ 7412328 w 9611734"/>
              <a:gd name="connsiteY82" fmla="*/ 479412 h 1927097"/>
              <a:gd name="connsiteX83" fmla="*/ 7533262 w 9611734"/>
              <a:gd name="connsiteY83" fmla="*/ 336638 h 1927097"/>
              <a:gd name="connsiteX84" fmla="*/ 7637194 w 9611734"/>
              <a:gd name="connsiteY84" fmla="*/ 456142 h 1927097"/>
              <a:gd name="connsiteX85" fmla="*/ 7637194 w 9611734"/>
              <a:gd name="connsiteY85" fmla="*/ 873265 h 1927097"/>
              <a:gd name="connsiteX86" fmla="*/ 7781438 w 9611734"/>
              <a:gd name="connsiteY86" fmla="*/ 873265 h 1927097"/>
              <a:gd name="connsiteX87" fmla="*/ 7781438 w 9611734"/>
              <a:gd name="connsiteY87" fmla="*/ 455092 h 1927097"/>
              <a:gd name="connsiteX88" fmla="*/ 7588295 w 9611734"/>
              <a:gd name="connsiteY88" fmla="*/ 251429 h 1927097"/>
              <a:gd name="connsiteX89" fmla="*/ 8108833 w 9611734"/>
              <a:gd name="connsiteY89" fmla="*/ 251429 h 1927097"/>
              <a:gd name="connsiteX90" fmla="*/ 7875380 w 9611734"/>
              <a:gd name="connsiteY90" fmla="*/ 427097 h 1927097"/>
              <a:gd name="connsiteX91" fmla="*/ 8023304 w 9611734"/>
              <a:gd name="connsiteY91" fmla="*/ 602765 h 1927097"/>
              <a:gd name="connsiteX92" fmla="*/ 8145464 w 9611734"/>
              <a:gd name="connsiteY92" fmla="*/ 633209 h 1927097"/>
              <a:gd name="connsiteX93" fmla="*/ 8239581 w 9611734"/>
              <a:gd name="connsiteY93" fmla="*/ 723493 h 1927097"/>
              <a:gd name="connsiteX94" fmla="*/ 8118648 w 9611734"/>
              <a:gd name="connsiteY94" fmla="*/ 821125 h 1927097"/>
              <a:gd name="connsiteX95" fmla="*/ 7979312 w 9611734"/>
              <a:gd name="connsiteY95" fmla="*/ 679576 h 1927097"/>
              <a:gd name="connsiteX96" fmla="*/ 7849791 w 9611734"/>
              <a:gd name="connsiteY96" fmla="*/ 716144 h 1927097"/>
              <a:gd name="connsiteX97" fmla="*/ 8102699 w 9611734"/>
              <a:gd name="connsiteY97" fmla="*/ 885688 h 1927097"/>
              <a:gd name="connsiteX98" fmla="*/ 8356834 w 9611734"/>
              <a:gd name="connsiteY98" fmla="*/ 686924 h 1927097"/>
              <a:gd name="connsiteX99" fmla="*/ 8194363 w 9611734"/>
              <a:gd name="connsiteY99" fmla="*/ 503908 h 1927097"/>
              <a:gd name="connsiteX100" fmla="*/ 8077110 w 9611734"/>
              <a:gd name="connsiteY100" fmla="*/ 474688 h 1927097"/>
              <a:gd name="connsiteX101" fmla="*/ 7992808 w 9611734"/>
              <a:gd name="connsiteY101" fmla="*/ 394203 h 1927097"/>
              <a:gd name="connsiteX102" fmla="*/ 8096740 w 9611734"/>
              <a:gd name="connsiteY102" fmla="*/ 316167 h 1927097"/>
              <a:gd name="connsiteX103" fmla="*/ 8221353 w 9611734"/>
              <a:gd name="connsiteY103" fmla="*/ 433221 h 1927097"/>
              <a:gd name="connsiteX104" fmla="*/ 8343514 w 9611734"/>
              <a:gd name="connsiteY104" fmla="*/ 396652 h 1927097"/>
              <a:gd name="connsiteX105" fmla="*/ 8108833 w 9611734"/>
              <a:gd name="connsiteY105" fmla="*/ 251429 h 1927097"/>
              <a:gd name="connsiteX106" fmla="*/ 8714726 w 9611734"/>
              <a:gd name="connsiteY106" fmla="*/ 818675 h 1927097"/>
              <a:gd name="connsiteX107" fmla="*/ 8568028 w 9611734"/>
              <a:gd name="connsiteY107" fmla="*/ 568646 h 1927097"/>
              <a:gd name="connsiteX108" fmla="*/ 8714726 w 9611734"/>
              <a:gd name="connsiteY108" fmla="*/ 318617 h 1927097"/>
              <a:gd name="connsiteX109" fmla="*/ 8861423 w 9611734"/>
              <a:gd name="connsiteY109" fmla="*/ 568646 h 1927097"/>
              <a:gd name="connsiteX110" fmla="*/ 8714726 w 9611734"/>
              <a:gd name="connsiteY110" fmla="*/ 818675 h 1927097"/>
              <a:gd name="connsiteX111" fmla="*/ 8714726 w 9611734"/>
              <a:gd name="connsiteY111" fmla="*/ 251429 h 1927097"/>
              <a:gd name="connsiteX112" fmla="*/ 8416599 w 9611734"/>
              <a:gd name="connsiteY112" fmla="*/ 568646 h 1927097"/>
              <a:gd name="connsiteX113" fmla="*/ 8714726 w 9611734"/>
              <a:gd name="connsiteY113" fmla="*/ 885863 h 1927097"/>
              <a:gd name="connsiteX114" fmla="*/ 9012852 w 9611734"/>
              <a:gd name="connsiteY114" fmla="*/ 568646 h 1927097"/>
              <a:gd name="connsiteX115" fmla="*/ 8714726 w 9611734"/>
              <a:gd name="connsiteY115" fmla="*/ 251429 h 1927097"/>
              <a:gd name="connsiteX116" fmla="*/ 9418592 w 9611734"/>
              <a:gd name="connsiteY116" fmla="*/ 251429 h 1927097"/>
              <a:gd name="connsiteX117" fmla="*/ 9249987 w 9611734"/>
              <a:gd name="connsiteY117" fmla="*/ 340488 h 1927097"/>
              <a:gd name="connsiteX118" fmla="*/ 9242625 w 9611734"/>
              <a:gd name="connsiteY118" fmla="*/ 340488 h 1927097"/>
              <a:gd name="connsiteX119" fmla="*/ 9242625 w 9611734"/>
              <a:gd name="connsiteY119" fmla="*/ 263677 h 1927097"/>
              <a:gd name="connsiteX120" fmla="*/ 9098382 w 9611734"/>
              <a:gd name="connsiteY120" fmla="*/ 263677 h 1927097"/>
              <a:gd name="connsiteX121" fmla="*/ 9098382 w 9611734"/>
              <a:gd name="connsiteY121" fmla="*/ 873615 h 1927097"/>
              <a:gd name="connsiteX122" fmla="*/ 9242625 w 9611734"/>
              <a:gd name="connsiteY122" fmla="*/ 873615 h 1927097"/>
              <a:gd name="connsiteX123" fmla="*/ 9242625 w 9611734"/>
              <a:gd name="connsiteY123" fmla="*/ 479412 h 1927097"/>
              <a:gd name="connsiteX124" fmla="*/ 9363559 w 9611734"/>
              <a:gd name="connsiteY124" fmla="*/ 336638 h 1927097"/>
              <a:gd name="connsiteX125" fmla="*/ 9467491 w 9611734"/>
              <a:gd name="connsiteY125" fmla="*/ 456142 h 1927097"/>
              <a:gd name="connsiteX126" fmla="*/ 9467491 w 9611734"/>
              <a:gd name="connsiteY126" fmla="*/ 873265 h 1927097"/>
              <a:gd name="connsiteX127" fmla="*/ 9611734 w 9611734"/>
              <a:gd name="connsiteY127" fmla="*/ 873265 h 1927097"/>
              <a:gd name="connsiteX128" fmla="*/ 9611734 w 9611734"/>
              <a:gd name="connsiteY128" fmla="*/ 455092 h 1927097"/>
              <a:gd name="connsiteX129" fmla="*/ 9418592 w 9611734"/>
              <a:gd name="connsiteY129" fmla="*/ 251429 h 1927097"/>
              <a:gd name="connsiteX130" fmla="*/ 566984 w 9611734"/>
              <a:gd name="connsiteY130" fmla="*/ 19596 h 1927097"/>
              <a:gd name="connsiteX131" fmla="*/ 415379 w 9611734"/>
              <a:gd name="connsiteY131" fmla="*/ 19596 h 1927097"/>
              <a:gd name="connsiteX132" fmla="*/ 415379 w 9611734"/>
              <a:gd name="connsiteY132" fmla="*/ 650356 h 1927097"/>
              <a:gd name="connsiteX133" fmla="*/ 283404 w 9611734"/>
              <a:gd name="connsiteY133" fmla="*/ 813776 h 1927097"/>
              <a:gd name="connsiteX134" fmla="*/ 151429 w 9611734"/>
              <a:gd name="connsiteY134" fmla="*/ 638108 h 1927097"/>
              <a:gd name="connsiteX135" fmla="*/ 151429 w 9611734"/>
              <a:gd name="connsiteY135" fmla="*/ 521055 h 1927097"/>
              <a:gd name="connsiteX136" fmla="*/ 0 w 9611734"/>
              <a:gd name="connsiteY136" fmla="*/ 558848 h 1927097"/>
              <a:gd name="connsiteX137" fmla="*/ 0 w 9611734"/>
              <a:gd name="connsiteY137" fmla="*/ 611338 h 1927097"/>
              <a:gd name="connsiteX138" fmla="*/ 283580 w 9611734"/>
              <a:gd name="connsiteY138" fmla="*/ 893212 h 1927097"/>
              <a:gd name="connsiteX139" fmla="*/ 566984 w 9611734"/>
              <a:gd name="connsiteY139" fmla="*/ 611338 h 1927097"/>
              <a:gd name="connsiteX140" fmla="*/ 566984 w 9611734"/>
              <a:gd name="connsiteY140" fmla="*/ 19596 h 1927097"/>
              <a:gd name="connsiteX141" fmla="*/ 1478364 w 9611734"/>
              <a:gd name="connsiteY141" fmla="*/ 19596 h 1927097"/>
              <a:gd name="connsiteX142" fmla="*/ 1334121 w 9611734"/>
              <a:gd name="connsiteY142" fmla="*/ 19596 h 1927097"/>
              <a:gd name="connsiteX143" fmla="*/ 1334121 w 9611734"/>
              <a:gd name="connsiteY143" fmla="*/ 873440 h 1927097"/>
              <a:gd name="connsiteX144" fmla="*/ 1478364 w 9611734"/>
              <a:gd name="connsiteY144" fmla="*/ 873440 h 1927097"/>
              <a:gd name="connsiteX145" fmla="*/ 1478364 w 9611734"/>
              <a:gd name="connsiteY145" fmla="*/ 479412 h 1927097"/>
              <a:gd name="connsiteX146" fmla="*/ 1599298 w 9611734"/>
              <a:gd name="connsiteY146" fmla="*/ 336638 h 1927097"/>
              <a:gd name="connsiteX147" fmla="*/ 1703230 w 9611734"/>
              <a:gd name="connsiteY147" fmla="*/ 456142 h 1927097"/>
              <a:gd name="connsiteX148" fmla="*/ 1703230 w 9611734"/>
              <a:gd name="connsiteY148" fmla="*/ 873265 h 1927097"/>
              <a:gd name="connsiteX149" fmla="*/ 1847474 w 9611734"/>
              <a:gd name="connsiteY149" fmla="*/ 873265 h 1927097"/>
              <a:gd name="connsiteX150" fmla="*/ 1847474 w 9611734"/>
              <a:gd name="connsiteY150" fmla="*/ 455092 h 1927097"/>
              <a:gd name="connsiteX151" fmla="*/ 1654331 w 9611734"/>
              <a:gd name="connsiteY151" fmla="*/ 251429 h 1927097"/>
              <a:gd name="connsiteX152" fmla="*/ 1485726 w 9611734"/>
              <a:gd name="connsiteY152" fmla="*/ 340488 h 1927097"/>
              <a:gd name="connsiteX153" fmla="*/ 1478364 w 9611734"/>
              <a:gd name="connsiteY153" fmla="*/ 340488 h 1927097"/>
              <a:gd name="connsiteX154" fmla="*/ 1478364 w 9611734"/>
              <a:gd name="connsiteY154" fmla="*/ 19596 h 1927097"/>
              <a:gd name="connsiteX155" fmla="*/ 5871744 w 9611734"/>
              <a:gd name="connsiteY155" fmla="*/ 19596 h 1927097"/>
              <a:gd name="connsiteX156" fmla="*/ 5720315 w 9611734"/>
              <a:gd name="connsiteY156" fmla="*/ 19596 h 1927097"/>
              <a:gd name="connsiteX157" fmla="*/ 5720315 w 9611734"/>
              <a:gd name="connsiteY157" fmla="*/ 650356 h 1927097"/>
              <a:gd name="connsiteX158" fmla="*/ 5588340 w 9611734"/>
              <a:gd name="connsiteY158" fmla="*/ 813776 h 1927097"/>
              <a:gd name="connsiteX159" fmla="*/ 5456366 w 9611734"/>
              <a:gd name="connsiteY159" fmla="*/ 638108 h 1927097"/>
              <a:gd name="connsiteX160" fmla="*/ 5456366 w 9611734"/>
              <a:gd name="connsiteY160" fmla="*/ 521055 h 1927097"/>
              <a:gd name="connsiteX161" fmla="*/ 5304936 w 9611734"/>
              <a:gd name="connsiteY161" fmla="*/ 558848 h 1927097"/>
              <a:gd name="connsiteX162" fmla="*/ 5304936 w 9611734"/>
              <a:gd name="connsiteY162" fmla="*/ 611338 h 1927097"/>
              <a:gd name="connsiteX163" fmla="*/ 5588515 w 9611734"/>
              <a:gd name="connsiteY163" fmla="*/ 893212 h 1927097"/>
              <a:gd name="connsiteX164" fmla="*/ 5871920 w 9611734"/>
              <a:gd name="connsiteY164" fmla="*/ 611338 h 1927097"/>
              <a:gd name="connsiteX165" fmla="*/ 5871920 w 9611734"/>
              <a:gd name="connsiteY165" fmla="*/ 19596 h 1927097"/>
              <a:gd name="connsiteX166" fmla="*/ 6783125 w 9611734"/>
              <a:gd name="connsiteY166" fmla="*/ 19596 h 1927097"/>
              <a:gd name="connsiteX167" fmla="*/ 6638882 w 9611734"/>
              <a:gd name="connsiteY167" fmla="*/ 19596 h 1927097"/>
              <a:gd name="connsiteX168" fmla="*/ 6638882 w 9611734"/>
              <a:gd name="connsiteY168" fmla="*/ 873440 h 1927097"/>
              <a:gd name="connsiteX169" fmla="*/ 6783125 w 9611734"/>
              <a:gd name="connsiteY169" fmla="*/ 873440 h 1927097"/>
              <a:gd name="connsiteX170" fmla="*/ 6783125 w 9611734"/>
              <a:gd name="connsiteY170" fmla="*/ 479412 h 1927097"/>
              <a:gd name="connsiteX171" fmla="*/ 6904059 w 9611734"/>
              <a:gd name="connsiteY171" fmla="*/ 336638 h 1927097"/>
              <a:gd name="connsiteX172" fmla="*/ 7007991 w 9611734"/>
              <a:gd name="connsiteY172" fmla="*/ 456142 h 1927097"/>
              <a:gd name="connsiteX173" fmla="*/ 7007991 w 9611734"/>
              <a:gd name="connsiteY173" fmla="*/ 873265 h 1927097"/>
              <a:gd name="connsiteX174" fmla="*/ 7152234 w 9611734"/>
              <a:gd name="connsiteY174" fmla="*/ 873265 h 1927097"/>
              <a:gd name="connsiteX175" fmla="*/ 7152234 w 9611734"/>
              <a:gd name="connsiteY175" fmla="*/ 455092 h 1927097"/>
              <a:gd name="connsiteX176" fmla="*/ 6959092 w 9611734"/>
              <a:gd name="connsiteY176" fmla="*/ 251429 h 1927097"/>
              <a:gd name="connsiteX177" fmla="*/ 6790486 w 9611734"/>
              <a:gd name="connsiteY177" fmla="*/ 340488 h 1927097"/>
              <a:gd name="connsiteX178" fmla="*/ 6783125 w 9611734"/>
              <a:gd name="connsiteY178" fmla="*/ 340488 h 1927097"/>
              <a:gd name="connsiteX179" fmla="*/ 6783125 w 9611734"/>
              <a:gd name="connsiteY179" fmla="*/ 19596 h 1927097"/>
              <a:gd name="connsiteX180" fmla="*/ 4781944 w 9611734"/>
              <a:gd name="connsiteY180" fmla="*/ 803978 h 1927097"/>
              <a:gd name="connsiteX181" fmla="*/ 4592482 w 9611734"/>
              <a:gd name="connsiteY181" fmla="*/ 607489 h 1927097"/>
              <a:gd name="connsiteX182" fmla="*/ 4666970 w 9611734"/>
              <a:gd name="connsiteY182" fmla="*/ 452642 h 1927097"/>
              <a:gd name="connsiteX183" fmla="*/ 4943188 w 9611734"/>
              <a:gd name="connsiteY183" fmla="*/ 753937 h 1927097"/>
              <a:gd name="connsiteX184" fmla="*/ 4781944 w 9611734"/>
              <a:gd name="connsiteY184" fmla="*/ 803978 h 1927097"/>
              <a:gd name="connsiteX185" fmla="*/ 5050801 w 9611734"/>
              <a:gd name="connsiteY185" fmla="*/ 653855 h 1927097"/>
              <a:gd name="connsiteX186" fmla="*/ 4811388 w 9611734"/>
              <a:gd name="connsiteY186" fmla="*/ 390354 h 1927097"/>
              <a:gd name="connsiteX187" fmla="*/ 4929868 w 9611734"/>
              <a:gd name="connsiteY187" fmla="*/ 367083 h 1927097"/>
              <a:gd name="connsiteX188" fmla="*/ 5089885 w 9611734"/>
              <a:gd name="connsiteY188" fmla="*/ 523154 h 1927097"/>
              <a:gd name="connsiteX189" fmla="*/ 5050801 w 9611734"/>
              <a:gd name="connsiteY189" fmla="*/ 653855 h 1927097"/>
              <a:gd name="connsiteX190" fmla="*/ 4778263 w 9611734"/>
              <a:gd name="connsiteY190" fmla="*/ 355010 h 1927097"/>
              <a:gd name="connsiteX191" fmla="*/ 4725684 w 9611734"/>
              <a:gd name="connsiteY191" fmla="*/ 296396 h 1927097"/>
              <a:gd name="connsiteX192" fmla="*/ 4665743 w 9611734"/>
              <a:gd name="connsiteY192" fmla="*/ 175668 h 1927097"/>
              <a:gd name="connsiteX193" fmla="*/ 4781768 w 9611734"/>
              <a:gd name="connsiteY193" fmla="*/ 64738 h 1927097"/>
              <a:gd name="connsiteX194" fmla="*/ 4896568 w 9611734"/>
              <a:gd name="connsiteY194" fmla="*/ 181792 h 1927097"/>
              <a:gd name="connsiteX195" fmla="*/ 4778263 w 9611734"/>
              <a:gd name="connsiteY195" fmla="*/ 355010 h 1927097"/>
              <a:gd name="connsiteX196" fmla="*/ 4785624 w 9611734"/>
              <a:gd name="connsiteY196" fmla="*/ 0 h 1927097"/>
              <a:gd name="connsiteX197" fmla="*/ 4533943 w 9611734"/>
              <a:gd name="connsiteY197" fmla="*/ 211011 h 1927097"/>
              <a:gd name="connsiteX198" fmla="*/ 4631741 w 9611734"/>
              <a:gd name="connsiteY198" fmla="*/ 414674 h 1927097"/>
              <a:gd name="connsiteX199" fmla="*/ 4632968 w 9611734"/>
              <a:gd name="connsiteY199" fmla="*/ 417124 h 1927097"/>
              <a:gd name="connsiteX200" fmla="*/ 4458228 w 9611734"/>
              <a:gd name="connsiteY200" fmla="*/ 662254 h 1927097"/>
              <a:gd name="connsiteX201" fmla="*/ 4703775 w 9611734"/>
              <a:gd name="connsiteY201" fmla="*/ 892862 h 1927097"/>
              <a:gd name="connsiteX202" fmla="*/ 4979994 w 9611734"/>
              <a:gd name="connsiteY202" fmla="*/ 794005 h 1927097"/>
              <a:gd name="connsiteX203" fmla="*/ 5053255 w 9611734"/>
              <a:gd name="connsiteY203" fmla="*/ 873265 h 1927097"/>
              <a:gd name="connsiteX204" fmla="*/ 5245170 w 9611734"/>
              <a:gd name="connsiteY204" fmla="*/ 873265 h 1927097"/>
              <a:gd name="connsiteX205" fmla="*/ 5245170 w 9611734"/>
              <a:gd name="connsiteY205" fmla="*/ 867141 h 1927097"/>
              <a:gd name="connsiteX206" fmla="*/ 5088834 w 9611734"/>
              <a:gd name="connsiteY206" fmla="*/ 695148 h 1927097"/>
              <a:gd name="connsiteX207" fmla="*/ 5192766 w 9611734"/>
              <a:gd name="connsiteY207" fmla="*/ 457191 h 1927097"/>
              <a:gd name="connsiteX208" fmla="*/ 5032749 w 9611734"/>
              <a:gd name="connsiteY208" fmla="*/ 302345 h 1927097"/>
              <a:gd name="connsiteX209" fmla="*/ 4886051 w 9611734"/>
              <a:gd name="connsiteY209" fmla="*/ 331564 h 1927097"/>
              <a:gd name="connsiteX210" fmla="*/ 4883598 w 9611734"/>
              <a:gd name="connsiteY210" fmla="*/ 326665 h 1927097"/>
              <a:gd name="connsiteX211" fmla="*/ 5015573 w 9611734"/>
              <a:gd name="connsiteY211" fmla="*/ 165695 h 1927097"/>
              <a:gd name="connsiteX212" fmla="*/ 4785624 w 9611734"/>
              <a:gd name="connsiteY212" fmla="*/ 0 h 1927097"/>
              <a:gd name="connsiteX213" fmla="*/ 1128885 w 9611734"/>
              <a:gd name="connsiteY213" fmla="*/ 1543918 h 1927097"/>
              <a:gd name="connsiteX214" fmla="*/ 1293810 w 9611734"/>
              <a:gd name="connsiteY214" fmla="*/ 1375599 h 1927097"/>
              <a:gd name="connsiteX215" fmla="*/ 1441734 w 9611734"/>
              <a:gd name="connsiteY215" fmla="*/ 1543918 h 1927097"/>
              <a:gd name="connsiteX216" fmla="*/ 1128885 w 9611734"/>
              <a:gd name="connsiteY216" fmla="*/ 1543918 h 1927097"/>
              <a:gd name="connsiteX217" fmla="*/ 1293810 w 9611734"/>
              <a:gd name="connsiteY217" fmla="*/ 1292664 h 1927097"/>
              <a:gd name="connsiteX218" fmla="*/ 1020045 w 9611734"/>
              <a:gd name="connsiteY218" fmla="*/ 1614780 h 1927097"/>
              <a:gd name="connsiteX219" fmla="*/ 1293810 w 9611734"/>
              <a:gd name="connsiteY219" fmla="*/ 1927098 h 1927097"/>
              <a:gd name="connsiteX220" fmla="*/ 1543037 w 9611734"/>
              <a:gd name="connsiteY220" fmla="*/ 1728334 h 1927097"/>
              <a:gd name="connsiteX221" fmla="*/ 1450147 w 9611734"/>
              <a:gd name="connsiteY221" fmla="*/ 1704013 h 1927097"/>
              <a:gd name="connsiteX222" fmla="*/ 1303450 w 9611734"/>
              <a:gd name="connsiteY222" fmla="*/ 1841888 h 1927097"/>
              <a:gd name="connsiteX223" fmla="*/ 1125029 w 9611734"/>
              <a:gd name="connsiteY223" fmla="*/ 1616180 h 1927097"/>
              <a:gd name="connsiteX224" fmla="*/ 1544089 w 9611734"/>
              <a:gd name="connsiteY224" fmla="*/ 1616180 h 1927097"/>
              <a:gd name="connsiteX225" fmla="*/ 1544089 w 9611734"/>
              <a:gd name="connsiteY225" fmla="*/ 1582061 h 1927097"/>
              <a:gd name="connsiteX226" fmla="*/ 1293810 w 9611734"/>
              <a:gd name="connsiteY226" fmla="*/ 1292664 h 1927097"/>
              <a:gd name="connsiteX227" fmla="*/ 2967595 w 9611734"/>
              <a:gd name="connsiteY227" fmla="*/ 1543918 h 1927097"/>
              <a:gd name="connsiteX228" fmla="*/ 3132520 w 9611734"/>
              <a:gd name="connsiteY228" fmla="*/ 1375599 h 1927097"/>
              <a:gd name="connsiteX229" fmla="*/ 3280444 w 9611734"/>
              <a:gd name="connsiteY229" fmla="*/ 1543918 h 1927097"/>
              <a:gd name="connsiteX230" fmla="*/ 2967595 w 9611734"/>
              <a:gd name="connsiteY230" fmla="*/ 1543918 h 1927097"/>
              <a:gd name="connsiteX231" fmla="*/ 3132520 w 9611734"/>
              <a:gd name="connsiteY231" fmla="*/ 1292664 h 1927097"/>
              <a:gd name="connsiteX232" fmla="*/ 2858756 w 9611734"/>
              <a:gd name="connsiteY232" fmla="*/ 1614780 h 1927097"/>
              <a:gd name="connsiteX233" fmla="*/ 3132520 w 9611734"/>
              <a:gd name="connsiteY233" fmla="*/ 1927098 h 1927097"/>
              <a:gd name="connsiteX234" fmla="*/ 3381748 w 9611734"/>
              <a:gd name="connsiteY234" fmla="*/ 1728334 h 1927097"/>
              <a:gd name="connsiteX235" fmla="*/ 3288857 w 9611734"/>
              <a:gd name="connsiteY235" fmla="*/ 1704013 h 1927097"/>
              <a:gd name="connsiteX236" fmla="*/ 3142160 w 9611734"/>
              <a:gd name="connsiteY236" fmla="*/ 1841888 h 1927097"/>
              <a:gd name="connsiteX237" fmla="*/ 2963740 w 9611734"/>
              <a:gd name="connsiteY237" fmla="*/ 1616180 h 1927097"/>
              <a:gd name="connsiteX238" fmla="*/ 3382799 w 9611734"/>
              <a:gd name="connsiteY238" fmla="*/ 1616180 h 1927097"/>
              <a:gd name="connsiteX239" fmla="*/ 3382799 w 9611734"/>
              <a:gd name="connsiteY239" fmla="*/ 1582061 h 1927097"/>
              <a:gd name="connsiteX240" fmla="*/ 3132520 w 9611734"/>
              <a:gd name="connsiteY240" fmla="*/ 1292664 h 1927097"/>
              <a:gd name="connsiteX241" fmla="*/ 3766631 w 9611734"/>
              <a:gd name="connsiteY241" fmla="*/ 1292664 h 1927097"/>
              <a:gd name="connsiteX242" fmla="*/ 3485505 w 9611734"/>
              <a:gd name="connsiteY242" fmla="*/ 1616005 h 1927097"/>
              <a:gd name="connsiteX243" fmla="*/ 3761723 w 9611734"/>
              <a:gd name="connsiteY243" fmla="*/ 1927098 h 1927097"/>
              <a:gd name="connsiteX244" fmla="*/ 4012178 w 9611734"/>
              <a:gd name="connsiteY244" fmla="*/ 1709962 h 1927097"/>
              <a:gd name="connsiteX245" fmla="*/ 3915606 w 9611734"/>
              <a:gd name="connsiteY245" fmla="*/ 1686692 h 1927097"/>
              <a:gd name="connsiteX246" fmla="*/ 3768909 w 9611734"/>
              <a:gd name="connsiteY246" fmla="*/ 1840313 h 1927097"/>
              <a:gd name="connsiteX247" fmla="*/ 3591716 w 9611734"/>
              <a:gd name="connsiteY247" fmla="*/ 1608481 h 1927097"/>
              <a:gd name="connsiteX248" fmla="*/ 3764002 w 9611734"/>
              <a:gd name="connsiteY248" fmla="*/ 1379098 h 1927097"/>
              <a:gd name="connsiteX249" fmla="*/ 3915606 w 9611734"/>
              <a:gd name="connsiteY249" fmla="*/ 1525546 h 1927097"/>
              <a:gd name="connsiteX250" fmla="*/ 4012178 w 9611734"/>
              <a:gd name="connsiteY250" fmla="*/ 1502275 h 1927097"/>
              <a:gd name="connsiteX251" fmla="*/ 3766631 w 9611734"/>
              <a:gd name="connsiteY251" fmla="*/ 1292664 h 1927097"/>
              <a:gd name="connsiteX252" fmla="*/ 879833 w 9611734"/>
              <a:gd name="connsiteY252" fmla="*/ 1060831 h 1927097"/>
              <a:gd name="connsiteX253" fmla="*/ 718589 w 9611734"/>
              <a:gd name="connsiteY253" fmla="*/ 1060831 h 1927097"/>
              <a:gd name="connsiteX254" fmla="*/ 465680 w 9611734"/>
              <a:gd name="connsiteY254" fmla="*/ 1748805 h 1927097"/>
              <a:gd name="connsiteX255" fmla="*/ 211545 w 9611734"/>
              <a:gd name="connsiteY255" fmla="*/ 1060831 h 1927097"/>
              <a:gd name="connsiteX256" fmla="*/ 42765 w 9611734"/>
              <a:gd name="connsiteY256" fmla="*/ 1060831 h 1927097"/>
              <a:gd name="connsiteX257" fmla="*/ 42765 w 9611734"/>
              <a:gd name="connsiteY257" fmla="*/ 1914675 h 1927097"/>
              <a:gd name="connsiteX258" fmla="*/ 148976 w 9611734"/>
              <a:gd name="connsiteY258" fmla="*/ 1914675 h 1927097"/>
              <a:gd name="connsiteX259" fmla="*/ 148976 w 9611734"/>
              <a:gd name="connsiteY259" fmla="*/ 1179284 h 1927097"/>
              <a:gd name="connsiteX260" fmla="*/ 421513 w 9611734"/>
              <a:gd name="connsiteY260" fmla="*/ 1914850 h 1927097"/>
              <a:gd name="connsiteX261" fmla="*/ 503362 w 9611734"/>
              <a:gd name="connsiteY261" fmla="*/ 1914850 h 1927097"/>
              <a:gd name="connsiteX262" fmla="*/ 773447 w 9611734"/>
              <a:gd name="connsiteY262" fmla="*/ 1178060 h 1927097"/>
              <a:gd name="connsiteX263" fmla="*/ 773447 w 9611734"/>
              <a:gd name="connsiteY263" fmla="*/ 1914850 h 1927097"/>
              <a:gd name="connsiteX264" fmla="*/ 879833 w 9611734"/>
              <a:gd name="connsiteY264" fmla="*/ 1914850 h 1927097"/>
              <a:gd name="connsiteX265" fmla="*/ 879833 w 9611734"/>
              <a:gd name="connsiteY265" fmla="*/ 1060831 h 1927097"/>
              <a:gd name="connsiteX266" fmla="*/ 1920559 w 9611734"/>
              <a:gd name="connsiteY266" fmla="*/ 1840488 h 1927097"/>
              <a:gd name="connsiteX267" fmla="*/ 1753181 w 9611734"/>
              <a:gd name="connsiteY267" fmla="*/ 1609881 h 1927097"/>
              <a:gd name="connsiteX268" fmla="*/ 1920559 w 9611734"/>
              <a:gd name="connsiteY268" fmla="*/ 1379273 h 1927097"/>
              <a:gd name="connsiteX269" fmla="*/ 2087938 w 9611734"/>
              <a:gd name="connsiteY269" fmla="*/ 1609881 h 1927097"/>
              <a:gd name="connsiteX270" fmla="*/ 1920559 w 9611734"/>
              <a:gd name="connsiteY270" fmla="*/ 1840488 h 1927097"/>
              <a:gd name="connsiteX271" fmla="*/ 2186963 w 9611734"/>
              <a:gd name="connsiteY271" fmla="*/ 1060831 h 1927097"/>
              <a:gd name="connsiteX272" fmla="*/ 2085659 w 9611734"/>
              <a:gd name="connsiteY272" fmla="*/ 1060831 h 1927097"/>
              <a:gd name="connsiteX273" fmla="*/ 2085659 w 9611734"/>
              <a:gd name="connsiteY273" fmla="*/ 1421965 h 1927097"/>
              <a:gd name="connsiteX274" fmla="*/ 1903559 w 9611734"/>
              <a:gd name="connsiteY274" fmla="*/ 1292664 h 1927097"/>
              <a:gd name="connsiteX275" fmla="*/ 1646970 w 9611734"/>
              <a:gd name="connsiteY275" fmla="*/ 1613555 h 1927097"/>
              <a:gd name="connsiteX276" fmla="*/ 1894971 w 9611734"/>
              <a:gd name="connsiteY276" fmla="*/ 1927098 h 1927097"/>
              <a:gd name="connsiteX277" fmla="*/ 2085659 w 9611734"/>
              <a:gd name="connsiteY277" fmla="*/ 1791672 h 1927097"/>
              <a:gd name="connsiteX278" fmla="*/ 2085659 w 9611734"/>
              <a:gd name="connsiteY278" fmla="*/ 1838039 h 1927097"/>
              <a:gd name="connsiteX279" fmla="*/ 2091794 w 9611734"/>
              <a:gd name="connsiteY279" fmla="*/ 1914850 h 1927097"/>
              <a:gd name="connsiteX280" fmla="*/ 2194499 w 9611734"/>
              <a:gd name="connsiteY280" fmla="*/ 1914850 h 1927097"/>
              <a:gd name="connsiteX281" fmla="*/ 2187138 w 9611734"/>
              <a:gd name="connsiteY281" fmla="*/ 1787998 h 1927097"/>
              <a:gd name="connsiteX282" fmla="*/ 2187138 w 9611734"/>
              <a:gd name="connsiteY282" fmla="*/ 1060831 h 1927097"/>
              <a:gd name="connsiteX283" fmla="*/ 2956729 w 9611734"/>
              <a:gd name="connsiteY283" fmla="*/ 1060831 h 1927097"/>
              <a:gd name="connsiteX284" fmla="*/ 2296854 w 9611734"/>
              <a:gd name="connsiteY284" fmla="*/ 1060831 h 1927097"/>
              <a:gd name="connsiteX285" fmla="*/ 2296854 w 9611734"/>
              <a:gd name="connsiteY285" fmla="*/ 1149890 h 1927097"/>
              <a:gd name="connsiteX286" fmla="*/ 2574300 w 9611734"/>
              <a:gd name="connsiteY286" fmla="*/ 1149890 h 1927097"/>
              <a:gd name="connsiteX287" fmla="*/ 2574300 w 9611734"/>
              <a:gd name="connsiteY287" fmla="*/ 1914850 h 1927097"/>
              <a:gd name="connsiteX288" fmla="*/ 2680686 w 9611734"/>
              <a:gd name="connsiteY288" fmla="*/ 1914850 h 1927097"/>
              <a:gd name="connsiteX289" fmla="*/ 2680686 w 9611734"/>
              <a:gd name="connsiteY289" fmla="*/ 1149890 h 1927097"/>
              <a:gd name="connsiteX290" fmla="*/ 2956904 w 9611734"/>
              <a:gd name="connsiteY290" fmla="*/ 1149890 h 1927097"/>
              <a:gd name="connsiteX291" fmla="*/ 2956904 w 9611734"/>
              <a:gd name="connsiteY291" fmla="*/ 1060831 h 1927097"/>
              <a:gd name="connsiteX292" fmla="*/ 4229682 w 9611734"/>
              <a:gd name="connsiteY292" fmla="*/ 1060831 h 1927097"/>
              <a:gd name="connsiteX293" fmla="*/ 4128203 w 9611734"/>
              <a:gd name="connsiteY293" fmla="*/ 1060831 h 1927097"/>
              <a:gd name="connsiteX294" fmla="*/ 4128203 w 9611734"/>
              <a:gd name="connsiteY294" fmla="*/ 1914675 h 1927097"/>
              <a:gd name="connsiteX295" fmla="*/ 4229682 w 9611734"/>
              <a:gd name="connsiteY295" fmla="*/ 1914675 h 1927097"/>
              <a:gd name="connsiteX296" fmla="*/ 4229682 w 9611734"/>
              <a:gd name="connsiteY296" fmla="*/ 1513473 h 1927097"/>
              <a:gd name="connsiteX297" fmla="*/ 4362884 w 9611734"/>
              <a:gd name="connsiteY297" fmla="*/ 1370699 h 1927097"/>
              <a:gd name="connsiteX298" fmla="*/ 4494859 w 9611734"/>
              <a:gd name="connsiteY298" fmla="*/ 1513473 h 1927097"/>
              <a:gd name="connsiteX299" fmla="*/ 4494859 w 9611734"/>
              <a:gd name="connsiteY299" fmla="*/ 1914850 h 1927097"/>
              <a:gd name="connsiteX300" fmla="*/ 4596338 w 9611734"/>
              <a:gd name="connsiteY300" fmla="*/ 1914850 h 1927097"/>
              <a:gd name="connsiteX301" fmla="*/ 4596338 w 9611734"/>
              <a:gd name="connsiteY301" fmla="*/ 1492827 h 1927097"/>
              <a:gd name="connsiteX302" fmla="*/ 4399515 w 9611734"/>
              <a:gd name="connsiteY302" fmla="*/ 1292839 h 1927097"/>
              <a:gd name="connsiteX303" fmla="*/ 4229682 w 9611734"/>
              <a:gd name="connsiteY303" fmla="*/ 1399044 h 1927097"/>
              <a:gd name="connsiteX304" fmla="*/ 4229682 w 9611734"/>
              <a:gd name="connsiteY304" fmla="*/ 1060831 h 1927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Lst>
            <a:rect l="l" t="t" r="r" b="b"/>
            <a:pathLst>
              <a:path w="9611734" h="1927097">
                <a:moveTo>
                  <a:pt x="950465" y="818675"/>
                </a:moveTo>
                <a:cubicBezTo>
                  <a:pt x="856347" y="818675"/>
                  <a:pt x="803768" y="729617"/>
                  <a:pt x="803768" y="568646"/>
                </a:cubicBezTo>
                <a:cubicBezTo>
                  <a:pt x="803768" y="405226"/>
                  <a:pt x="856347" y="318617"/>
                  <a:pt x="950465" y="318617"/>
                </a:cubicBezTo>
                <a:cubicBezTo>
                  <a:pt x="1044582" y="318617"/>
                  <a:pt x="1097162" y="406451"/>
                  <a:pt x="1097162" y="568646"/>
                </a:cubicBezTo>
                <a:cubicBezTo>
                  <a:pt x="1097162" y="732066"/>
                  <a:pt x="1044582" y="818675"/>
                  <a:pt x="950465" y="818675"/>
                </a:cubicBezTo>
                <a:moveTo>
                  <a:pt x="950465" y="251429"/>
                </a:moveTo>
                <a:cubicBezTo>
                  <a:pt x="758549" y="251429"/>
                  <a:pt x="652338" y="394203"/>
                  <a:pt x="652338" y="568646"/>
                </a:cubicBezTo>
                <a:cubicBezTo>
                  <a:pt x="652338" y="743089"/>
                  <a:pt x="758724" y="885863"/>
                  <a:pt x="950465" y="885863"/>
                </a:cubicBezTo>
                <a:cubicBezTo>
                  <a:pt x="1142381" y="885863"/>
                  <a:pt x="1248591" y="743089"/>
                  <a:pt x="1248591" y="568646"/>
                </a:cubicBezTo>
                <a:cubicBezTo>
                  <a:pt x="1248767" y="394028"/>
                  <a:pt x="1142381" y="251429"/>
                  <a:pt x="950465" y="251429"/>
                </a:cubicBezTo>
                <a:moveTo>
                  <a:pt x="2283534" y="251429"/>
                </a:moveTo>
                <a:cubicBezTo>
                  <a:pt x="2193097" y="251429"/>
                  <a:pt x="2142971" y="290447"/>
                  <a:pt x="2114929" y="340488"/>
                </a:cubicBezTo>
                <a:lnTo>
                  <a:pt x="2107568" y="340488"/>
                </a:lnTo>
                <a:lnTo>
                  <a:pt x="2107568" y="263677"/>
                </a:lnTo>
                <a:lnTo>
                  <a:pt x="1963324" y="263677"/>
                </a:lnTo>
                <a:lnTo>
                  <a:pt x="1963324" y="873615"/>
                </a:lnTo>
                <a:lnTo>
                  <a:pt x="2107568" y="873615"/>
                </a:lnTo>
                <a:lnTo>
                  <a:pt x="2107568" y="479412"/>
                </a:lnTo>
                <a:cubicBezTo>
                  <a:pt x="2107568" y="389129"/>
                  <a:pt x="2154013" y="336638"/>
                  <a:pt x="2228501" y="336638"/>
                </a:cubicBezTo>
                <a:cubicBezTo>
                  <a:pt x="2300535" y="336638"/>
                  <a:pt x="2332433" y="384230"/>
                  <a:pt x="2332433" y="456142"/>
                </a:cubicBezTo>
                <a:lnTo>
                  <a:pt x="2332433" y="873265"/>
                </a:lnTo>
                <a:lnTo>
                  <a:pt x="2476677" y="873265"/>
                </a:lnTo>
                <a:lnTo>
                  <a:pt x="2476677" y="455092"/>
                </a:lnTo>
                <a:cubicBezTo>
                  <a:pt x="2476502" y="329465"/>
                  <a:pt x="2410602" y="251429"/>
                  <a:pt x="2283534" y="251429"/>
                </a:cubicBezTo>
                <a:moveTo>
                  <a:pt x="2803897" y="251429"/>
                </a:moveTo>
                <a:cubicBezTo>
                  <a:pt x="2670696" y="251429"/>
                  <a:pt x="2570444" y="307594"/>
                  <a:pt x="2570444" y="427097"/>
                </a:cubicBezTo>
                <a:cubicBezTo>
                  <a:pt x="2570444" y="528403"/>
                  <a:pt x="2640024" y="583168"/>
                  <a:pt x="2718368" y="602765"/>
                </a:cubicBezTo>
                <a:lnTo>
                  <a:pt x="2840528" y="633209"/>
                </a:lnTo>
                <a:cubicBezTo>
                  <a:pt x="2905201" y="649131"/>
                  <a:pt x="2934645" y="672227"/>
                  <a:pt x="2934645" y="723493"/>
                </a:cubicBezTo>
                <a:cubicBezTo>
                  <a:pt x="2934645" y="785781"/>
                  <a:pt x="2890654" y="821125"/>
                  <a:pt x="2813712" y="821125"/>
                </a:cubicBezTo>
                <a:cubicBezTo>
                  <a:pt x="2730636" y="821125"/>
                  <a:pt x="2687872" y="780882"/>
                  <a:pt x="2674376" y="679576"/>
                </a:cubicBezTo>
                <a:lnTo>
                  <a:pt x="2544855" y="716144"/>
                </a:lnTo>
                <a:cubicBezTo>
                  <a:pt x="2552216" y="821125"/>
                  <a:pt x="2650014" y="885688"/>
                  <a:pt x="2797763" y="885688"/>
                </a:cubicBezTo>
                <a:cubicBezTo>
                  <a:pt x="2962688" y="885688"/>
                  <a:pt x="3051898" y="808877"/>
                  <a:pt x="3051898" y="686924"/>
                </a:cubicBezTo>
                <a:cubicBezTo>
                  <a:pt x="3051898" y="572320"/>
                  <a:pt x="2972503" y="524729"/>
                  <a:pt x="2889427" y="503908"/>
                </a:cubicBezTo>
                <a:lnTo>
                  <a:pt x="2772174" y="474688"/>
                </a:lnTo>
                <a:cubicBezTo>
                  <a:pt x="2713461" y="459991"/>
                  <a:pt x="2687872" y="433221"/>
                  <a:pt x="2687872" y="394203"/>
                </a:cubicBezTo>
                <a:cubicBezTo>
                  <a:pt x="2687872" y="345387"/>
                  <a:pt x="2729409" y="316167"/>
                  <a:pt x="2791804" y="316167"/>
                </a:cubicBezTo>
                <a:cubicBezTo>
                  <a:pt x="2865065" y="316167"/>
                  <a:pt x="2910284" y="356410"/>
                  <a:pt x="2916418" y="433221"/>
                </a:cubicBezTo>
                <a:lnTo>
                  <a:pt x="3038578" y="396652"/>
                </a:lnTo>
                <a:cubicBezTo>
                  <a:pt x="3023856" y="311093"/>
                  <a:pt x="2939553" y="251429"/>
                  <a:pt x="2803897" y="251429"/>
                </a:cubicBezTo>
                <a:moveTo>
                  <a:pt x="3409965" y="818675"/>
                </a:moveTo>
                <a:cubicBezTo>
                  <a:pt x="3315848" y="818675"/>
                  <a:pt x="3263268" y="729617"/>
                  <a:pt x="3263268" y="568646"/>
                </a:cubicBezTo>
                <a:cubicBezTo>
                  <a:pt x="3263268" y="405226"/>
                  <a:pt x="3315848" y="318617"/>
                  <a:pt x="3409965" y="318617"/>
                </a:cubicBezTo>
                <a:cubicBezTo>
                  <a:pt x="3504083" y="318617"/>
                  <a:pt x="3556663" y="406451"/>
                  <a:pt x="3556663" y="568646"/>
                </a:cubicBezTo>
                <a:cubicBezTo>
                  <a:pt x="3556487" y="732066"/>
                  <a:pt x="3504083" y="818675"/>
                  <a:pt x="3409965" y="818675"/>
                </a:cubicBezTo>
                <a:moveTo>
                  <a:pt x="3409965" y="251429"/>
                </a:moveTo>
                <a:cubicBezTo>
                  <a:pt x="3218050" y="251429"/>
                  <a:pt x="3111839" y="394203"/>
                  <a:pt x="3111839" y="568646"/>
                </a:cubicBezTo>
                <a:cubicBezTo>
                  <a:pt x="3111839" y="743089"/>
                  <a:pt x="3218225" y="885863"/>
                  <a:pt x="3409965" y="885863"/>
                </a:cubicBezTo>
                <a:cubicBezTo>
                  <a:pt x="3601881" y="885863"/>
                  <a:pt x="3708092" y="743089"/>
                  <a:pt x="3708092" y="568646"/>
                </a:cubicBezTo>
                <a:cubicBezTo>
                  <a:pt x="3708092" y="394028"/>
                  <a:pt x="3601706" y="251429"/>
                  <a:pt x="3409965" y="251429"/>
                </a:cubicBezTo>
                <a:moveTo>
                  <a:pt x="4113656" y="251429"/>
                </a:moveTo>
                <a:cubicBezTo>
                  <a:pt x="4023219" y="251429"/>
                  <a:pt x="3973094" y="290447"/>
                  <a:pt x="3945051" y="340488"/>
                </a:cubicBezTo>
                <a:lnTo>
                  <a:pt x="3937690" y="340488"/>
                </a:lnTo>
                <a:lnTo>
                  <a:pt x="3937690" y="263677"/>
                </a:lnTo>
                <a:lnTo>
                  <a:pt x="3793446" y="263677"/>
                </a:lnTo>
                <a:lnTo>
                  <a:pt x="3793446" y="873615"/>
                </a:lnTo>
                <a:lnTo>
                  <a:pt x="3937690" y="873615"/>
                </a:lnTo>
                <a:lnTo>
                  <a:pt x="3937690" y="479412"/>
                </a:lnTo>
                <a:cubicBezTo>
                  <a:pt x="3937690" y="389129"/>
                  <a:pt x="3984135" y="336638"/>
                  <a:pt x="4058623" y="336638"/>
                </a:cubicBezTo>
                <a:cubicBezTo>
                  <a:pt x="4130657" y="336638"/>
                  <a:pt x="4162555" y="384230"/>
                  <a:pt x="4162555" y="456142"/>
                </a:cubicBezTo>
                <a:lnTo>
                  <a:pt x="4162555" y="873265"/>
                </a:lnTo>
                <a:lnTo>
                  <a:pt x="4306799" y="873265"/>
                </a:lnTo>
                <a:lnTo>
                  <a:pt x="4306799" y="455092"/>
                </a:lnTo>
                <a:cubicBezTo>
                  <a:pt x="4306799" y="329465"/>
                  <a:pt x="4240724" y="251429"/>
                  <a:pt x="4113656" y="251429"/>
                </a:cubicBezTo>
                <a:moveTo>
                  <a:pt x="6255401" y="818675"/>
                </a:moveTo>
                <a:cubicBezTo>
                  <a:pt x="6161283" y="818675"/>
                  <a:pt x="6108704" y="729617"/>
                  <a:pt x="6108704" y="568646"/>
                </a:cubicBezTo>
                <a:cubicBezTo>
                  <a:pt x="6108704" y="405226"/>
                  <a:pt x="6161283" y="318617"/>
                  <a:pt x="6255401" y="318617"/>
                </a:cubicBezTo>
                <a:cubicBezTo>
                  <a:pt x="6349518" y="318617"/>
                  <a:pt x="6402098" y="406451"/>
                  <a:pt x="6402098" y="568646"/>
                </a:cubicBezTo>
                <a:cubicBezTo>
                  <a:pt x="6402098" y="732066"/>
                  <a:pt x="6349518" y="818675"/>
                  <a:pt x="6255401" y="818675"/>
                </a:cubicBezTo>
                <a:moveTo>
                  <a:pt x="6255401" y="251429"/>
                </a:moveTo>
                <a:cubicBezTo>
                  <a:pt x="6063485" y="251429"/>
                  <a:pt x="5957274" y="394203"/>
                  <a:pt x="5957274" y="568646"/>
                </a:cubicBezTo>
                <a:cubicBezTo>
                  <a:pt x="5957274" y="743089"/>
                  <a:pt x="6063660" y="885863"/>
                  <a:pt x="6255401" y="885863"/>
                </a:cubicBezTo>
                <a:cubicBezTo>
                  <a:pt x="6447316" y="885863"/>
                  <a:pt x="6553528" y="743089"/>
                  <a:pt x="6553528" y="568646"/>
                </a:cubicBezTo>
                <a:cubicBezTo>
                  <a:pt x="6553528" y="394028"/>
                  <a:pt x="6447316" y="251429"/>
                  <a:pt x="6255401" y="251429"/>
                </a:cubicBezTo>
                <a:moveTo>
                  <a:pt x="7588295" y="251429"/>
                </a:moveTo>
                <a:cubicBezTo>
                  <a:pt x="7497858" y="251429"/>
                  <a:pt x="7447732" y="290447"/>
                  <a:pt x="7419689" y="340488"/>
                </a:cubicBezTo>
                <a:lnTo>
                  <a:pt x="7412328" y="340488"/>
                </a:lnTo>
                <a:lnTo>
                  <a:pt x="7412328" y="263677"/>
                </a:lnTo>
                <a:lnTo>
                  <a:pt x="7268085" y="263677"/>
                </a:lnTo>
                <a:lnTo>
                  <a:pt x="7268085" y="873615"/>
                </a:lnTo>
                <a:lnTo>
                  <a:pt x="7412328" y="873615"/>
                </a:lnTo>
                <a:lnTo>
                  <a:pt x="7412328" y="479412"/>
                </a:lnTo>
                <a:cubicBezTo>
                  <a:pt x="7412328" y="389129"/>
                  <a:pt x="7458774" y="336638"/>
                  <a:pt x="7533262" y="336638"/>
                </a:cubicBezTo>
                <a:cubicBezTo>
                  <a:pt x="7605295" y="336638"/>
                  <a:pt x="7637194" y="384230"/>
                  <a:pt x="7637194" y="456142"/>
                </a:cubicBezTo>
                <a:lnTo>
                  <a:pt x="7637194" y="873265"/>
                </a:lnTo>
                <a:lnTo>
                  <a:pt x="7781438" y="873265"/>
                </a:lnTo>
                <a:lnTo>
                  <a:pt x="7781438" y="455092"/>
                </a:lnTo>
                <a:cubicBezTo>
                  <a:pt x="7781438" y="329465"/>
                  <a:pt x="7715362" y="251429"/>
                  <a:pt x="7588295" y="251429"/>
                </a:cubicBezTo>
                <a:moveTo>
                  <a:pt x="8108833" y="251429"/>
                </a:moveTo>
                <a:cubicBezTo>
                  <a:pt x="7975631" y="251429"/>
                  <a:pt x="7875380" y="307594"/>
                  <a:pt x="7875380" y="427097"/>
                </a:cubicBezTo>
                <a:cubicBezTo>
                  <a:pt x="7875380" y="528403"/>
                  <a:pt x="7944960" y="583168"/>
                  <a:pt x="8023304" y="602765"/>
                </a:cubicBezTo>
                <a:lnTo>
                  <a:pt x="8145464" y="633209"/>
                </a:lnTo>
                <a:cubicBezTo>
                  <a:pt x="8210137" y="649131"/>
                  <a:pt x="8239581" y="672227"/>
                  <a:pt x="8239581" y="723493"/>
                </a:cubicBezTo>
                <a:cubicBezTo>
                  <a:pt x="8239581" y="785781"/>
                  <a:pt x="8195589" y="821125"/>
                  <a:pt x="8118648" y="821125"/>
                </a:cubicBezTo>
                <a:cubicBezTo>
                  <a:pt x="8035573" y="821125"/>
                  <a:pt x="7992808" y="780882"/>
                  <a:pt x="7979312" y="679576"/>
                </a:cubicBezTo>
                <a:lnTo>
                  <a:pt x="7849791" y="716144"/>
                </a:lnTo>
                <a:cubicBezTo>
                  <a:pt x="7857152" y="821125"/>
                  <a:pt x="7954950" y="885688"/>
                  <a:pt x="8102699" y="885688"/>
                </a:cubicBezTo>
                <a:cubicBezTo>
                  <a:pt x="8267624" y="885688"/>
                  <a:pt x="8356834" y="808877"/>
                  <a:pt x="8356834" y="686924"/>
                </a:cubicBezTo>
                <a:cubicBezTo>
                  <a:pt x="8356834" y="572320"/>
                  <a:pt x="8277439" y="524729"/>
                  <a:pt x="8194363" y="503908"/>
                </a:cubicBezTo>
                <a:lnTo>
                  <a:pt x="8077110" y="474688"/>
                </a:lnTo>
                <a:cubicBezTo>
                  <a:pt x="8018396" y="459991"/>
                  <a:pt x="7992808" y="433221"/>
                  <a:pt x="7992808" y="394203"/>
                </a:cubicBezTo>
                <a:cubicBezTo>
                  <a:pt x="7992808" y="345387"/>
                  <a:pt x="8034346" y="316167"/>
                  <a:pt x="8096740" y="316167"/>
                </a:cubicBezTo>
                <a:cubicBezTo>
                  <a:pt x="8170001" y="316167"/>
                  <a:pt x="8215220" y="356410"/>
                  <a:pt x="8221353" y="433221"/>
                </a:cubicBezTo>
                <a:lnTo>
                  <a:pt x="8343514" y="396652"/>
                </a:lnTo>
                <a:cubicBezTo>
                  <a:pt x="8328791" y="311093"/>
                  <a:pt x="8244489" y="251429"/>
                  <a:pt x="8108833" y="251429"/>
                </a:cubicBezTo>
                <a:moveTo>
                  <a:pt x="8714726" y="818675"/>
                </a:moveTo>
                <a:cubicBezTo>
                  <a:pt x="8620608" y="818675"/>
                  <a:pt x="8568028" y="729617"/>
                  <a:pt x="8568028" y="568646"/>
                </a:cubicBezTo>
                <a:cubicBezTo>
                  <a:pt x="8568028" y="405226"/>
                  <a:pt x="8620608" y="318617"/>
                  <a:pt x="8714726" y="318617"/>
                </a:cubicBezTo>
                <a:cubicBezTo>
                  <a:pt x="8808844" y="318617"/>
                  <a:pt x="8861423" y="406451"/>
                  <a:pt x="8861423" y="568646"/>
                </a:cubicBezTo>
                <a:cubicBezTo>
                  <a:pt x="8861423" y="732066"/>
                  <a:pt x="8808844" y="818675"/>
                  <a:pt x="8714726" y="818675"/>
                </a:cubicBezTo>
                <a:moveTo>
                  <a:pt x="8714726" y="251429"/>
                </a:moveTo>
                <a:cubicBezTo>
                  <a:pt x="8522810" y="251429"/>
                  <a:pt x="8416599" y="394203"/>
                  <a:pt x="8416599" y="568646"/>
                </a:cubicBezTo>
                <a:cubicBezTo>
                  <a:pt x="8416599" y="743089"/>
                  <a:pt x="8522810" y="885863"/>
                  <a:pt x="8714726" y="885863"/>
                </a:cubicBezTo>
                <a:cubicBezTo>
                  <a:pt x="8906641" y="885863"/>
                  <a:pt x="9012852" y="743089"/>
                  <a:pt x="9012852" y="568646"/>
                </a:cubicBezTo>
                <a:cubicBezTo>
                  <a:pt x="9012852" y="394028"/>
                  <a:pt x="8906641" y="251429"/>
                  <a:pt x="8714726" y="251429"/>
                </a:cubicBezTo>
                <a:moveTo>
                  <a:pt x="9418592" y="251429"/>
                </a:moveTo>
                <a:cubicBezTo>
                  <a:pt x="9328155" y="251429"/>
                  <a:pt x="9278029" y="290447"/>
                  <a:pt x="9249987" y="340488"/>
                </a:cubicBezTo>
                <a:lnTo>
                  <a:pt x="9242625" y="340488"/>
                </a:lnTo>
                <a:lnTo>
                  <a:pt x="9242625" y="263677"/>
                </a:lnTo>
                <a:lnTo>
                  <a:pt x="9098382" y="263677"/>
                </a:lnTo>
                <a:lnTo>
                  <a:pt x="9098382" y="873615"/>
                </a:lnTo>
                <a:lnTo>
                  <a:pt x="9242625" y="873615"/>
                </a:lnTo>
                <a:lnTo>
                  <a:pt x="9242625" y="479412"/>
                </a:lnTo>
                <a:cubicBezTo>
                  <a:pt x="9242625" y="389129"/>
                  <a:pt x="9289071" y="336638"/>
                  <a:pt x="9363559" y="336638"/>
                </a:cubicBezTo>
                <a:cubicBezTo>
                  <a:pt x="9435593" y="336638"/>
                  <a:pt x="9467491" y="384230"/>
                  <a:pt x="9467491" y="456142"/>
                </a:cubicBezTo>
                <a:lnTo>
                  <a:pt x="9467491" y="873265"/>
                </a:lnTo>
                <a:lnTo>
                  <a:pt x="9611734" y="873265"/>
                </a:lnTo>
                <a:lnTo>
                  <a:pt x="9611734" y="455092"/>
                </a:lnTo>
                <a:cubicBezTo>
                  <a:pt x="9611560" y="329465"/>
                  <a:pt x="9545660" y="251429"/>
                  <a:pt x="9418592" y="251429"/>
                </a:cubicBezTo>
                <a:moveTo>
                  <a:pt x="566984" y="19596"/>
                </a:moveTo>
                <a:lnTo>
                  <a:pt x="415379" y="19596"/>
                </a:lnTo>
                <a:lnTo>
                  <a:pt x="415379" y="650356"/>
                </a:lnTo>
                <a:cubicBezTo>
                  <a:pt x="415379" y="752887"/>
                  <a:pt x="376295" y="813776"/>
                  <a:pt x="283404" y="813776"/>
                </a:cubicBezTo>
                <a:cubicBezTo>
                  <a:pt x="191740" y="813776"/>
                  <a:pt x="151429" y="749213"/>
                  <a:pt x="151429" y="638108"/>
                </a:cubicBezTo>
                <a:lnTo>
                  <a:pt x="151429" y="521055"/>
                </a:lnTo>
                <a:lnTo>
                  <a:pt x="0" y="558848"/>
                </a:lnTo>
                <a:lnTo>
                  <a:pt x="0" y="611338"/>
                </a:lnTo>
                <a:cubicBezTo>
                  <a:pt x="0" y="771084"/>
                  <a:pt x="79395" y="893212"/>
                  <a:pt x="283580" y="893212"/>
                </a:cubicBezTo>
                <a:cubicBezTo>
                  <a:pt x="487589" y="893212"/>
                  <a:pt x="566984" y="771259"/>
                  <a:pt x="566984" y="611338"/>
                </a:cubicBezTo>
                <a:lnTo>
                  <a:pt x="566984" y="19596"/>
                </a:lnTo>
                <a:moveTo>
                  <a:pt x="1478364" y="19596"/>
                </a:moveTo>
                <a:lnTo>
                  <a:pt x="1334121" y="19596"/>
                </a:lnTo>
                <a:lnTo>
                  <a:pt x="1334121" y="873440"/>
                </a:lnTo>
                <a:lnTo>
                  <a:pt x="1478364" y="873440"/>
                </a:lnTo>
                <a:lnTo>
                  <a:pt x="1478364" y="479412"/>
                </a:lnTo>
                <a:cubicBezTo>
                  <a:pt x="1478364" y="389129"/>
                  <a:pt x="1524810" y="336638"/>
                  <a:pt x="1599298" y="336638"/>
                </a:cubicBezTo>
                <a:cubicBezTo>
                  <a:pt x="1671332" y="336638"/>
                  <a:pt x="1703230" y="384230"/>
                  <a:pt x="1703230" y="456142"/>
                </a:cubicBezTo>
                <a:lnTo>
                  <a:pt x="1703230" y="873265"/>
                </a:lnTo>
                <a:lnTo>
                  <a:pt x="1847474" y="873265"/>
                </a:lnTo>
                <a:lnTo>
                  <a:pt x="1847474" y="455092"/>
                </a:lnTo>
                <a:cubicBezTo>
                  <a:pt x="1847474" y="329465"/>
                  <a:pt x="1781398" y="251429"/>
                  <a:pt x="1654331" y="251429"/>
                </a:cubicBezTo>
                <a:cubicBezTo>
                  <a:pt x="1563894" y="251429"/>
                  <a:pt x="1513768" y="290447"/>
                  <a:pt x="1485726" y="340488"/>
                </a:cubicBezTo>
                <a:lnTo>
                  <a:pt x="1478364" y="340488"/>
                </a:lnTo>
                <a:lnTo>
                  <a:pt x="1478364" y="19596"/>
                </a:lnTo>
                <a:moveTo>
                  <a:pt x="5871744" y="19596"/>
                </a:moveTo>
                <a:lnTo>
                  <a:pt x="5720315" y="19596"/>
                </a:lnTo>
                <a:lnTo>
                  <a:pt x="5720315" y="650356"/>
                </a:lnTo>
                <a:cubicBezTo>
                  <a:pt x="5720315" y="752887"/>
                  <a:pt x="5681231" y="813776"/>
                  <a:pt x="5588340" y="813776"/>
                </a:cubicBezTo>
                <a:cubicBezTo>
                  <a:pt x="5496676" y="813776"/>
                  <a:pt x="5456366" y="749213"/>
                  <a:pt x="5456366" y="638108"/>
                </a:cubicBezTo>
                <a:lnTo>
                  <a:pt x="5456366" y="521055"/>
                </a:lnTo>
                <a:lnTo>
                  <a:pt x="5304936" y="558848"/>
                </a:lnTo>
                <a:lnTo>
                  <a:pt x="5304936" y="611338"/>
                </a:lnTo>
                <a:cubicBezTo>
                  <a:pt x="5304936" y="771084"/>
                  <a:pt x="5384331" y="893212"/>
                  <a:pt x="5588515" y="893212"/>
                </a:cubicBezTo>
                <a:cubicBezTo>
                  <a:pt x="5792700" y="893212"/>
                  <a:pt x="5871920" y="771259"/>
                  <a:pt x="5871920" y="611338"/>
                </a:cubicBezTo>
                <a:lnTo>
                  <a:pt x="5871920" y="19596"/>
                </a:lnTo>
                <a:moveTo>
                  <a:pt x="6783125" y="19596"/>
                </a:moveTo>
                <a:lnTo>
                  <a:pt x="6638882" y="19596"/>
                </a:lnTo>
                <a:lnTo>
                  <a:pt x="6638882" y="873440"/>
                </a:lnTo>
                <a:lnTo>
                  <a:pt x="6783125" y="873440"/>
                </a:lnTo>
                <a:lnTo>
                  <a:pt x="6783125" y="479412"/>
                </a:lnTo>
                <a:cubicBezTo>
                  <a:pt x="6783125" y="389129"/>
                  <a:pt x="6829571" y="336638"/>
                  <a:pt x="6904059" y="336638"/>
                </a:cubicBezTo>
                <a:cubicBezTo>
                  <a:pt x="6976092" y="336638"/>
                  <a:pt x="7007991" y="384230"/>
                  <a:pt x="7007991" y="456142"/>
                </a:cubicBezTo>
                <a:lnTo>
                  <a:pt x="7007991" y="873265"/>
                </a:lnTo>
                <a:lnTo>
                  <a:pt x="7152234" y="873265"/>
                </a:lnTo>
                <a:lnTo>
                  <a:pt x="7152234" y="455092"/>
                </a:lnTo>
                <a:cubicBezTo>
                  <a:pt x="7152234" y="329465"/>
                  <a:pt x="7086335" y="251429"/>
                  <a:pt x="6959092" y="251429"/>
                </a:cubicBezTo>
                <a:cubicBezTo>
                  <a:pt x="6868655" y="251429"/>
                  <a:pt x="6818529" y="290447"/>
                  <a:pt x="6790486" y="340488"/>
                </a:cubicBezTo>
                <a:lnTo>
                  <a:pt x="6783125" y="340488"/>
                </a:lnTo>
                <a:lnTo>
                  <a:pt x="6783125" y="19596"/>
                </a:lnTo>
                <a:moveTo>
                  <a:pt x="4781944" y="803978"/>
                </a:moveTo>
                <a:cubicBezTo>
                  <a:pt x="4664691" y="803978"/>
                  <a:pt x="4592482" y="708795"/>
                  <a:pt x="4592482" y="607489"/>
                </a:cubicBezTo>
                <a:cubicBezTo>
                  <a:pt x="4592482" y="543976"/>
                  <a:pt x="4620524" y="485536"/>
                  <a:pt x="4666970" y="452642"/>
                </a:cubicBezTo>
                <a:lnTo>
                  <a:pt x="4943188" y="753937"/>
                </a:lnTo>
                <a:cubicBezTo>
                  <a:pt x="4892010" y="784382"/>
                  <a:pt x="4834523" y="803978"/>
                  <a:pt x="4781944" y="803978"/>
                </a:cubicBezTo>
                <a:moveTo>
                  <a:pt x="5050801" y="653855"/>
                </a:moveTo>
                <a:lnTo>
                  <a:pt x="4811388" y="390354"/>
                </a:lnTo>
                <a:cubicBezTo>
                  <a:pt x="4854153" y="373207"/>
                  <a:pt x="4895691" y="367083"/>
                  <a:pt x="4929868" y="367083"/>
                </a:cubicBezTo>
                <a:cubicBezTo>
                  <a:pt x="5028893" y="367083"/>
                  <a:pt x="5089885" y="424472"/>
                  <a:pt x="5089885" y="523154"/>
                </a:cubicBezTo>
                <a:cubicBezTo>
                  <a:pt x="5089885" y="567246"/>
                  <a:pt x="5077617" y="612388"/>
                  <a:pt x="5050801" y="653855"/>
                </a:cubicBezTo>
                <a:moveTo>
                  <a:pt x="4778263" y="355010"/>
                </a:moveTo>
                <a:lnTo>
                  <a:pt x="4725684" y="296396"/>
                </a:lnTo>
                <a:cubicBezTo>
                  <a:pt x="4679238" y="245130"/>
                  <a:pt x="4665743" y="213461"/>
                  <a:pt x="4665743" y="175668"/>
                </a:cubicBezTo>
                <a:cubicBezTo>
                  <a:pt x="4665743" y="104981"/>
                  <a:pt x="4710961" y="64738"/>
                  <a:pt x="4781768" y="64738"/>
                </a:cubicBezTo>
                <a:cubicBezTo>
                  <a:pt x="4853803" y="64738"/>
                  <a:pt x="4896568" y="106206"/>
                  <a:pt x="4896568" y="181792"/>
                </a:cubicBezTo>
                <a:cubicBezTo>
                  <a:pt x="4896743" y="251429"/>
                  <a:pt x="4862566" y="317217"/>
                  <a:pt x="4778263" y="355010"/>
                </a:cubicBezTo>
                <a:moveTo>
                  <a:pt x="4785624" y="0"/>
                </a:moveTo>
                <a:cubicBezTo>
                  <a:pt x="4617019" y="0"/>
                  <a:pt x="4533943" y="93958"/>
                  <a:pt x="4533943" y="211011"/>
                </a:cubicBezTo>
                <a:cubicBezTo>
                  <a:pt x="4533943" y="274350"/>
                  <a:pt x="4560759" y="337863"/>
                  <a:pt x="4631741" y="414674"/>
                </a:cubicBezTo>
                <a:lnTo>
                  <a:pt x="4632968" y="417124"/>
                </a:lnTo>
                <a:cubicBezTo>
                  <a:pt x="4513262" y="474513"/>
                  <a:pt x="4458228" y="567246"/>
                  <a:pt x="4458228" y="662254"/>
                </a:cubicBezTo>
                <a:cubicBezTo>
                  <a:pt x="4458228" y="787881"/>
                  <a:pt x="4554800" y="892862"/>
                  <a:pt x="4703775" y="892862"/>
                </a:cubicBezTo>
                <a:cubicBezTo>
                  <a:pt x="4789305" y="892862"/>
                  <a:pt x="4889557" y="857518"/>
                  <a:pt x="4979994" y="794005"/>
                </a:cubicBezTo>
                <a:lnTo>
                  <a:pt x="5053255" y="873265"/>
                </a:lnTo>
                <a:lnTo>
                  <a:pt x="5245170" y="873265"/>
                </a:lnTo>
                <a:lnTo>
                  <a:pt x="5245170" y="867141"/>
                </a:lnTo>
                <a:lnTo>
                  <a:pt x="5088834" y="695148"/>
                </a:lnTo>
                <a:cubicBezTo>
                  <a:pt x="5154909" y="617112"/>
                  <a:pt x="5192766" y="531728"/>
                  <a:pt x="5192766" y="457191"/>
                </a:cubicBezTo>
                <a:cubicBezTo>
                  <a:pt x="5192766" y="364458"/>
                  <a:pt x="5130372" y="302345"/>
                  <a:pt x="5032749" y="302345"/>
                </a:cubicBezTo>
                <a:cubicBezTo>
                  <a:pt x="4981396" y="302345"/>
                  <a:pt x="4923909" y="317042"/>
                  <a:pt x="4886051" y="331564"/>
                </a:cubicBezTo>
                <a:lnTo>
                  <a:pt x="4883598" y="326665"/>
                </a:lnTo>
                <a:cubicBezTo>
                  <a:pt x="4976489" y="276624"/>
                  <a:pt x="5015573" y="230258"/>
                  <a:pt x="5015573" y="165695"/>
                </a:cubicBezTo>
                <a:cubicBezTo>
                  <a:pt x="5015398" y="73312"/>
                  <a:pt x="4932322" y="0"/>
                  <a:pt x="4785624" y="0"/>
                </a:cubicBezTo>
                <a:moveTo>
                  <a:pt x="1128885" y="1543918"/>
                </a:moveTo>
                <a:cubicBezTo>
                  <a:pt x="1142381" y="1436662"/>
                  <a:pt x="1197239" y="1375599"/>
                  <a:pt x="1293810" y="1375599"/>
                </a:cubicBezTo>
                <a:cubicBezTo>
                  <a:pt x="1385474" y="1375599"/>
                  <a:pt x="1439280" y="1430538"/>
                  <a:pt x="1441734" y="1543918"/>
                </a:cubicBezTo>
                <a:lnTo>
                  <a:pt x="1128885" y="1543918"/>
                </a:lnTo>
                <a:moveTo>
                  <a:pt x="1293810" y="1292664"/>
                </a:moveTo>
                <a:cubicBezTo>
                  <a:pt x="1132566" y="1292664"/>
                  <a:pt x="1020045" y="1406043"/>
                  <a:pt x="1020045" y="1614780"/>
                </a:cubicBezTo>
                <a:cubicBezTo>
                  <a:pt x="1020045" y="1814768"/>
                  <a:pt x="1123978" y="1927098"/>
                  <a:pt x="1293810" y="1927098"/>
                </a:cubicBezTo>
                <a:cubicBezTo>
                  <a:pt x="1433146" y="1927098"/>
                  <a:pt x="1521129" y="1847837"/>
                  <a:pt x="1543037" y="1728334"/>
                </a:cubicBezTo>
                <a:lnTo>
                  <a:pt x="1450147" y="1704013"/>
                </a:lnTo>
                <a:cubicBezTo>
                  <a:pt x="1434198" y="1806545"/>
                  <a:pt x="1379339" y="1841888"/>
                  <a:pt x="1303450" y="1841888"/>
                </a:cubicBezTo>
                <a:cubicBezTo>
                  <a:pt x="1182516" y="1841888"/>
                  <a:pt x="1128710" y="1752829"/>
                  <a:pt x="1125029" y="1616180"/>
                </a:cubicBezTo>
                <a:lnTo>
                  <a:pt x="1544089" y="1616180"/>
                </a:lnTo>
                <a:lnTo>
                  <a:pt x="1544089" y="1582061"/>
                </a:lnTo>
                <a:cubicBezTo>
                  <a:pt x="1544440" y="1368250"/>
                  <a:pt x="1428238" y="1292664"/>
                  <a:pt x="1293810" y="1292664"/>
                </a:cubicBezTo>
                <a:moveTo>
                  <a:pt x="2967595" y="1543918"/>
                </a:moveTo>
                <a:cubicBezTo>
                  <a:pt x="2981091" y="1436662"/>
                  <a:pt x="3035949" y="1375599"/>
                  <a:pt x="3132520" y="1375599"/>
                </a:cubicBezTo>
                <a:cubicBezTo>
                  <a:pt x="3224184" y="1375599"/>
                  <a:pt x="3277991" y="1430538"/>
                  <a:pt x="3280444" y="1543918"/>
                </a:cubicBezTo>
                <a:lnTo>
                  <a:pt x="2967595" y="1543918"/>
                </a:lnTo>
                <a:moveTo>
                  <a:pt x="3132520" y="1292664"/>
                </a:moveTo>
                <a:cubicBezTo>
                  <a:pt x="2971276" y="1292664"/>
                  <a:pt x="2858756" y="1406043"/>
                  <a:pt x="2858756" y="1614780"/>
                </a:cubicBezTo>
                <a:cubicBezTo>
                  <a:pt x="2858756" y="1814768"/>
                  <a:pt x="2962688" y="1927098"/>
                  <a:pt x="3132520" y="1927098"/>
                </a:cubicBezTo>
                <a:cubicBezTo>
                  <a:pt x="3271856" y="1927098"/>
                  <a:pt x="3359839" y="1847837"/>
                  <a:pt x="3381748" y="1728334"/>
                </a:cubicBezTo>
                <a:lnTo>
                  <a:pt x="3288857" y="1704013"/>
                </a:lnTo>
                <a:cubicBezTo>
                  <a:pt x="3272908" y="1806545"/>
                  <a:pt x="3218050" y="1841888"/>
                  <a:pt x="3142160" y="1841888"/>
                </a:cubicBezTo>
                <a:cubicBezTo>
                  <a:pt x="3021227" y="1841888"/>
                  <a:pt x="2967420" y="1752829"/>
                  <a:pt x="2963740" y="1616180"/>
                </a:cubicBezTo>
                <a:lnTo>
                  <a:pt x="3382799" y="1616180"/>
                </a:lnTo>
                <a:lnTo>
                  <a:pt x="3382799" y="1582061"/>
                </a:lnTo>
                <a:cubicBezTo>
                  <a:pt x="3383150" y="1368250"/>
                  <a:pt x="3266949" y="1292664"/>
                  <a:pt x="3132520" y="1292664"/>
                </a:cubicBezTo>
                <a:moveTo>
                  <a:pt x="3766631" y="1292664"/>
                </a:moveTo>
                <a:cubicBezTo>
                  <a:pt x="3599252" y="1292664"/>
                  <a:pt x="3485505" y="1409717"/>
                  <a:pt x="3485505" y="1616005"/>
                </a:cubicBezTo>
                <a:cubicBezTo>
                  <a:pt x="3485505" y="1818442"/>
                  <a:pt x="3596623" y="1927098"/>
                  <a:pt x="3761723" y="1927098"/>
                </a:cubicBezTo>
                <a:cubicBezTo>
                  <a:pt x="3910874" y="1927098"/>
                  <a:pt x="3995177" y="1835589"/>
                  <a:pt x="4012178" y="1709962"/>
                </a:cubicBezTo>
                <a:lnTo>
                  <a:pt x="3915606" y="1686692"/>
                </a:lnTo>
                <a:cubicBezTo>
                  <a:pt x="3898430" y="1801296"/>
                  <a:pt x="3849531" y="1840313"/>
                  <a:pt x="3768909" y="1840313"/>
                </a:cubicBezTo>
                <a:cubicBezTo>
                  <a:pt x="3651657" y="1840313"/>
                  <a:pt x="3591716" y="1754929"/>
                  <a:pt x="3591716" y="1608481"/>
                </a:cubicBezTo>
                <a:cubicBezTo>
                  <a:pt x="3591716" y="1455909"/>
                  <a:pt x="3655337" y="1379098"/>
                  <a:pt x="3764002" y="1379098"/>
                </a:cubicBezTo>
                <a:cubicBezTo>
                  <a:pt x="3840943" y="1379098"/>
                  <a:pt x="3897204" y="1416891"/>
                  <a:pt x="3915606" y="1525546"/>
                </a:cubicBezTo>
                <a:lnTo>
                  <a:pt x="4012178" y="1502275"/>
                </a:lnTo>
                <a:cubicBezTo>
                  <a:pt x="3995177" y="1378048"/>
                  <a:pt x="3910874" y="1292664"/>
                  <a:pt x="3766631" y="1292664"/>
                </a:cubicBezTo>
                <a:moveTo>
                  <a:pt x="879833" y="1060831"/>
                </a:moveTo>
                <a:lnTo>
                  <a:pt x="718589" y="1060831"/>
                </a:lnTo>
                <a:lnTo>
                  <a:pt x="465680" y="1748805"/>
                </a:lnTo>
                <a:lnTo>
                  <a:pt x="211545" y="1060831"/>
                </a:lnTo>
                <a:lnTo>
                  <a:pt x="42765" y="1060831"/>
                </a:lnTo>
                <a:lnTo>
                  <a:pt x="42765" y="1914675"/>
                </a:lnTo>
                <a:lnTo>
                  <a:pt x="148976" y="1914675"/>
                </a:lnTo>
                <a:lnTo>
                  <a:pt x="148976" y="1179284"/>
                </a:lnTo>
                <a:lnTo>
                  <a:pt x="421513" y="1914850"/>
                </a:lnTo>
                <a:lnTo>
                  <a:pt x="503362" y="1914850"/>
                </a:lnTo>
                <a:lnTo>
                  <a:pt x="773447" y="1178060"/>
                </a:lnTo>
                <a:lnTo>
                  <a:pt x="773447" y="1914850"/>
                </a:lnTo>
                <a:lnTo>
                  <a:pt x="879833" y="1914850"/>
                </a:lnTo>
                <a:lnTo>
                  <a:pt x="879833" y="1060831"/>
                </a:lnTo>
                <a:moveTo>
                  <a:pt x="1920559" y="1840488"/>
                </a:moveTo>
                <a:cubicBezTo>
                  <a:pt x="1820307" y="1840488"/>
                  <a:pt x="1753181" y="1768577"/>
                  <a:pt x="1753181" y="1609881"/>
                </a:cubicBezTo>
                <a:cubicBezTo>
                  <a:pt x="1753181" y="1450135"/>
                  <a:pt x="1820307" y="1379273"/>
                  <a:pt x="1920559" y="1379273"/>
                </a:cubicBezTo>
                <a:cubicBezTo>
                  <a:pt x="2020811" y="1379273"/>
                  <a:pt x="2087938" y="1449960"/>
                  <a:pt x="2087938" y="1609881"/>
                </a:cubicBezTo>
                <a:cubicBezTo>
                  <a:pt x="2087938" y="1768402"/>
                  <a:pt x="2020811" y="1840488"/>
                  <a:pt x="1920559" y="1840488"/>
                </a:cubicBezTo>
                <a:moveTo>
                  <a:pt x="2186963" y="1060831"/>
                </a:moveTo>
                <a:lnTo>
                  <a:pt x="2085659" y="1060831"/>
                </a:lnTo>
                <a:lnTo>
                  <a:pt x="2085659" y="1421965"/>
                </a:lnTo>
                <a:cubicBezTo>
                  <a:pt x="2063576" y="1354777"/>
                  <a:pt x="2009945" y="1292664"/>
                  <a:pt x="1903559" y="1292664"/>
                </a:cubicBezTo>
                <a:cubicBezTo>
                  <a:pt x="1766676" y="1292664"/>
                  <a:pt x="1646970" y="1400094"/>
                  <a:pt x="1646970" y="1613555"/>
                </a:cubicBezTo>
                <a:cubicBezTo>
                  <a:pt x="1646970" y="1829465"/>
                  <a:pt x="1766676" y="1927098"/>
                  <a:pt x="1894971" y="1927098"/>
                </a:cubicBezTo>
                <a:cubicBezTo>
                  <a:pt x="1991542" y="1927098"/>
                  <a:pt x="2062349" y="1870933"/>
                  <a:pt x="2085659" y="1791672"/>
                </a:cubicBezTo>
                <a:lnTo>
                  <a:pt x="2085659" y="1838039"/>
                </a:lnTo>
                <a:cubicBezTo>
                  <a:pt x="2085659" y="1866034"/>
                  <a:pt x="2088113" y="1896653"/>
                  <a:pt x="2091794" y="1914850"/>
                </a:cubicBezTo>
                <a:lnTo>
                  <a:pt x="2194499" y="1914850"/>
                </a:lnTo>
                <a:cubicBezTo>
                  <a:pt x="2189592" y="1885630"/>
                  <a:pt x="2187138" y="1842938"/>
                  <a:pt x="2187138" y="1787998"/>
                </a:cubicBezTo>
                <a:lnTo>
                  <a:pt x="2187138" y="1060831"/>
                </a:lnTo>
                <a:moveTo>
                  <a:pt x="2956729" y="1060831"/>
                </a:moveTo>
                <a:lnTo>
                  <a:pt x="2296854" y="1060831"/>
                </a:lnTo>
                <a:lnTo>
                  <a:pt x="2296854" y="1149890"/>
                </a:lnTo>
                <a:lnTo>
                  <a:pt x="2574300" y="1149890"/>
                </a:lnTo>
                <a:lnTo>
                  <a:pt x="2574300" y="1914850"/>
                </a:lnTo>
                <a:lnTo>
                  <a:pt x="2680686" y="1914850"/>
                </a:lnTo>
                <a:lnTo>
                  <a:pt x="2680686" y="1149890"/>
                </a:lnTo>
                <a:lnTo>
                  <a:pt x="2956904" y="1149890"/>
                </a:lnTo>
                <a:lnTo>
                  <a:pt x="2956904" y="1060831"/>
                </a:lnTo>
                <a:moveTo>
                  <a:pt x="4229682" y="1060831"/>
                </a:moveTo>
                <a:lnTo>
                  <a:pt x="4128203" y="1060831"/>
                </a:lnTo>
                <a:lnTo>
                  <a:pt x="4128203" y="1914675"/>
                </a:lnTo>
                <a:lnTo>
                  <a:pt x="4229682" y="1914675"/>
                </a:lnTo>
                <a:lnTo>
                  <a:pt x="4229682" y="1513473"/>
                </a:lnTo>
                <a:cubicBezTo>
                  <a:pt x="4229682" y="1428089"/>
                  <a:pt x="4272447" y="1370699"/>
                  <a:pt x="4362884" y="1370699"/>
                </a:cubicBezTo>
                <a:cubicBezTo>
                  <a:pt x="4452094" y="1370699"/>
                  <a:pt x="4494859" y="1428089"/>
                  <a:pt x="4494859" y="1513473"/>
                </a:cubicBezTo>
                <a:lnTo>
                  <a:pt x="4494859" y="1914850"/>
                </a:lnTo>
                <a:lnTo>
                  <a:pt x="4596338" y="1914850"/>
                </a:lnTo>
                <a:lnTo>
                  <a:pt x="4596338" y="1492827"/>
                </a:lnTo>
                <a:cubicBezTo>
                  <a:pt x="4596338" y="1378223"/>
                  <a:pt x="4525530" y="1292839"/>
                  <a:pt x="4399515" y="1292839"/>
                </a:cubicBezTo>
                <a:cubicBezTo>
                  <a:pt x="4315212" y="1292839"/>
                  <a:pt x="4252817" y="1330632"/>
                  <a:pt x="4229682" y="1399044"/>
                </a:cubicBezTo>
                <a:lnTo>
                  <a:pt x="4229682" y="1060831"/>
                </a:lnTo>
              </a:path>
            </a:pathLst>
          </a:custGeom>
          <a:solidFill>
            <a:schemeClr val="bg1"/>
          </a:solidFill>
          <a:ln w="17520" cap="flat">
            <a:noFill/>
            <a:prstDash val="solid"/>
            <a:miter/>
          </a:ln>
        </p:spPr>
        <p:txBody>
          <a:bodyPr rtlCol="0" anchor="ctr"/>
          <a:lstStyle/>
          <a:p>
            <a:endParaRPr lang="en-GB" sz="1350"/>
          </a:p>
        </p:txBody>
      </p:sp>
      <p:grpSp>
        <p:nvGrpSpPr>
          <p:cNvPr id="3" name="Group 2">
            <a:extLst>
              <a:ext uri="{FF2B5EF4-FFF2-40B4-BE49-F238E27FC236}">
                <a16:creationId xmlns:a16="http://schemas.microsoft.com/office/drawing/2014/main" id="{4B14BFF6-E018-49F8-69E2-317840B4848B}"/>
              </a:ext>
            </a:extLst>
          </p:cNvPr>
          <p:cNvGrpSpPr/>
          <p:nvPr userDrawn="1"/>
        </p:nvGrpSpPr>
        <p:grpSpPr>
          <a:xfrm>
            <a:off x="7911838" y="6162338"/>
            <a:ext cx="1055433" cy="393192"/>
            <a:chOff x="10373732" y="6162338"/>
            <a:chExt cx="1407244" cy="393192"/>
          </a:xfrm>
        </p:grpSpPr>
        <p:sp>
          <p:nvSpPr>
            <p:cNvPr id="4" name="TextBox 3">
              <a:extLst>
                <a:ext uri="{FF2B5EF4-FFF2-40B4-BE49-F238E27FC236}">
                  <a16:creationId xmlns:a16="http://schemas.microsoft.com/office/drawing/2014/main" id="{9C4EBFE9-6016-8832-CB0E-908550C4C890}"/>
                </a:ext>
              </a:extLst>
            </p:cNvPr>
            <p:cNvSpPr txBox="1"/>
            <p:nvPr userDrawn="1"/>
          </p:nvSpPr>
          <p:spPr>
            <a:xfrm>
              <a:off x="10500816" y="6254750"/>
              <a:ext cx="1280160" cy="184666"/>
            </a:xfrm>
            <a:prstGeom prst="rect">
              <a:avLst/>
            </a:prstGeom>
            <a:noFill/>
          </p:spPr>
          <p:txBody>
            <a:bodyPr wrap="square" lIns="0" tIns="0" rIns="0" bIns="0" rtlCol="0">
              <a:spAutoFit/>
            </a:bodyPr>
            <a:lstStyle/>
            <a:p>
              <a:pPr marL="0" lvl="0" indent="0" algn="l" defTabSz="685800" rtl="0" eaLnBrk="1" latinLnBrk="0" hangingPunct="1">
                <a:lnSpc>
                  <a:spcPct val="100000"/>
                </a:lnSpc>
                <a:spcBef>
                  <a:spcPts val="0"/>
                </a:spcBef>
                <a:spcAft>
                  <a:spcPts val="0"/>
                </a:spcAft>
                <a:buFont typeface="Arial" panose="020B0604020202020204" pitchFamily="34" charset="0"/>
                <a:buNone/>
                <a:tabLst/>
              </a:pPr>
              <a:r>
                <a:rPr lang="en-US" sz="1200" b="0" i="0" kern="1200">
                  <a:solidFill>
                    <a:schemeClr val="bg1"/>
                  </a:solidFill>
                  <a:latin typeface="+mn-lt"/>
                  <a:ea typeface="+mn-ea"/>
                  <a:cs typeface="+mn-cs"/>
                </a:rPr>
                <a:t>Orthopaedics</a:t>
              </a:r>
            </a:p>
          </p:txBody>
        </p:sp>
        <p:sp>
          <p:nvSpPr>
            <p:cNvPr id="10" name="Rectangle 9">
              <a:extLst>
                <a:ext uri="{FF2B5EF4-FFF2-40B4-BE49-F238E27FC236}">
                  <a16:creationId xmlns:a16="http://schemas.microsoft.com/office/drawing/2014/main" id="{7AD63195-B7C3-E83D-4B2A-FA879F807B29}"/>
                </a:ext>
              </a:extLst>
            </p:cNvPr>
            <p:cNvSpPr/>
            <p:nvPr userDrawn="1"/>
          </p:nvSpPr>
          <p:spPr>
            <a:xfrm>
              <a:off x="10373732" y="6162338"/>
              <a:ext cx="18288" cy="3931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grpSp>
    </p:spTree>
    <p:extLst>
      <p:ext uri="{BB962C8B-B14F-4D97-AF65-F5344CB8AC3E}">
        <p14:creationId xmlns:p14="http://schemas.microsoft.com/office/powerpoint/2010/main" val="107058378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End Slide [Accessible Version]">
    <p:bg>
      <p:bgPr>
        <a:solidFill>
          <a:schemeClr val="bg1"/>
        </a:solidFill>
        <a:effectLst/>
      </p:bgPr>
    </p:bg>
    <p:spTree>
      <p:nvGrpSpPr>
        <p:cNvPr id="1" name=""/>
        <p:cNvGrpSpPr/>
        <p:nvPr/>
      </p:nvGrpSpPr>
      <p:grpSpPr>
        <a:xfrm>
          <a:off x="0" y="0"/>
          <a:ext cx="0" cy="0"/>
          <a:chOff x="0" y="0"/>
          <a:chExt cx="0" cy="0"/>
        </a:xfrm>
      </p:grpSpPr>
      <p:sp>
        <p:nvSpPr>
          <p:cNvPr id="10" name="Text Placeholder 31">
            <a:extLst>
              <a:ext uri="{FF2B5EF4-FFF2-40B4-BE49-F238E27FC236}">
                <a16:creationId xmlns:a16="http://schemas.microsoft.com/office/drawing/2014/main" id="{938BB031-45ED-95FB-C1C5-66605571CD90}"/>
              </a:ext>
            </a:extLst>
          </p:cNvPr>
          <p:cNvSpPr>
            <a:spLocks noGrp="1"/>
          </p:cNvSpPr>
          <p:nvPr>
            <p:ph type="body" sz="quarter" idx="10" hasCustomPrompt="1"/>
          </p:nvPr>
        </p:nvSpPr>
        <p:spPr>
          <a:xfrm>
            <a:off x="215504" y="5035735"/>
            <a:ext cx="2096690" cy="717180"/>
          </a:xfrm>
        </p:spPr>
        <p:txBody>
          <a:bodyPr anchor="b"/>
          <a:lstStyle>
            <a:lvl1pPr>
              <a:lnSpc>
                <a:spcPct val="100000"/>
              </a:lnSpc>
              <a:spcBef>
                <a:spcPts val="0"/>
              </a:spcBef>
              <a:spcAft>
                <a:spcPts val="0"/>
              </a:spcAft>
              <a:defRPr sz="750">
                <a:solidFill>
                  <a:schemeClr val="tx1"/>
                </a:solidFill>
              </a:defRPr>
            </a:lvl1pPr>
          </a:lstStyle>
          <a:p>
            <a:r>
              <a:rPr lang="en-GB"/>
              <a:t>Supporting details – delete if not required</a:t>
            </a:r>
          </a:p>
        </p:txBody>
      </p:sp>
      <p:sp>
        <p:nvSpPr>
          <p:cNvPr id="2" name="Title 1">
            <a:extLst>
              <a:ext uri="{FF2B5EF4-FFF2-40B4-BE49-F238E27FC236}">
                <a16:creationId xmlns:a16="http://schemas.microsoft.com/office/drawing/2014/main" id="{241F71E3-AC39-2207-0CC4-1E2486610795}"/>
              </a:ext>
            </a:extLst>
          </p:cNvPr>
          <p:cNvSpPr>
            <a:spLocks noGrp="1"/>
          </p:cNvSpPr>
          <p:nvPr>
            <p:ph type="ctrTitle"/>
          </p:nvPr>
        </p:nvSpPr>
        <p:spPr>
          <a:xfrm>
            <a:off x="218695" y="280801"/>
            <a:ext cx="4300538" cy="1965282"/>
          </a:xfrm>
        </p:spPr>
        <p:txBody>
          <a:bodyPr wrap="square" anchor="t">
            <a:spAutoFit/>
          </a:bodyPr>
          <a:lstStyle>
            <a:lvl1pPr algn="l">
              <a:lnSpc>
                <a:spcPct val="80000"/>
              </a:lnSpc>
              <a:defRPr sz="5250" b="0" i="0" spc="0" baseline="0">
                <a:solidFill>
                  <a:schemeClr val="accent1"/>
                </a:solidFill>
                <a:latin typeface="+mj-lt"/>
              </a:defRPr>
            </a:lvl1pPr>
          </a:lstStyle>
          <a:p>
            <a:r>
              <a:rPr lang="en-US"/>
              <a:t>Click to edit Master title style</a:t>
            </a:r>
            <a:endParaRPr lang="en-GB"/>
          </a:p>
        </p:txBody>
      </p:sp>
      <p:sp>
        <p:nvSpPr>
          <p:cNvPr id="5" name="Graphic 6">
            <a:extLst>
              <a:ext uri="{FF2B5EF4-FFF2-40B4-BE49-F238E27FC236}">
                <a16:creationId xmlns:a16="http://schemas.microsoft.com/office/drawing/2014/main" id="{655035F6-FF47-B9C4-0CB6-CDDBF382A70C}"/>
              </a:ext>
            </a:extLst>
          </p:cNvPr>
          <p:cNvSpPr>
            <a:spLocks noChangeAspect="1"/>
          </p:cNvSpPr>
          <p:nvPr userDrawn="1"/>
        </p:nvSpPr>
        <p:spPr>
          <a:xfrm>
            <a:off x="221260" y="6157305"/>
            <a:ext cx="1521740" cy="406800"/>
          </a:xfrm>
          <a:custGeom>
            <a:avLst/>
            <a:gdLst>
              <a:gd name="connsiteX0" fmla="*/ 950465 w 9611734"/>
              <a:gd name="connsiteY0" fmla="*/ 818675 h 1927097"/>
              <a:gd name="connsiteX1" fmla="*/ 803768 w 9611734"/>
              <a:gd name="connsiteY1" fmla="*/ 568646 h 1927097"/>
              <a:gd name="connsiteX2" fmla="*/ 950465 w 9611734"/>
              <a:gd name="connsiteY2" fmla="*/ 318617 h 1927097"/>
              <a:gd name="connsiteX3" fmla="*/ 1097162 w 9611734"/>
              <a:gd name="connsiteY3" fmla="*/ 568646 h 1927097"/>
              <a:gd name="connsiteX4" fmla="*/ 950465 w 9611734"/>
              <a:gd name="connsiteY4" fmla="*/ 818675 h 1927097"/>
              <a:gd name="connsiteX5" fmla="*/ 950465 w 9611734"/>
              <a:gd name="connsiteY5" fmla="*/ 251429 h 1927097"/>
              <a:gd name="connsiteX6" fmla="*/ 652338 w 9611734"/>
              <a:gd name="connsiteY6" fmla="*/ 568646 h 1927097"/>
              <a:gd name="connsiteX7" fmla="*/ 950465 w 9611734"/>
              <a:gd name="connsiteY7" fmla="*/ 885863 h 1927097"/>
              <a:gd name="connsiteX8" fmla="*/ 1248591 w 9611734"/>
              <a:gd name="connsiteY8" fmla="*/ 568646 h 1927097"/>
              <a:gd name="connsiteX9" fmla="*/ 950465 w 9611734"/>
              <a:gd name="connsiteY9" fmla="*/ 251429 h 1927097"/>
              <a:gd name="connsiteX10" fmla="*/ 2283534 w 9611734"/>
              <a:gd name="connsiteY10" fmla="*/ 251429 h 1927097"/>
              <a:gd name="connsiteX11" fmla="*/ 2114929 w 9611734"/>
              <a:gd name="connsiteY11" fmla="*/ 340488 h 1927097"/>
              <a:gd name="connsiteX12" fmla="*/ 2107568 w 9611734"/>
              <a:gd name="connsiteY12" fmla="*/ 340488 h 1927097"/>
              <a:gd name="connsiteX13" fmla="*/ 2107568 w 9611734"/>
              <a:gd name="connsiteY13" fmla="*/ 263677 h 1927097"/>
              <a:gd name="connsiteX14" fmla="*/ 1963324 w 9611734"/>
              <a:gd name="connsiteY14" fmla="*/ 263677 h 1927097"/>
              <a:gd name="connsiteX15" fmla="*/ 1963324 w 9611734"/>
              <a:gd name="connsiteY15" fmla="*/ 873615 h 1927097"/>
              <a:gd name="connsiteX16" fmla="*/ 2107568 w 9611734"/>
              <a:gd name="connsiteY16" fmla="*/ 873615 h 1927097"/>
              <a:gd name="connsiteX17" fmla="*/ 2107568 w 9611734"/>
              <a:gd name="connsiteY17" fmla="*/ 479412 h 1927097"/>
              <a:gd name="connsiteX18" fmla="*/ 2228501 w 9611734"/>
              <a:gd name="connsiteY18" fmla="*/ 336638 h 1927097"/>
              <a:gd name="connsiteX19" fmla="*/ 2332433 w 9611734"/>
              <a:gd name="connsiteY19" fmla="*/ 456142 h 1927097"/>
              <a:gd name="connsiteX20" fmla="*/ 2332433 w 9611734"/>
              <a:gd name="connsiteY20" fmla="*/ 873265 h 1927097"/>
              <a:gd name="connsiteX21" fmla="*/ 2476677 w 9611734"/>
              <a:gd name="connsiteY21" fmla="*/ 873265 h 1927097"/>
              <a:gd name="connsiteX22" fmla="*/ 2476677 w 9611734"/>
              <a:gd name="connsiteY22" fmla="*/ 455092 h 1927097"/>
              <a:gd name="connsiteX23" fmla="*/ 2283534 w 9611734"/>
              <a:gd name="connsiteY23" fmla="*/ 251429 h 1927097"/>
              <a:gd name="connsiteX24" fmla="*/ 2803897 w 9611734"/>
              <a:gd name="connsiteY24" fmla="*/ 251429 h 1927097"/>
              <a:gd name="connsiteX25" fmla="*/ 2570444 w 9611734"/>
              <a:gd name="connsiteY25" fmla="*/ 427097 h 1927097"/>
              <a:gd name="connsiteX26" fmla="*/ 2718368 w 9611734"/>
              <a:gd name="connsiteY26" fmla="*/ 602765 h 1927097"/>
              <a:gd name="connsiteX27" fmla="*/ 2840528 w 9611734"/>
              <a:gd name="connsiteY27" fmla="*/ 633209 h 1927097"/>
              <a:gd name="connsiteX28" fmla="*/ 2934645 w 9611734"/>
              <a:gd name="connsiteY28" fmla="*/ 723493 h 1927097"/>
              <a:gd name="connsiteX29" fmla="*/ 2813712 w 9611734"/>
              <a:gd name="connsiteY29" fmla="*/ 821125 h 1927097"/>
              <a:gd name="connsiteX30" fmla="*/ 2674376 w 9611734"/>
              <a:gd name="connsiteY30" fmla="*/ 679576 h 1927097"/>
              <a:gd name="connsiteX31" fmla="*/ 2544855 w 9611734"/>
              <a:gd name="connsiteY31" fmla="*/ 716144 h 1927097"/>
              <a:gd name="connsiteX32" fmla="*/ 2797763 w 9611734"/>
              <a:gd name="connsiteY32" fmla="*/ 885688 h 1927097"/>
              <a:gd name="connsiteX33" fmla="*/ 3051898 w 9611734"/>
              <a:gd name="connsiteY33" fmla="*/ 686924 h 1927097"/>
              <a:gd name="connsiteX34" fmla="*/ 2889427 w 9611734"/>
              <a:gd name="connsiteY34" fmla="*/ 503908 h 1927097"/>
              <a:gd name="connsiteX35" fmla="*/ 2772174 w 9611734"/>
              <a:gd name="connsiteY35" fmla="*/ 474688 h 1927097"/>
              <a:gd name="connsiteX36" fmla="*/ 2687872 w 9611734"/>
              <a:gd name="connsiteY36" fmla="*/ 394203 h 1927097"/>
              <a:gd name="connsiteX37" fmla="*/ 2791804 w 9611734"/>
              <a:gd name="connsiteY37" fmla="*/ 316167 h 1927097"/>
              <a:gd name="connsiteX38" fmla="*/ 2916418 w 9611734"/>
              <a:gd name="connsiteY38" fmla="*/ 433221 h 1927097"/>
              <a:gd name="connsiteX39" fmla="*/ 3038578 w 9611734"/>
              <a:gd name="connsiteY39" fmla="*/ 396652 h 1927097"/>
              <a:gd name="connsiteX40" fmla="*/ 2803897 w 9611734"/>
              <a:gd name="connsiteY40" fmla="*/ 251429 h 1927097"/>
              <a:gd name="connsiteX41" fmla="*/ 3409965 w 9611734"/>
              <a:gd name="connsiteY41" fmla="*/ 818675 h 1927097"/>
              <a:gd name="connsiteX42" fmla="*/ 3263268 w 9611734"/>
              <a:gd name="connsiteY42" fmla="*/ 568646 h 1927097"/>
              <a:gd name="connsiteX43" fmla="*/ 3409965 w 9611734"/>
              <a:gd name="connsiteY43" fmla="*/ 318617 h 1927097"/>
              <a:gd name="connsiteX44" fmla="*/ 3556663 w 9611734"/>
              <a:gd name="connsiteY44" fmla="*/ 568646 h 1927097"/>
              <a:gd name="connsiteX45" fmla="*/ 3409965 w 9611734"/>
              <a:gd name="connsiteY45" fmla="*/ 818675 h 1927097"/>
              <a:gd name="connsiteX46" fmla="*/ 3409965 w 9611734"/>
              <a:gd name="connsiteY46" fmla="*/ 251429 h 1927097"/>
              <a:gd name="connsiteX47" fmla="*/ 3111839 w 9611734"/>
              <a:gd name="connsiteY47" fmla="*/ 568646 h 1927097"/>
              <a:gd name="connsiteX48" fmla="*/ 3409965 w 9611734"/>
              <a:gd name="connsiteY48" fmla="*/ 885863 h 1927097"/>
              <a:gd name="connsiteX49" fmla="*/ 3708092 w 9611734"/>
              <a:gd name="connsiteY49" fmla="*/ 568646 h 1927097"/>
              <a:gd name="connsiteX50" fmla="*/ 3409965 w 9611734"/>
              <a:gd name="connsiteY50" fmla="*/ 251429 h 1927097"/>
              <a:gd name="connsiteX51" fmla="*/ 4113656 w 9611734"/>
              <a:gd name="connsiteY51" fmla="*/ 251429 h 1927097"/>
              <a:gd name="connsiteX52" fmla="*/ 3945051 w 9611734"/>
              <a:gd name="connsiteY52" fmla="*/ 340488 h 1927097"/>
              <a:gd name="connsiteX53" fmla="*/ 3937690 w 9611734"/>
              <a:gd name="connsiteY53" fmla="*/ 340488 h 1927097"/>
              <a:gd name="connsiteX54" fmla="*/ 3937690 w 9611734"/>
              <a:gd name="connsiteY54" fmla="*/ 263677 h 1927097"/>
              <a:gd name="connsiteX55" fmla="*/ 3793446 w 9611734"/>
              <a:gd name="connsiteY55" fmla="*/ 263677 h 1927097"/>
              <a:gd name="connsiteX56" fmla="*/ 3793446 w 9611734"/>
              <a:gd name="connsiteY56" fmla="*/ 873615 h 1927097"/>
              <a:gd name="connsiteX57" fmla="*/ 3937690 w 9611734"/>
              <a:gd name="connsiteY57" fmla="*/ 873615 h 1927097"/>
              <a:gd name="connsiteX58" fmla="*/ 3937690 w 9611734"/>
              <a:gd name="connsiteY58" fmla="*/ 479412 h 1927097"/>
              <a:gd name="connsiteX59" fmla="*/ 4058623 w 9611734"/>
              <a:gd name="connsiteY59" fmla="*/ 336638 h 1927097"/>
              <a:gd name="connsiteX60" fmla="*/ 4162555 w 9611734"/>
              <a:gd name="connsiteY60" fmla="*/ 456142 h 1927097"/>
              <a:gd name="connsiteX61" fmla="*/ 4162555 w 9611734"/>
              <a:gd name="connsiteY61" fmla="*/ 873265 h 1927097"/>
              <a:gd name="connsiteX62" fmla="*/ 4306799 w 9611734"/>
              <a:gd name="connsiteY62" fmla="*/ 873265 h 1927097"/>
              <a:gd name="connsiteX63" fmla="*/ 4306799 w 9611734"/>
              <a:gd name="connsiteY63" fmla="*/ 455092 h 1927097"/>
              <a:gd name="connsiteX64" fmla="*/ 4113656 w 9611734"/>
              <a:gd name="connsiteY64" fmla="*/ 251429 h 1927097"/>
              <a:gd name="connsiteX65" fmla="*/ 6255401 w 9611734"/>
              <a:gd name="connsiteY65" fmla="*/ 818675 h 1927097"/>
              <a:gd name="connsiteX66" fmla="*/ 6108704 w 9611734"/>
              <a:gd name="connsiteY66" fmla="*/ 568646 h 1927097"/>
              <a:gd name="connsiteX67" fmla="*/ 6255401 w 9611734"/>
              <a:gd name="connsiteY67" fmla="*/ 318617 h 1927097"/>
              <a:gd name="connsiteX68" fmla="*/ 6402098 w 9611734"/>
              <a:gd name="connsiteY68" fmla="*/ 568646 h 1927097"/>
              <a:gd name="connsiteX69" fmla="*/ 6255401 w 9611734"/>
              <a:gd name="connsiteY69" fmla="*/ 818675 h 1927097"/>
              <a:gd name="connsiteX70" fmla="*/ 6255401 w 9611734"/>
              <a:gd name="connsiteY70" fmla="*/ 251429 h 1927097"/>
              <a:gd name="connsiteX71" fmla="*/ 5957274 w 9611734"/>
              <a:gd name="connsiteY71" fmla="*/ 568646 h 1927097"/>
              <a:gd name="connsiteX72" fmla="*/ 6255401 w 9611734"/>
              <a:gd name="connsiteY72" fmla="*/ 885863 h 1927097"/>
              <a:gd name="connsiteX73" fmla="*/ 6553528 w 9611734"/>
              <a:gd name="connsiteY73" fmla="*/ 568646 h 1927097"/>
              <a:gd name="connsiteX74" fmla="*/ 6255401 w 9611734"/>
              <a:gd name="connsiteY74" fmla="*/ 251429 h 1927097"/>
              <a:gd name="connsiteX75" fmla="*/ 7588295 w 9611734"/>
              <a:gd name="connsiteY75" fmla="*/ 251429 h 1927097"/>
              <a:gd name="connsiteX76" fmla="*/ 7419689 w 9611734"/>
              <a:gd name="connsiteY76" fmla="*/ 340488 h 1927097"/>
              <a:gd name="connsiteX77" fmla="*/ 7412328 w 9611734"/>
              <a:gd name="connsiteY77" fmla="*/ 340488 h 1927097"/>
              <a:gd name="connsiteX78" fmla="*/ 7412328 w 9611734"/>
              <a:gd name="connsiteY78" fmla="*/ 263677 h 1927097"/>
              <a:gd name="connsiteX79" fmla="*/ 7268085 w 9611734"/>
              <a:gd name="connsiteY79" fmla="*/ 263677 h 1927097"/>
              <a:gd name="connsiteX80" fmla="*/ 7268085 w 9611734"/>
              <a:gd name="connsiteY80" fmla="*/ 873615 h 1927097"/>
              <a:gd name="connsiteX81" fmla="*/ 7412328 w 9611734"/>
              <a:gd name="connsiteY81" fmla="*/ 873615 h 1927097"/>
              <a:gd name="connsiteX82" fmla="*/ 7412328 w 9611734"/>
              <a:gd name="connsiteY82" fmla="*/ 479412 h 1927097"/>
              <a:gd name="connsiteX83" fmla="*/ 7533262 w 9611734"/>
              <a:gd name="connsiteY83" fmla="*/ 336638 h 1927097"/>
              <a:gd name="connsiteX84" fmla="*/ 7637194 w 9611734"/>
              <a:gd name="connsiteY84" fmla="*/ 456142 h 1927097"/>
              <a:gd name="connsiteX85" fmla="*/ 7637194 w 9611734"/>
              <a:gd name="connsiteY85" fmla="*/ 873265 h 1927097"/>
              <a:gd name="connsiteX86" fmla="*/ 7781438 w 9611734"/>
              <a:gd name="connsiteY86" fmla="*/ 873265 h 1927097"/>
              <a:gd name="connsiteX87" fmla="*/ 7781438 w 9611734"/>
              <a:gd name="connsiteY87" fmla="*/ 455092 h 1927097"/>
              <a:gd name="connsiteX88" fmla="*/ 7588295 w 9611734"/>
              <a:gd name="connsiteY88" fmla="*/ 251429 h 1927097"/>
              <a:gd name="connsiteX89" fmla="*/ 8108833 w 9611734"/>
              <a:gd name="connsiteY89" fmla="*/ 251429 h 1927097"/>
              <a:gd name="connsiteX90" fmla="*/ 7875380 w 9611734"/>
              <a:gd name="connsiteY90" fmla="*/ 427097 h 1927097"/>
              <a:gd name="connsiteX91" fmla="*/ 8023304 w 9611734"/>
              <a:gd name="connsiteY91" fmla="*/ 602765 h 1927097"/>
              <a:gd name="connsiteX92" fmla="*/ 8145464 w 9611734"/>
              <a:gd name="connsiteY92" fmla="*/ 633209 h 1927097"/>
              <a:gd name="connsiteX93" fmla="*/ 8239581 w 9611734"/>
              <a:gd name="connsiteY93" fmla="*/ 723493 h 1927097"/>
              <a:gd name="connsiteX94" fmla="*/ 8118648 w 9611734"/>
              <a:gd name="connsiteY94" fmla="*/ 821125 h 1927097"/>
              <a:gd name="connsiteX95" fmla="*/ 7979312 w 9611734"/>
              <a:gd name="connsiteY95" fmla="*/ 679576 h 1927097"/>
              <a:gd name="connsiteX96" fmla="*/ 7849791 w 9611734"/>
              <a:gd name="connsiteY96" fmla="*/ 716144 h 1927097"/>
              <a:gd name="connsiteX97" fmla="*/ 8102699 w 9611734"/>
              <a:gd name="connsiteY97" fmla="*/ 885688 h 1927097"/>
              <a:gd name="connsiteX98" fmla="*/ 8356834 w 9611734"/>
              <a:gd name="connsiteY98" fmla="*/ 686924 h 1927097"/>
              <a:gd name="connsiteX99" fmla="*/ 8194363 w 9611734"/>
              <a:gd name="connsiteY99" fmla="*/ 503908 h 1927097"/>
              <a:gd name="connsiteX100" fmla="*/ 8077110 w 9611734"/>
              <a:gd name="connsiteY100" fmla="*/ 474688 h 1927097"/>
              <a:gd name="connsiteX101" fmla="*/ 7992808 w 9611734"/>
              <a:gd name="connsiteY101" fmla="*/ 394203 h 1927097"/>
              <a:gd name="connsiteX102" fmla="*/ 8096740 w 9611734"/>
              <a:gd name="connsiteY102" fmla="*/ 316167 h 1927097"/>
              <a:gd name="connsiteX103" fmla="*/ 8221353 w 9611734"/>
              <a:gd name="connsiteY103" fmla="*/ 433221 h 1927097"/>
              <a:gd name="connsiteX104" fmla="*/ 8343514 w 9611734"/>
              <a:gd name="connsiteY104" fmla="*/ 396652 h 1927097"/>
              <a:gd name="connsiteX105" fmla="*/ 8108833 w 9611734"/>
              <a:gd name="connsiteY105" fmla="*/ 251429 h 1927097"/>
              <a:gd name="connsiteX106" fmla="*/ 8714726 w 9611734"/>
              <a:gd name="connsiteY106" fmla="*/ 818675 h 1927097"/>
              <a:gd name="connsiteX107" fmla="*/ 8568028 w 9611734"/>
              <a:gd name="connsiteY107" fmla="*/ 568646 h 1927097"/>
              <a:gd name="connsiteX108" fmla="*/ 8714726 w 9611734"/>
              <a:gd name="connsiteY108" fmla="*/ 318617 h 1927097"/>
              <a:gd name="connsiteX109" fmla="*/ 8861423 w 9611734"/>
              <a:gd name="connsiteY109" fmla="*/ 568646 h 1927097"/>
              <a:gd name="connsiteX110" fmla="*/ 8714726 w 9611734"/>
              <a:gd name="connsiteY110" fmla="*/ 818675 h 1927097"/>
              <a:gd name="connsiteX111" fmla="*/ 8714726 w 9611734"/>
              <a:gd name="connsiteY111" fmla="*/ 251429 h 1927097"/>
              <a:gd name="connsiteX112" fmla="*/ 8416599 w 9611734"/>
              <a:gd name="connsiteY112" fmla="*/ 568646 h 1927097"/>
              <a:gd name="connsiteX113" fmla="*/ 8714726 w 9611734"/>
              <a:gd name="connsiteY113" fmla="*/ 885863 h 1927097"/>
              <a:gd name="connsiteX114" fmla="*/ 9012852 w 9611734"/>
              <a:gd name="connsiteY114" fmla="*/ 568646 h 1927097"/>
              <a:gd name="connsiteX115" fmla="*/ 8714726 w 9611734"/>
              <a:gd name="connsiteY115" fmla="*/ 251429 h 1927097"/>
              <a:gd name="connsiteX116" fmla="*/ 9418592 w 9611734"/>
              <a:gd name="connsiteY116" fmla="*/ 251429 h 1927097"/>
              <a:gd name="connsiteX117" fmla="*/ 9249987 w 9611734"/>
              <a:gd name="connsiteY117" fmla="*/ 340488 h 1927097"/>
              <a:gd name="connsiteX118" fmla="*/ 9242625 w 9611734"/>
              <a:gd name="connsiteY118" fmla="*/ 340488 h 1927097"/>
              <a:gd name="connsiteX119" fmla="*/ 9242625 w 9611734"/>
              <a:gd name="connsiteY119" fmla="*/ 263677 h 1927097"/>
              <a:gd name="connsiteX120" fmla="*/ 9098382 w 9611734"/>
              <a:gd name="connsiteY120" fmla="*/ 263677 h 1927097"/>
              <a:gd name="connsiteX121" fmla="*/ 9098382 w 9611734"/>
              <a:gd name="connsiteY121" fmla="*/ 873615 h 1927097"/>
              <a:gd name="connsiteX122" fmla="*/ 9242625 w 9611734"/>
              <a:gd name="connsiteY122" fmla="*/ 873615 h 1927097"/>
              <a:gd name="connsiteX123" fmla="*/ 9242625 w 9611734"/>
              <a:gd name="connsiteY123" fmla="*/ 479412 h 1927097"/>
              <a:gd name="connsiteX124" fmla="*/ 9363559 w 9611734"/>
              <a:gd name="connsiteY124" fmla="*/ 336638 h 1927097"/>
              <a:gd name="connsiteX125" fmla="*/ 9467491 w 9611734"/>
              <a:gd name="connsiteY125" fmla="*/ 456142 h 1927097"/>
              <a:gd name="connsiteX126" fmla="*/ 9467491 w 9611734"/>
              <a:gd name="connsiteY126" fmla="*/ 873265 h 1927097"/>
              <a:gd name="connsiteX127" fmla="*/ 9611734 w 9611734"/>
              <a:gd name="connsiteY127" fmla="*/ 873265 h 1927097"/>
              <a:gd name="connsiteX128" fmla="*/ 9611734 w 9611734"/>
              <a:gd name="connsiteY128" fmla="*/ 455092 h 1927097"/>
              <a:gd name="connsiteX129" fmla="*/ 9418592 w 9611734"/>
              <a:gd name="connsiteY129" fmla="*/ 251429 h 1927097"/>
              <a:gd name="connsiteX130" fmla="*/ 566984 w 9611734"/>
              <a:gd name="connsiteY130" fmla="*/ 19596 h 1927097"/>
              <a:gd name="connsiteX131" fmla="*/ 415379 w 9611734"/>
              <a:gd name="connsiteY131" fmla="*/ 19596 h 1927097"/>
              <a:gd name="connsiteX132" fmla="*/ 415379 w 9611734"/>
              <a:gd name="connsiteY132" fmla="*/ 650356 h 1927097"/>
              <a:gd name="connsiteX133" fmla="*/ 283404 w 9611734"/>
              <a:gd name="connsiteY133" fmla="*/ 813776 h 1927097"/>
              <a:gd name="connsiteX134" fmla="*/ 151429 w 9611734"/>
              <a:gd name="connsiteY134" fmla="*/ 638108 h 1927097"/>
              <a:gd name="connsiteX135" fmla="*/ 151429 w 9611734"/>
              <a:gd name="connsiteY135" fmla="*/ 521055 h 1927097"/>
              <a:gd name="connsiteX136" fmla="*/ 0 w 9611734"/>
              <a:gd name="connsiteY136" fmla="*/ 558848 h 1927097"/>
              <a:gd name="connsiteX137" fmla="*/ 0 w 9611734"/>
              <a:gd name="connsiteY137" fmla="*/ 611338 h 1927097"/>
              <a:gd name="connsiteX138" fmla="*/ 283580 w 9611734"/>
              <a:gd name="connsiteY138" fmla="*/ 893212 h 1927097"/>
              <a:gd name="connsiteX139" fmla="*/ 566984 w 9611734"/>
              <a:gd name="connsiteY139" fmla="*/ 611338 h 1927097"/>
              <a:gd name="connsiteX140" fmla="*/ 566984 w 9611734"/>
              <a:gd name="connsiteY140" fmla="*/ 19596 h 1927097"/>
              <a:gd name="connsiteX141" fmla="*/ 1478364 w 9611734"/>
              <a:gd name="connsiteY141" fmla="*/ 19596 h 1927097"/>
              <a:gd name="connsiteX142" fmla="*/ 1334121 w 9611734"/>
              <a:gd name="connsiteY142" fmla="*/ 19596 h 1927097"/>
              <a:gd name="connsiteX143" fmla="*/ 1334121 w 9611734"/>
              <a:gd name="connsiteY143" fmla="*/ 873440 h 1927097"/>
              <a:gd name="connsiteX144" fmla="*/ 1478364 w 9611734"/>
              <a:gd name="connsiteY144" fmla="*/ 873440 h 1927097"/>
              <a:gd name="connsiteX145" fmla="*/ 1478364 w 9611734"/>
              <a:gd name="connsiteY145" fmla="*/ 479412 h 1927097"/>
              <a:gd name="connsiteX146" fmla="*/ 1599298 w 9611734"/>
              <a:gd name="connsiteY146" fmla="*/ 336638 h 1927097"/>
              <a:gd name="connsiteX147" fmla="*/ 1703230 w 9611734"/>
              <a:gd name="connsiteY147" fmla="*/ 456142 h 1927097"/>
              <a:gd name="connsiteX148" fmla="*/ 1703230 w 9611734"/>
              <a:gd name="connsiteY148" fmla="*/ 873265 h 1927097"/>
              <a:gd name="connsiteX149" fmla="*/ 1847474 w 9611734"/>
              <a:gd name="connsiteY149" fmla="*/ 873265 h 1927097"/>
              <a:gd name="connsiteX150" fmla="*/ 1847474 w 9611734"/>
              <a:gd name="connsiteY150" fmla="*/ 455092 h 1927097"/>
              <a:gd name="connsiteX151" fmla="*/ 1654331 w 9611734"/>
              <a:gd name="connsiteY151" fmla="*/ 251429 h 1927097"/>
              <a:gd name="connsiteX152" fmla="*/ 1485726 w 9611734"/>
              <a:gd name="connsiteY152" fmla="*/ 340488 h 1927097"/>
              <a:gd name="connsiteX153" fmla="*/ 1478364 w 9611734"/>
              <a:gd name="connsiteY153" fmla="*/ 340488 h 1927097"/>
              <a:gd name="connsiteX154" fmla="*/ 1478364 w 9611734"/>
              <a:gd name="connsiteY154" fmla="*/ 19596 h 1927097"/>
              <a:gd name="connsiteX155" fmla="*/ 5871744 w 9611734"/>
              <a:gd name="connsiteY155" fmla="*/ 19596 h 1927097"/>
              <a:gd name="connsiteX156" fmla="*/ 5720315 w 9611734"/>
              <a:gd name="connsiteY156" fmla="*/ 19596 h 1927097"/>
              <a:gd name="connsiteX157" fmla="*/ 5720315 w 9611734"/>
              <a:gd name="connsiteY157" fmla="*/ 650356 h 1927097"/>
              <a:gd name="connsiteX158" fmla="*/ 5588340 w 9611734"/>
              <a:gd name="connsiteY158" fmla="*/ 813776 h 1927097"/>
              <a:gd name="connsiteX159" fmla="*/ 5456366 w 9611734"/>
              <a:gd name="connsiteY159" fmla="*/ 638108 h 1927097"/>
              <a:gd name="connsiteX160" fmla="*/ 5456366 w 9611734"/>
              <a:gd name="connsiteY160" fmla="*/ 521055 h 1927097"/>
              <a:gd name="connsiteX161" fmla="*/ 5304936 w 9611734"/>
              <a:gd name="connsiteY161" fmla="*/ 558848 h 1927097"/>
              <a:gd name="connsiteX162" fmla="*/ 5304936 w 9611734"/>
              <a:gd name="connsiteY162" fmla="*/ 611338 h 1927097"/>
              <a:gd name="connsiteX163" fmla="*/ 5588515 w 9611734"/>
              <a:gd name="connsiteY163" fmla="*/ 893212 h 1927097"/>
              <a:gd name="connsiteX164" fmla="*/ 5871920 w 9611734"/>
              <a:gd name="connsiteY164" fmla="*/ 611338 h 1927097"/>
              <a:gd name="connsiteX165" fmla="*/ 5871920 w 9611734"/>
              <a:gd name="connsiteY165" fmla="*/ 19596 h 1927097"/>
              <a:gd name="connsiteX166" fmla="*/ 6783125 w 9611734"/>
              <a:gd name="connsiteY166" fmla="*/ 19596 h 1927097"/>
              <a:gd name="connsiteX167" fmla="*/ 6638882 w 9611734"/>
              <a:gd name="connsiteY167" fmla="*/ 19596 h 1927097"/>
              <a:gd name="connsiteX168" fmla="*/ 6638882 w 9611734"/>
              <a:gd name="connsiteY168" fmla="*/ 873440 h 1927097"/>
              <a:gd name="connsiteX169" fmla="*/ 6783125 w 9611734"/>
              <a:gd name="connsiteY169" fmla="*/ 873440 h 1927097"/>
              <a:gd name="connsiteX170" fmla="*/ 6783125 w 9611734"/>
              <a:gd name="connsiteY170" fmla="*/ 479412 h 1927097"/>
              <a:gd name="connsiteX171" fmla="*/ 6904059 w 9611734"/>
              <a:gd name="connsiteY171" fmla="*/ 336638 h 1927097"/>
              <a:gd name="connsiteX172" fmla="*/ 7007991 w 9611734"/>
              <a:gd name="connsiteY172" fmla="*/ 456142 h 1927097"/>
              <a:gd name="connsiteX173" fmla="*/ 7007991 w 9611734"/>
              <a:gd name="connsiteY173" fmla="*/ 873265 h 1927097"/>
              <a:gd name="connsiteX174" fmla="*/ 7152234 w 9611734"/>
              <a:gd name="connsiteY174" fmla="*/ 873265 h 1927097"/>
              <a:gd name="connsiteX175" fmla="*/ 7152234 w 9611734"/>
              <a:gd name="connsiteY175" fmla="*/ 455092 h 1927097"/>
              <a:gd name="connsiteX176" fmla="*/ 6959092 w 9611734"/>
              <a:gd name="connsiteY176" fmla="*/ 251429 h 1927097"/>
              <a:gd name="connsiteX177" fmla="*/ 6790486 w 9611734"/>
              <a:gd name="connsiteY177" fmla="*/ 340488 h 1927097"/>
              <a:gd name="connsiteX178" fmla="*/ 6783125 w 9611734"/>
              <a:gd name="connsiteY178" fmla="*/ 340488 h 1927097"/>
              <a:gd name="connsiteX179" fmla="*/ 6783125 w 9611734"/>
              <a:gd name="connsiteY179" fmla="*/ 19596 h 1927097"/>
              <a:gd name="connsiteX180" fmla="*/ 4781944 w 9611734"/>
              <a:gd name="connsiteY180" fmla="*/ 803978 h 1927097"/>
              <a:gd name="connsiteX181" fmla="*/ 4592482 w 9611734"/>
              <a:gd name="connsiteY181" fmla="*/ 607489 h 1927097"/>
              <a:gd name="connsiteX182" fmla="*/ 4666970 w 9611734"/>
              <a:gd name="connsiteY182" fmla="*/ 452642 h 1927097"/>
              <a:gd name="connsiteX183" fmla="*/ 4943188 w 9611734"/>
              <a:gd name="connsiteY183" fmla="*/ 753937 h 1927097"/>
              <a:gd name="connsiteX184" fmla="*/ 4781944 w 9611734"/>
              <a:gd name="connsiteY184" fmla="*/ 803978 h 1927097"/>
              <a:gd name="connsiteX185" fmla="*/ 5050801 w 9611734"/>
              <a:gd name="connsiteY185" fmla="*/ 653855 h 1927097"/>
              <a:gd name="connsiteX186" fmla="*/ 4811388 w 9611734"/>
              <a:gd name="connsiteY186" fmla="*/ 390354 h 1927097"/>
              <a:gd name="connsiteX187" fmla="*/ 4929868 w 9611734"/>
              <a:gd name="connsiteY187" fmla="*/ 367083 h 1927097"/>
              <a:gd name="connsiteX188" fmla="*/ 5089885 w 9611734"/>
              <a:gd name="connsiteY188" fmla="*/ 523154 h 1927097"/>
              <a:gd name="connsiteX189" fmla="*/ 5050801 w 9611734"/>
              <a:gd name="connsiteY189" fmla="*/ 653855 h 1927097"/>
              <a:gd name="connsiteX190" fmla="*/ 4778263 w 9611734"/>
              <a:gd name="connsiteY190" fmla="*/ 355010 h 1927097"/>
              <a:gd name="connsiteX191" fmla="*/ 4725684 w 9611734"/>
              <a:gd name="connsiteY191" fmla="*/ 296396 h 1927097"/>
              <a:gd name="connsiteX192" fmla="*/ 4665743 w 9611734"/>
              <a:gd name="connsiteY192" fmla="*/ 175668 h 1927097"/>
              <a:gd name="connsiteX193" fmla="*/ 4781768 w 9611734"/>
              <a:gd name="connsiteY193" fmla="*/ 64738 h 1927097"/>
              <a:gd name="connsiteX194" fmla="*/ 4896568 w 9611734"/>
              <a:gd name="connsiteY194" fmla="*/ 181792 h 1927097"/>
              <a:gd name="connsiteX195" fmla="*/ 4778263 w 9611734"/>
              <a:gd name="connsiteY195" fmla="*/ 355010 h 1927097"/>
              <a:gd name="connsiteX196" fmla="*/ 4785624 w 9611734"/>
              <a:gd name="connsiteY196" fmla="*/ 0 h 1927097"/>
              <a:gd name="connsiteX197" fmla="*/ 4533943 w 9611734"/>
              <a:gd name="connsiteY197" fmla="*/ 211011 h 1927097"/>
              <a:gd name="connsiteX198" fmla="*/ 4631741 w 9611734"/>
              <a:gd name="connsiteY198" fmla="*/ 414674 h 1927097"/>
              <a:gd name="connsiteX199" fmla="*/ 4632968 w 9611734"/>
              <a:gd name="connsiteY199" fmla="*/ 417124 h 1927097"/>
              <a:gd name="connsiteX200" fmla="*/ 4458228 w 9611734"/>
              <a:gd name="connsiteY200" fmla="*/ 662254 h 1927097"/>
              <a:gd name="connsiteX201" fmla="*/ 4703775 w 9611734"/>
              <a:gd name="connsiteY201" fmla="*/ 892862 h 1927097"/>
              <a:gd name="connsiteX202" fmla="*/ 4979994 w 9611734"/>
              <a:gd name="connsiteY202" fmla="*/ 794005 h 1927097"/>
              <a:gd name="connsiteX203" fmla="*/ 5053255 w 9611734"/>
              <a:gd name="connsiteY203" fmla="*/ 873265 h 1927097"/>
              <a:gd name="connsiteX204" fmla="*/ 5245170 w 9611734"/>
              <a:gd name="connsiteY204" fmla="*/ 873265 h 1927097"/>
              <a:gd name="connsiteX205" fmla="*/ 5245170 w 9611734"/>
              <a:gd name="connsiteY205" fmla="*/ 867141 h 1927097"/>
              <a:gd name="connsiteX206" fmla="*/ 5088834 w 9611734"/>
              <a:gd name="connsiteY206" fmla="*/ 695148 h 1927097"/>
              <a:gd name="connsiteX207" fmla="*/ 5192766 w 9611734"/>
              <a:gd name="connsiteY207" fmla="*/ 457191 h 1927097"/>
              <a:gd name="connsiteX208" fmla="*/ 5032749 w 9611734"/>
              <a:gd name="connsiteY208" fmla="*/ 302345 h 1927097"/>
              <a:gd name="connsiteX209" fmla="*/ 4886051 w 9611734"/>
              <a:gd name="connsiteY209" fmla="*/ 331564 h 1927097"/>
              <a:gd name="connsiteX210" fmla="*/ 4883598 w 9611734"/>
              <a:gd name="connsiteY210" fmla="*/ 326665 h 1927097"/>
              <a:gd name="connsiteX211" fmla="*/ 5015573 w 9611734"/>
              <a:gd name="connsiteY211" fmla="*/ 165695 h 1927097"/>
              <a:gd name="connsiteX212" fmla="*/ 4785624 w 9611734"/>
              <a:gd name="connsiteY212" fmla="*/ 0 h 1927097"/>
              <a:gd name="connsiteX213" fmla="*/ 1128885 w 9611734"/>
              <a:gd name="connsiteY213" fmla="*/ 1543918 h 1927097"/>
              <a:gd name="connsiteX214" fmla="*/ 1293810 w 9611734"/>
              <a:gd name="connsiteY214" fmla="*/ 1375599 h 1927097"/>
              <a:gd name="connsiteX215" fmla="*/ 1441734 w 9611734"/>
              <a:gd name="connsiteY215" fmla="*/ 1543918 h 1927097"/>
              <a:gd name="connsiteX216" fmla="*/ 1128885 w 9611734"/>
              <a:gd name="connsiteY216" fmla="*/ 1543918 h 1927097"/>
              <a:gd name="connsiteX217" fmla="*/ 1293810 w 9611734"/>
              <a:gd name="connsiteY217" fmla="*/ 1292664 h 1927097"/>
              <a:gd name="connsiteX218" fmla="*/ 1020045 w 9611734"/>
              <a:gd name="connsiteY218" fmla="*/ 1614780 h 1927097"/>
              <a:gd name="connsiteX219" fmla="*/ 1293810 w 9611734"/>
              <a:gd name="connsiteY219" fmla="*/ 1927098 h 1927097"/>
              <a:gd name="connsiteX220" fmla="*/ 1543037 w 9611734"/>
              <a:gd name="connsiteY220" fmla="*/ 1728334 h 1927097"/>
              <a:gd name="connsiteX221" fmla="*/ 1450147 w 9611734"/>
              <a:gd name="connsiteY221" fmla="*/ 1704013 h 1927097"/>
              <a:gd name="connsiteX222" fmla="*/ 1303450 w 9611734"/>
              <a:gd name="connsiteY222" fmla="*/ 1841888 h 1927097"/>
              <a:gd name="connsiteX223" fmla="*/ 1125029 w 9611734"/>
              <a:gd name="connsiteY223" fmla="*/ 1616180 h 1927097"/>
              <a:gd name="connsiteX224" fmla="*/ 1544089 w 9611734"/>
              <a:gd name="connsiteY224" fmla="*/ 1616180 h 1927097"/>
              <a:gd name="connsiteX225" fmla="*/ 1544089 w 9611734"/>
              <a:gd name="connsiteY225" fmla="*/ 1582061 h 1927097"/>
              <a:gd name="connsiteX226" fmla="*/ 1293810 w 9611734"/>
              <a:gd name="connsiteY226" fmla="*/ 1292664 h 1927097"/>
              <a:gd name="connsiteX227" fmla="*/ 2967595 w 9611734"/>
              <a:gd name="connsiteY227" fmla="*/ 1543918 h 1927097"/>
              <a:gd name="connsiteX228" fmla="*/ 3132520 w 9611734"/>
              <a:gd name="connsiteY228" fmla="*/ 1375599 h 1927097"/>
              <a:gd name="connsiteX229" fmla="*/ 3280444 w 9611734"/>
              <a:gd name="connsiteY229" fmla="*/ 1543918 h 1927097"/>
              <a:gd name="connsiteX230" fmla="*/ 2967595 w 9611734"/>
              <a:gd name="connsiteY230" fmla="*/ 1543918 h 1927097"/>
              <a:gd name="connsiteX231" fmla="*/ 3132520 w 9611734"/>
              <a:gd name="connsiteY231" fmla="*/ 1292664 h 1927097"/>
              <a:gd name="connsiteX232" fmla="*/ 2858756 w 9611734"/>
              <a:gd name="connsiteY232" fmla="*/ 1614780 h 1927097"/>
              <a:gd name="connsiteX233" fmla="*/ 3132520 w 9611734"/>
              <a:gd name="connsiteY233" fmla="*/ 1927098 h 1927097"/>
              <a:gd name="connsiteX234" fmla="*/ 3381748 w 9611734"/>
              <a:gd name="connsiteY234" fmla="*/ 1728334 h 1927097"/>
              <a:gd name="connsiteX235" fmla="*/ 3288857 w 9611734"/>
              <a:gd name="connsiteY235" fmla="*/ 1704013 h 1927097"/>
              <a:gd name="connsiteX236" fmla="*/ 3142160 w 9611734"/>
              <a:gd name="connsiteY236" fmla="*/ 1841888 h 1927097"/>
              <a:gd name="connsiteX237" fmla="*/ 2963740 w 9611734"/>
              <a:gd name="connsiteY237" fmla="*/ 1616180 h 1927097"/>
              <a:gd name="connsiteX238" fmla="*/ 3382799 w 9611734"/>
              <a:gd name="connsiteY238" fmla="*/ 1616180 h 1927097"/>
              <a:gd name="connsiteX239" fmla="*/ 3382799 w 9611734"/>
              <a:gd name="connsiteY239" fmla="*/ 1582061 h 1927097"/>
              <a:gd name="connsiteX240" fmla="*/ 3132520 w 9611734"/>
              <a:gd name="connsiteY240" fmla="*/ 1292664 h 1927097"/>
              <a:gd name="connsiteX241" fmla="*/ 3766631 w 9611734"/>
              <a:gd name="connsiteY241" fmla="*/ 1292664 h 1927097"/>
              <a:gd name="connsiteX242" fmla="*/ 3485505 w 9611734"/>
              <a:gd name="connsiteY242" fmla="*/ 1616005 h 1927097"/>
              <a:gd name="connsiteX243" fmla="*/ 3761723 w 9611734"/>
              <a:gd name="connsiteY243" fmla="*/ 1927098 h 1927097"/>
              <a:gd name="connsiteX244" fmla="*/ 4012178 w 9611734"/>
              <a:gd name="connsiteY244" fmla="*/ 1709962 h 1927097"/>
              <a:gd name="connsiteX245" fmla="*/ 3915606 w 9611734"/>
              <a:gd name="connsiteY245" fmla="*/ 1686692 h 1927097"/>
              <a:gd name="connsiteX246" fmla="*/ 3768909 w 9611734"/>
              <a:gd name="connsiteY246" fmla="*/ 1840313 h 1927097"/>
              <a:gd name="connsiteX247" fmla="*/ 3591716 w 9611734"/>
              <a:gd name="connsiteY247" fmla="*/ 1608481 h 1927097"/>
              <a:gd name="connsiteX248" fmla="*/ 3764002 w 9611734"/>
              <a:gd name="connsiteY248" fmla="*/ 1379098 h 1927097"/>
              <a:gd name="connsiteX249" fmla="*/ 3915606 w 9611734"/>
              <a:gd name="connsiteY249" fmla="*/ 1525546 h 1927097"/>
              <a:gd name="connsiteX250" fmla="*/ 4012178 w 9611734"/>
              <a:gd name="connsiteY250" fmla="*/ 1502275 h 1927097"/>
              <a:gd name="connsiteX251" fmla="*/ 3766631 w 9611734"/>
              <a:gd name="connsiteY251" fmla="*/ 1292664 h 1927097"/>
              <a:gd name="connsiteX252" fmla="*/ 879833 w 9611734"/>
              <a:gd name="connsiteY252" fmla="*/ 1060831 h 1927097"/>
              <a:gd name="connsiteX253" fmla="*/ 718589 w 9611734"/>
              <a:gd name="connsiteY253" fmla="*/ 1060831 h 1927097"/>
              <a:gd name="connsiteX254" fmla="*/ 465680 w 9611734"/>
              <a:gd name="connsiteY254" fmla="*/ 1748805 h 1927097"/>
              <a:gd name="connsiteX255" fmla="*/ 211545 w 9611734"/>
              <a:gd name="connsiteY255" fmla="*/ 1060831 h 1927097"/>
              <a:gd name="connsiteX256" fmla="*/ 42765 w 9611734"/>
              <a:gd name="connsiteY256" fmla="*/ 1060831 h 1927097"/>
              <a:gd name="connsiteX257" fmla="*/ 42765 w 9611734"/>
              <a:gd name="connsiteY257" fmla="*/ 1914675 h 1927097"/>
              <a:gd name="connsiteX258" fmla="*/ 148976 w 9611734"/>
              <a:gd name="connsiteY258" fmla="*/ 1914675 h 1927097"/>
              <a:gd name="connsiteX259" fmla="*/ 148976 w 9611734"/>
              <a:gd name="connsiteY259" fmla="*/ 1179284 h 1927097"/>
              <a:gd name="connsiteX260" fmla="*/ 421513 w 9611734"/>
              <a:gd name="connsiteY260" fmla="*/ 1914850 h 1927097"/>
              <a:gd name="connsiteX261" fmla="*/ 503362 w 9611734"/>
              <a:gd name="connsiteY261" fmla="*/ 1914850 h 1927097"/>
              <a:gd name="connsiteX262" fmla="*/ 773447 w 9611734"/>
              <a:gd name="connsiteY262" fmla="*/ 1178060 h 1927097"/>
              <a:gd name="connsiteX263" fmla="*/ 773447 w 9611734"/>
              <a:gd name="connsiteY263" fmla="*/ 1914850 h 1927097"/>
              <a:gd name="connsiteX264" fmla="*/ 879833 w 9611734"/>
              <a:gd name="connsiteY264" fmla="*/ 1914850 h 1927097"/>
              <a:gd name="connsiteX265" fmla="*/ 879833 w 9611734"/>
              <a:gd name="connsiteY265" fmla="*/ 1060831 h 1927097"/>
              <a:gd name="connsiteX266" fmla="*/ 1920559 w 9611734"/>
              <a:gd name="connsiteY266" fmla="*/ 1840488 h 1927097"/>
              <a:gd name="connsiteX267" fmla="*/ 1753181 w 9611734"/>
              <a:gd name="connsiteY267" fmla="*/ 1609881 h 1927097"/>
              <a:gd name="connsiteX268" fmla="*/ 1920559 w 9611734"/>
              <a:gd name="connsiteY268" fmla="*/ 1379273 h 1927097"/>
              <a:gd name="connsiteX269" fmla="*/ 2087938 w 9611734"/>
              <a:gd name="connsiteY269" fmla="*/ 1609881 h 1927097"/>
              <a:gd name="connsiteX270" fmla="*/ 1920559 w 9611734"/>
              <a:gd name="connsiteY270" fmla="*/ 1840488 h 1927097"/>
              <a:gd name="connsiteX271" fmla="*/ 2186963 w 9611734"/>
              <a:gd name="connsiteY271" fmla="*/ 1060831 h 1927097"/>
              <a:gd name="connsiteX272" fmla="*/ 2085659 w 9611734"/>
              <a:gd name="connsiteY272" fmla="*/ 1060831 h 1927097"/>
              <a:gd name="connsiteX273" fmla="*/ 2085659 w 9611734"/>
              <a:gd name="connsiteY273" fmla="*/ 1421965 h 1927097"/>
              <a:gd name="connsiteX274" fmla="*/ 1903559 w 9611734"/>
              <a:gd name="connsiteY274" fmla="*/ 1292664 h 1927097"/>
              <a:gd name="connsiteX275" fmla="*/ 1646970 w 9611734"/>
              <a:gd name="connsiteY275" fmla="*/ 1613555 h 1927097"/>
              <a:gd name="connsiteX276" fmla="*/ 1894971 w 9611734"/>
              <a:gd name="connsiteY276" fmla="*/ 1927098 h 1927097"/>
              <a:gd name="connsiteX277" fmla="*/ 2085659 w 9611734"/>
              <a:gd name="connsiteY277" fmla="*/ 1791672 h 1927097"/>
              <a:gd name="connsiteX278" fmla="*/ 2085659 w 9611734"/>
              <a:gd name="connsiteY278" fmla="*/ 1838039 h 1927097"/>
              <a:gd name="connsiteX279" fmla="*/ 2091794 w 9611734"/>
              <a:gd name="connsiteY279" fmla="*/ 1914850 h 1927097"/>
              <a:gd name="connsiteX280" fmla="*/ 2194499 w 9611734"/>
              <a:gd name="connsiteY280" fmla="*/ 1914850 h 1927097"/>
              <a:gd name="connsiteX281" fmla="*/ 2187138 w 9611734"/>
              <a:gd name="connsiteY281" fmla="*/ 1787998 h 1927097"/>
              <a:gd name="connsiteX282" fmla="*/ 2187138 w 9611734"/>
              <a:gd name="connsiteY282" fmla="*/ 1060831 h 1927097"/>
              <a:gd name="connsiteX283" fmla="*/ 2956729 w 9611734"/>
              <a:gd name="connsiteY283" fmla="*/ 1060831 h 1927097"/>
              <a:gd name="connsiteX284" fmla="*/ 2296854 w 9611734"/>
              <a:gd name="connsiteY284" fmla="*/ 1060831 h 1927097"/>
              <a:gd name="connsiteX285" fmla="*/ 2296854 w 9611734"/>
              <a:gd name="connsiteY285" fmla="*/ 1149890 h 1927097"/>
              <a:gd name="connsiteX286" fmla="*/ 2574300 w 9611734"/>
              <a:gd name="connsiteY286" fmla="*/ 1149890 h 1927097"/>
              <a:gd name="connsiteX287" fmla="*/ 2574300 w 9611734"/>
              <a:gd name="connsiteY287" fmla="*/ 1914850 h 1927097"/>
              <a:gd name="connsiteX288" fmla="*/ 2680686 w 9611734"/>
              <a:gd name="connsiteY288" fmla="*/ 1914850 h 1927097"/>
              <a:gd name="connsiteX289" fmla="*/ 2680686 w 9611734"/>
              <a:gd name="connsiteY289" fmla="*/ 1149890 h 1927097"/>
              <a:gd name="connsiteX290" fmla="*/ 2956904 w 9611734"/>
              <a:gd name="connsiteY290" fmla="*/ 1149890 h 1927097"/>
              <a:gd name="connsiteX291" fmla="*/ 2956904 w 9611734"/>
              <a:gd name="connsiteY291" fmla="*/ 1060831 h 1927097"/>
              <a:gd name="connsiteX292" fmla="*/ 4229682 w 9611734"/>
              <a:gd name="connsiteY292" fmla="*/ 1060831 h 1927097"/>
              <a:gd name="connsiteX293" fmla="*/ 4128203 w 9611734"/>
              <a:gd name="connsiteY293" fmla="*/ 1060831 h 1927097"/>
              <a:gd name="connsiteX294" fmla="*/ 4128203 w 9611734"/>
              <a:gd name="connsiteY294" fmla="*/ 1914675 h 1927097"/>
              <a:gd name="connsiteX295" fmla="*/ 4229682 w 9611734"/>
              <a:gd name="connsiteY295" fmla="*/ 1914675 h 1927097"/>
              <a:gd name="connsiteX296" fmla="*/ 4229682 w 9611734"/>
              <a:gd name="connsiteY296" fmla="*/ 1513473 h 1927097"/>
              <a:gd name="connsiteX297" fmla="*/ 4362884 w 9611734"/>
              <a:gd name="connsiteY297" fmla="*/ 1370699 h 1927097"/>
              <a:gd name="connsiteX298" fmla="*/ 4494859 w 9611734"/>
              <a:gd name="connsiteY298" fmla="*/ 1513473 h 1927097"/>
              <a:gd name="connsiteX299" fmla="*/ 4494859 w 9611734"/>
              <a:gd name="connsiteY299" fmla="*/ 1914850 h 1927097"/>
              <a:gd name="connsiteX300" fmla="*/ 4596338 w 9611734"/>
              <a:gd name="connsiteY300" fmla="*/ 1914850 h 1927097"/>
              <a:gd name="connsiteX301" fmla="*/ 4596338 w 9611734"/>
              <a:gd name="connsiteY301" fmla="*/ 1492827 h 1927097"/>
              <a:gd name="connsiteX302" fmla="*/ 4399515 w 9611734"/>
              <a:gd name="connsiteY302" fmla="*/ 1292839 h 1927097"/>
              <a:gd name="connsiteX303" fmla="*/ 4229682 w 9611734"/>
              <a:gd name="connsiteY303" fmla="*/ 1399044 h 1927097"/>
              <a:gd name="connsiteX304" fmla="*/ 4229682 w 9611734"/>
              <a:gd name="connsiteY304" fmla="*/ 1060831 h 1927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Lst>
            <a:rect l="l" t="t" r="r" b="b"/>
            <a:pathLst>
              <a:path w="9611734" h="1927097">
                <a:moveTo>
                  <a:pt x="950465" y="818675"/>
                </a:moveTo>
                <a:cubicBezTo>
                  <a:pt x="856347" y="818675"/>
                  <a:pt x="803768" y="729617"/>
                  <a:pt x="803768" y="568646"/>
                </a:cubicBezTo>
                <a:cubicBezTo>
                  <a:pt x="803768" y="405226"/>
                  <a:pt x="856347" y="318617"/>
                  <a:pt x="950465" y="318617"/>
                </a:cubicBezTo>
                <a:cubicBezTo>
                  <a:pt x="1044582" y="318617"/>
                  <a:pt x="1097162" y="406451"/>
                  <a:pt x="1097162" y="568646"/>
                </a:cubicBezTo>
                <a:cubicBezTo>
                  <a:pt x="1097162" y="732066"/>
                  <a:pt x="1044582" y="818675"/>
                  <a:pt x="950465" y="818675"/>
                </a:cubicBezTo>
                <a:moveTo>
                  <a:pt x="950465" y="251429"/>
                </a:moveTo>
                <a:cubicBezTo>
                  <a:pt x="758549" y="251429"/>
                  <a:pt x="652338" y="394203"/>
                  <a:pt x="652338" y="568646"/>
                </a:cubicBezTo>
                <a:cubicBezTo>
                  <a:pt x="652338" y="743089"/>
                  <a:pt x="758724" y="885863"/>
                  <a:pt x="950465" y="885863"/>
                </a:cubicBezTo>
                <a:cubicBezTo>
                  <a:pt x="1142381" y="885863"/>
                  <a:pt x="1248591" y="743089"/>
                  <a:pt x="1248591" y="568646"/>
                </a:cubicBezTo>
                <a:cubicBezTo>
                  <a:pt x="1248767" y="394028"/>
                  <a:pt x="1142381" y="251429"/>
                  <a:pt x="950465" y="251429"/>
                </a:cubicBezTo>
                <a:moveTo>
                  <a:pt x="2283534" y="251429"/>
                </a:moveTo>
                <a:cubicBezTo>
                  <a:pt x="2193097" y="251429"/>
                  <a:pt x="2142971" y="290447"/>
                  <a:pt x="2114929" y="340488"/>
                </a:cubicBezTo>
                <a:lnTo>
                  <a:pt x="2107568" y="340488"/>
                </a:lnTo>
                <a:lnTo>
                  <a:pt x="2107568" y="263677"/>
                </a:lnTo>
                <a:lnTo>
                  <a:pt x="1963324" y="263677"/>
                </a:lnTo>
                <a:lnTo>
                  <a:pt x="1963324" y="873615"/>
                </a:lnTo>
                <a:lnTo>
                  <a:pt x="2107568" y="873615"/>
                </a:lnTo>
                <a:lnTo>
                  <a:pt x="2107568" y="479412"/>
                </a:lnTo>
                <a:cubicBezTo>
                  <a:pt x="2107568" y="389129"/>
                  <a:pt x="2154013" y="336638"/>
                  <a:pt x="2228501" y="336638"/>
                </a:cubicBezTo>
                <a:cubicBezTo>
                  <a:pt x="2300535" y="336638"/>
                  <a:pt x="2332433" y="384230"/>
                  <a:pt x="2332433" y="456142"/>
                </a:cubicBezTo>
                <a:lnTo>
                  <a:pt x="2332433" y="873265"/>
                </a:lnTo>
                <a:lnTo>
                  <a:pt x="2476677" y="873265"/>
                </a:lnTo>
                <a:lnTo>
                  <a:pt x="2476677" y="455092"/>
                </a:lnTo>
                <a:cubicBezTo>
                  <a:pt x="2476502" y="329465"/>
                  <a:pt x="2410602" y="251429"/>
                  <a:pt x="2283534" y="251429"/>
                </a:cubicBezTo>
                <a:moveTo>
                  <a:pt x="2803897" y="251429"/>
                </a:moveTo>
                <a:cubicBezTo>
                  <a:pt x="2670696" y="251429"/>
                  <a:pt x="2570444" y="307594"/>
                  <a:pt x="2570444" y="427097"/>
                </a:cubicBezTo>
                <a:cubicBezTo>
                  <a:pt x="2570444" y="528403"/>
                  <a:pt x="2640024" y="583168"/>
                  <a:pt x="2718368" y="602765"/>
                </a:cubicBezTo>
                <a:lnTo>
                  <a:pt x="2840528" y="633209"/>
                </a:lnTo>
                <a:cubicBezTo>
                  <a:pt x="2905201" y="649131"/>
                  <a:pt x="2934645" y="672227"/>
                  <a:pt x="2934645" y="723493"/>
                </a:cubicBezTo>
                <a:cubicBezTo>
                  <a:pt x="2934645" y="785781"/>
                  <a:pt x="2890654" y="821125"/>
                  <a:pt x="2813712" y="821125"/>
                </a:cubicBezTo>
                <a:cubicBezTo>
                  <a:pt x="2730636" y="821125"/>
                  <a:pt x="2687872" y="780882"/>
                  <a:pt x="2674376" y="679576"/>
                </a:cubicBezTo>
                <a:lnTo>
                  <a:pt x="2544855" y="716144"/>
                </a:lnTo>
                <a:cubicBezTo>
                  <a:pt x="2552216" y="821125"/>
                  <a:pt x="2650014" y="885688"/>
                  <a:pt x="2797763" y="885688"/>
                </a:cubicBezTo>
                <a:cubicBezTo>
                  <a:pt x="2962688" y="885688"/>
                  <a:pt x="3051898" y="808877"/>
                  <a:pt x="3051898" y="686924"/>
                </a:cubicBezTo>
                <a:cubicBezTo>
                  <a:pt x="3051898" y="572320"/>
                  <a:pt x="2972503" y="524729"/>
                  <a:pt x="2889427" y="503908"/>
                </a:cubicBezTo>
                <a:lnTo>
                  <a:pt x="2772174" y="474688"/>
                </a:lnTo>
                <a:cubicBezTo>
                  <a:pt x="2713461" y="459991"/>
                  <a:pt x="2687872" y="433221"/>
                  <a:pt x="2687872" y="394203"/>
                </a:cubicBezTo>
                <a:cubicBezTo>
                  <a:pt x="2687872" y="345387"/>
                  <a:pt x="2729409" y="316167"/>
                  <a:pt x="2791804" y="316167"/>
                </a:cubicBezTo>
                <a:cubicBezTo>
                  <a:pt x="2865065" y="316167"/>
                  <a:pt x="2910284" y="356410"/>
                  <a:pt x="2916418" y="433221"/>
                </a:cubicBezTo>
                <a:lnTo>
                  <a:pt x="3038578" y="396652"/>
                </a:lnTo>
                <a:cubicBezTo>
                  <a:pt x="3023856" y="311093"/>
                  <a:pt x="2939553" y="251429"/>
                  <a:pt x="2803897" y="251429"/>
                </a:cubicBezTo>
                <a:moveTo>
                  <a:pt x="3409965" y="818675"/>
                </a:moveTo>
                <a:cubicBezTo>
                  <a:pt x="3315848" y="818675"/>
                  <a:pt x="3263268" y="729617"/>
                  <a:pt x="3263268" y="568646"/>
                </a:cubicBezTo>
                <a:cubicBezTo>
                  <a:pt x="3263268" y="405226"/>
                  <a:pt x="3315848" y="318617"/>
                  <a:pt x="3409965" y="318617"/>
                </a:cubicBezTo>
                <a:cubicBezTo>
                  <a:pt x="3504083" y="318617"/>
                  <a:pt x="3556663" y="406451"/>
                  <a:pt x="3556663" y="568646"/>
                </a:cubicBezTo>
                <a:cubicBezTo>
                  <a:pt x="3556487" y="732066"/>
                  <a:pt x="3504083" y="818675"/>
                  <a:pt x="3409965" y="818675"/>
                </a:cubicBezTo>
                <a:moveTo>
                  <a:pt x="3409965" y="251429"/>
                </a:moveTo>
                <a:cubicBezTo>
                  <a:pt x="3218050" y="251429"/>
                  <a:pt x="3111839" y="394203"/>
                  <a:pt x="3111839" y="568646"/>
                </a:cubicBezTo>
                <a:cubicBezTo>
                  <a:pt x="3111839" y="743089"/>
                  <a:pt x="3218225" y="885863"/>
                  <a:pt x="3409965" y="885863"/>
                </a:cubicBezTo>
                <a:cubicBezTo>
                  <a:pt x="3601881" y="885863"/>
                  <a:pt x="3708092" y="743089"/>
                  <a:pt x="3708092" y="568646"/>
                </a:cubicBezTo>
                <a:cubicBezTo>
                  <a:pt x="3708092" y="394028"/>
                  <a:pt x="3601706" y="251429"/>
                  <a:pt x="3409965" y="251429"/>
                </a:cubicBezTo>
                <a:moveTo>
                  <a:pt x="4113656" y="251429"/>
                </a:moveTo>
                <a:cubicBezTo>
                  <a:pt x="4023219" y="251429"/>
                  <a:pt x="3973094" y="290447"/>
                  <a:pt x="3945051" y="340488"/>
                </a:cubicBezTo>
                <a:lnTo>
                  <a:pt x="3937690" y="340488"/>
                </a:lnTo>
                <a:lnTo>
                  <a:pt x="3937690" y="263677"/>
                </a:lnTo>
                <a:lnTo>
                  <a:pt x="3793446" y="263677"/>
                </a:lnTo>
                <a:lnTo>
                  <a:pt x="3793446" y="873615"/>
                </a:lnTo>
                <a:lnTo>
                  <a:pt x="3937690" y="873615"/>
                </a:lnTo>
                <a:lnTo>
                  <a:pt x="3937690" y="479412"/>
                </a:lnTo>
                <a:cubicBezTo>
                  <a:pt x="3937690" y="389129"/>
                  <a:pt x="3984135" y="336638"/>
                  <a:pt x="4058623" y="336638"/>
                </a:cubicBezTo>
                <a:cubicBezTo>
                  <a:pt x="4130657" y="336638"/>
                  <a:pt x="4162555" y="384230"/>
                  <a:pt x="4162555" y="456142"/>
                </a:cubicBezTo>
                <a:lnTo>
                  <a:pt x="4162555" y="873265"/>
                </a:lnTo>
                <a:lnTo>
                  <a:pt x="4306799" y="873265"/>
                </a:lnTo>
                <a:lnTo>
                  <a:pt x="4306799" y="455092"/>
                </a:lnTo>
                <a:cubicBezTo>
                  <a:pt x="4306799" y="329465"/>
                  <a:pt x="4240724" y="251429"/>
                  <a:pt x="4113656" y="251429"/>
                </a:cubicBezTo>
                <a:moveTo>
                  <a:pt x="6255401" y="818675"/>
                </a:moveTo>
                <a:cubicBezTo>
                  <a:pt x="6161283" y="818675"/>
                  <a:pt x="6108704" y="729617"/>
                  <a:pt x="6108704" y="568646"/>
                </a:cubicBezTo>
                <a:cubicBezTo>
                  <a:pt x="6108704" y="405226"/>
                  <a:pt x="6161283" y="318617"/>
                  <a:pt x="6255401" y="318617"/>
                </a:cubicBezTo>
                <a:cubicBezTo>
                  <a:pt x="6349518" y="318617"/>
                  <a:pt x="6402098" y="406451"/>
                  <a:pt x="6402098" y="568646"/>
                </a:cubicBezTo>
                <a:cubicBezTo>
                  <a:pt x="6402098" y="732066"/>
                  <a:pt x="6349518" y="818675"/>
                  <a:pt x="6255401" y="818675"/>
                </a:cubicBezTo>
                <a:moveTo>
                  <a:pt x="6255401" y="251429"/>
                </a:moveTo>
                <a:cubicBezTo>
                  <a:pt x="6063485" y="251429"/>
                  <a:pt x="5957274" y="394203"/>
                  <a:pt x="5957274" y="568646"/>
                </a:cubicBezTo>
                <a:cubicBezTo>
                  <a:pt x="5957274" y="743089"/>
                  <a:pt x="6063660" y="885863"/>
                  <a:pt x="6255401" y="885863"/>
                </a:cubicBezTo>
                <a:cubicBezTo>
                  <a:pt x="6447316" y="885863"/>
                  <a:pt x="6553528" y="743089"/>
                  <a:pt x="6553528" y="568646"/>
                </a:cubicBezTo>
                <a:cubicBezTo>
                  <a:pt x="6553528" y="394028"/>
                  <a:pt x="6447316" y="251429"/>
                  <a:pt x="6255401" y="251429"/>
                </a:cubicBezTo>
                <a:moveTo>
                  <a:pt x="7588295" y="251429"/>
                </a:moveTo>
                <a:cubicBezTo>
                  <a:pt x="7497858" y="251429"/>
                  <a:pt x="7447732" y="290447"/>
                  <a:pt x="7419689" y="340488"/>
                </a:cubicBezTo>
                <a:lnTo>
                  <a:pt x="7412328" y="340488"/>
                </a:lnTo>
                <a:lnTo>
                  <a:pt x="7412328" y="263677"/>
                </a:lnTo>
                <a:lnTo>
                  <a:pt x="7268085" y="263677"/>
                </a:lnTo>
                <a:lnTo>
                  <a:pt x="7268085" y="873615"/>
                </a:lnTo>
                <a:lnTo>
                  <a:pt x="7412328" y="873615"/>
                </a:lnTo>
                <a:lnTo>
                  <a:pt x="7412328" y="479412"/>
                </a:lnTo>
                <a:cubicBezTo>
                  <a:pt x="7412328" y="389129"/>
                  <a:pt x="7458774" y="336638"/>
                  <a:pt x="7533262" y="336638"/>
                </a:cubicBezTo>
                <a:cubicBezTo>
                  <a:pt x="7605295" y="336638"/>
                  <a:pt x="7637194" y="384230"/>
                  <a:pt x="7637194" y="456142"/>
                </a:cubicBezTo>
                <a:lnTo>
                  <a:pt x="7637194" y="873265"/>
                </a:lnTo>
                <a:lnTo>
                  <a:pt x="7781438" y="873265"/>
                </a:lnTo>
                <a:lnTo>
                  <a:pt x="7781438" y="455092"/>
                </a:lnTo>
                <a:cubicBezTo>
                  <a:pt x="7781438" y="329465"/>
                  <a:pt x="7715362" y="251429"/>
                  <a:pt x="7588295" y="251429"/>
                </a:cubicBezTo>
                <a:moveTo>
                  <a:pt x="8108833" y="251429"/>
                </a:moveTo>
                <a:cubicBezTo>
                  <a:pt x="7975631" y="251429"/>
                  <a:pt x="7875380" y="307594"/>
                  <a:pt x="7875380" y="427097"/>
                </a:cubicBezTo>
                <a:cubicBezTo>
                  <a:pt x="7875380" y="528403"/>
                  <a:pt x="7944960" y="583168"/>
                  <a:pt x="8023304" y="602765"/>
                </a:cubicBezTo>
                <a:lnTo>
                  <a:pt x="8145464" y="633209"/>
                </a:lnTo>
                <a:cubicBezTo>
                  <a:pt x="8210137" y="649131"/>
                  <a:pt x="8239581" y="672227"/>
                  <a:pt x="8239581" y="723493"/>
                </a:cubicBezTo>
                <a:cubicBezTo>
                  <a:pt x="8239581" y="785781"/>
                  <a:pt x="8195589" y="821125"/>
                  <a:pt x="8118648" y="821125"/>
                </a:cubicBezTo>
                <a:cubicBezTo>
                  <a:pt x="8035573" y="821125"/>
                  <a:pt x="7992808" y="780882"/>
                  <a:pt x="7979312" y="679576"/>
                </a:cubicBezTo>
                <a:lnTo>
                  <a:pt x="7849791" y="716144"/>
                </a:lnTo>
                <a:cubicBezTo>
                  <a:pt x="7857152" y="821125"/>
                  <a:pt x="7954950" y="885688"/>
                  <a:pt x="8102699" y="885688"/>
                </a:cubicBezTo>
                <a:cubicBezTo>
                  <a:pt x="8267624" y="885688"/>
                  <a:pt x="8356834" y="808877"/>
                  <a:pt x="8356834" y="686924"/>
                </a:cubicBezTo>
                <a:cubicBezTo>
                  <a:pt x="8356834" y="572320"/>
                  <a:pt x="8277439" y="524729"/>
                  <a:pt x="8194363" y="503908"/>
                </a:cubicBezTo>
                <a:lnTo>
                  <a:pt x="8077110" y="474688"/>
                </a:lnTo>
                <a:cubicBezTo>
                  <a:pt x="8018396" y="459991"/>
                  <a:pt x="7992808" y="433221"/>
                  <a:pt x="7992808" y="394203"/>
                </a:cubicBezTo>
                <a:cubicBezTo>
                  <a:pt x="7992808" y="345387"/>
                  <a:pt x="8034346" y="316167"/>
                  <a:pt x="8096740" y="316167"/>
                </a:cubicBezTo>
                <a:cubicBezTo>
                  <a:pt x="8170001" y="316167"/>
                  <a:pt x="8215220" y="356410"/>
                  <a:pt x="8221353" y="433221"/>
                </a:cubicBezTo>
                <a:lnTo>
                  <a:pt x="8343514" y="396652"/>
                </a:lnTo>
                <a:cubicBezTo>
                  <a:pt x="8328791" y="311093"/>
                  <a:pt x="8244489" y="251429"/>
                  <a:pt x="8108833" y="251429"/>
                </a:cubicBezTo>
                <a:moveTo>
                  <a:pt x="8714726" y="818675"/>
                </a:moveTo>
                <a:cubicBezTo>
                  <a:pt x="8620608" y="818675"/>
                  <a:pt x="8568028" y="729617"/>
                  <a:pt x="8568028" y="568646"/>
                </a:cubicBezTo>
                <a:cubicBezTo>
                  <a:pt x="8568028" y="405226"/>
                  <a:pt x="8620608" y="318617"/>
                  <a:pt x="8714726" y="318617"/>
                </a:cubicBezTo>
                <a:cubicBezTo>
                  <a:pt x="8808844" y="318617"/>
                  <a:pt x="8861423" y="406451"/>
                  <a:pt x="8861423" y="568646"/>
                </a:cubicBezTo>
                <a:cubicBezTo>
                  <a:pt x="8861423" y="732066"/>
                  <a:pt x="8808844" y="818675"/>
                  <a:pt x="8714726" y="818675"/>
                </a:cubicBezTo>
                <a:moveTo>
                  <a:pt x="8714726" y="251429"/>
                </a:moveTo>
                <a:cubicBezTo>
                  <a:pt x="8522810" y="251429"/>
                  <a:pt x="8416599" y="394203"/>
                  <a:pt x="8416599" y="568646"/>
                </a:cubicBezTo>
                <a:cubicBezTo>
                  <a:pt x="8416599" y="743089"/>
                  <a:pt x="8522810" y="885863"/>
                  <a:pt x="8714726" y="885863"/>
                </a:cubicBezTo>
                <a:cubicBezTo>
                  <a:pt x="8906641" y="885863"/>
                  <a:pt x="9012852" y="743089"/>
                  <a:pt x="9012852" y="568646"/>
                </a:cubicBezTo>
                <a:cubicBezTo>
                  <a:pt x="9012852" y="394028"/>
                  <a:pt x="8906641" y="251429"/>
                  <a:pt x="8714726" y="251429"/>
                </a:cubicBezTo>
                <a:moveTo>
                  <a:pt x="9418592" y="251429"/>
                </a:moveTo>
                <a:cubicBezTo>
                  <a:pt x="9328155" y="251429"/>
                  <a:pt x="9278029" y="290447"/>
                  <a:pt x="9249987" y="340488"/>
                </a:cubicBezTo>
                <a:lnTo>
                  <a:pt x="9242625" y="340488"/>
                </a:lnTo>
                <a:lnTo>
                  <a:pt x="9242625" y="263677"/>
                </a:lnTo>
                <a:lnTo>
                  <a:pt x="9098382" y="263677"/>
                </a:lnTo>
                <a:lnTo>
                  <a:pt x="9098382" y="873615"/>
                </a:lnTo>
                <a:lnTo>
                  <a:pt x="9242625" y="873615"/>
                </a:lnTo>
                <a:lnTo>
                  <a:pt x="9242625" y="479412"/>
                </a:lnTo>
                <a:cubicBezTo>
                  <a:pt x="9242625" y="389129"/>
                  <a:pt x="9289071" y="336638"/>
                  <a:pt x="9363559" y="336638"/>
                </a:cubicBezTo>
                <a:cubicBezTo>
                  <a:pt x="9435593" y="336638"/>
                  <a:pt x="9467491" y="384230"/>
                  <a:pt x="9467491" y="456142"/>
                </a:cubicBezTo>
                <a:lnTo>
                  <a:pt x="9467491" y="873265"/>
                </a:lnTo>
                <a:lnTo>
                  <a:pt x="9611734" y="873265"/>
                </a:lnTo>
                <a:lnTo>
                  <a:pt x="9611734" y="455092"/>
                </a:lnTo>
                <a:cubicBezTo>
                  <a:pt x="9611560" y="329465"/>
                  <a:pt x="9545660" y="251429"/>
                  <a:pt x="9418592" y="251429"/>
                </a:cubicBezTo>
                <a:moveTo>
                  <a:pt x="566984" y="19596"/>
                </a:moveTo>
                <a:lnTo>
                  <a:pt x="415379" y="19596"/>
                </a:lnTo>
                <a:lnTo>
                  <a:pt x="415379" y="650356"/>
                </a:lnTo>
                <a:cubicBezTo>
                  <a:pt x="415379" y="752887"/>
                  <a:pt x="376295" y="813776"/>
                  <a:pt x="283404" y="813776"/>
                </a:cubicBezTo>
                <a:cubicBezTo>
                  <a:pt x="191740" y="813776"/>
                  <a:pt x="151429" y="749213"/>
                  <a:pt x="151429" y="638108"/>
                </a:cubicBezTo>
                <a:lnTo>
                  <a:pt x="151429" y="521055"/>
                </a:lnTo>
                <a:lnTo>
                  <a:pt x="0" y="558848"/>
                </a:lnTo>
                <a:lnTo>
                  <a:pt x="0" y="611338"/>
                </a:lnTo>
                <a:cubicBezTo>
                  <a:pt x="0" y="771084"/>
                  <a:pt x="79395" y="893212"/>
                  <a:pt x="283580" y="893212"/>
                </a:cubicBezTo>
                <a:cubicBezTo>
                  <a:pt x="487589" y="893212"/>
                  <a:pt x="566984" y="771259"/>
                  <a:pt x="566984" y="611338"/>
                </a:cubicBezTo>
                <a:lnTo>
                  <a:pt x="566984" y="19596"/>
                </a:lnTo>
                <a:moveTo>
                  <a:pt x="1478364" y="19596"/>
                </a:moveTo>
                <a:lnTo>
                  <a:pt x="1334121" y="19596"/>
                </a:lnTo>
                <a:lnTo>
                  <a:pt x="1334121" y="873440"/>
                </a:lnTo>
                <a:lnTo>
                  <a:pt x="1478364" y="873440"/>
                </a:lnTo>
                <a:lnTo>
                  <a:pt x="1478364" y="479412"/>
                </a:lnTo>
                <a:cubicBezTo>
                  <a:pt x="1478364" y="389129"/>
                  <a:pt x="1524810" y="336638"/>
                  <a:pt x="1599298" y="336638"/>
                </a:cubicBezTo>
                <a:cubicBezTo>
                  <a:pt x="1671332" y="336638"/>
                  <a:pt x="1703230" y="384230"/>
                  <a:pt x="1703230" y="456142"/>
                </a:cubicBezTo>
                <a:lnTo>
                  <a:pt x="1703230" y="873265"/>
                </a:lnTo>
                <a:lnTo>
                  <a:pt x="1847474" y="873265"/>
                </a:lnTo>
                <a:lnTo>
                  <a:pt x="1847474" y="455092"/>
                </a:lnTo>
                <a:cubicBezTo>
                  <a:pt x="1847474" y="329465"/>
                  <a:pt x="1781398" y="251429"/>
                  <a:pt x="1654331" y="251429"/>
                </a:cubicBezTo>
                <a:cubicBezTo>
                  <a:pt x="1563894" y="251429"/>
                  <a:pt x="1513768" y="290447"/>
                  <a:pt x="1485726" y="340488"/>
                </a:cubicBezTo>
                <a:lnTo>
                  <a:pt x="1478364" y="340488"/>
                </a:lnTo>
                <a:lnTo>
                  <a:pt x="1478364" y="19596"/>
                </a:lnTo>
                <a:moveTo>
                  <a:pt x="5871744" y="19596"/>
                </a:moveTo>
                <a:lnTo>
                  <a:pt x="5720315" y="19596"/>
                </a:lnTo>
                <a:lnTo>
                  <a:pt x="5720315" y="650356"/>
                </a:lnTo>
                <a:cubicBezTo>
                  <a:pt x="5720315" y="752887"/>
                  <a:pt x="5681231" y="813776"/>
                  <a:pt x="5588340" y="813776"/>
                </a:cubicBezTo>
                <a:cubicBezTo>
                  <a:pt x="5496676" y="813776"/>
                  <a:pt x="5456366" y="749213"/>
                  <a:pt x="5456366" y="638108"/>
                </a:cubicBezTo>
                <a:lnTo>
                  <a:pt x="5456366" y="521055"/>
                </a:lnTo>
                <a:lnTo>
                  <a:pt x="5304936" y="558848"/>
                </a:lnTo>
                <a:lnTo>
                  <a:pt x="5304936" y="611338"/>
                </a:lnTo>
                <a:cubicBezTo>
                  <a:pt x="5304936" y="771084"/>
                  <a:pt x="5384331" y="893212"/>
                  <a:pt x="5588515" y="893212"/>
                </a:cubicBezTo>
                <a:cubicBezTo>
                  <a:pt x="5792700" y="893212"/>
                  <a:pt x="5871920" y="771259"/>
                  <a:pt x="5871920" y="611338"/>
                </a:cubicBezTo>
                <a:lnTo>
                  <a:pt x="5871920" y="19596"/>
                </a:lnTo>
                <a:moveTo>
                  <a:pt x="6783125" y="19596"/>
                </a:moveTo>
                <a:lnTo>
                  <a:pt x="6638882" y="19596"/>
                </a:lnTo>
                <a:lnTo>
                  <a:pt x="6638882" y="873440"/>
                </a:lnTo>
                <a:lnTo>
                  <a:pt x="6783125" y="873440"/>
                </a:lnTo>
                <a:lnTo>
                  <a:pt x="6783125" y="479412"/>
                </a:lnTo>
                <a:cubicBezTo>
                  <a:pt x="6783125" y="389129"/>
                  <a:pt x="6829571" y="336638"/>
                  <a:pt x="6904059" y="336638"/>
                </a:cubicBezTo>
                <a:cubicBezTo>
                  <a:pt x="6976092" y="336638"/>
                  <a:pt x="7007991" y="384230"/>
                  <a:pt x="7007991" y="456142"/>
                </a:cubicBezTo>
                <a:lnTo>
                  <a:pt x="7007991" y="873265"/>
                </a:lnTo>
                <a:lnTo>
                  <a:pt x="7152234" y="873265"/>
                </a:lnTo>
                <a:lnTo>
                  <a:pt x="7152234" y="455092"/>
                </a:lnTo>
                <a:cubicBezTo>
                  <a:pt x="7152234" y="329465"/>
                  <a:pt x="7086335" y="251429"/>
                  <a:pt x="6959092" y="251429"/>
                </a:cubicBezTo>
                <a:cubicBezTo>
                  <a:pt x="6868655" y="251429"/>
                  <a:pt x="6818529" y="290447"/>
                  <a:pt x="6790486" y="340488"/>
                </a:cubicBezTo>
                <a:lnTo>
                  <a:pt x="6783125" y="340488"/>
                </a:lnTo>
                <a:lnTo>
                  <a:pt x="6783125" y="19596"/>
                </a:lnTo>
                <a:moveTo>
                  <a:pt x="4781944" y="803978"/>
                </a:moveTo>
                <a:cubicBezTo>
                  <a:pt x="4664691" y="803978"/>
                  <a:pt x="4592482" y="708795"/>
                  <a:pt x="4592482" y="607489"/>
                </a:cubicBezTo>
                <a:cubicBezTo>
                  <a:pt x="4592482" y="543976"/>
                  <a:pt x="4620524" y="485536"/>
                  <a:pt x="4666970" y="452642"/>
                </a:cubicBezTo>
                <a:lnTo>
                  <a:pt x="4943188" y="753937"/>
                </a:lnTo>
                <a:cubicBezTo>
                  <a:pt x="4892010" y="784382"/>
                  <a:pt x="4834523" y="803978"/>
                  <a:pt x="4781944" y="803978"/>
                </a:cubicBezTo>
                <a:moveTo>
                  <a:pt x="5050801" y="653855"/>
                </a:moveTo>
                <a:lnTo>
                  <a:pt x="4811388" y="390354"/>
                </a:lnTo>
                <a:cubicBezTo>
                  <a:pt x="4854153" y="373207"/>
                  <a:pt x="4895691" y="367083"/>
                  <a:pt x="4929868" y="367083"/>
                </a:cubicBezTo>
                <a:cubicBezTo>
                  <a:pt x="5028893" y="367083"/>
                  <a:pt x="5089885" y="424472"/>
                  <a:pt x="5089885" y="523154"/>
                </a:cubicBezTo>
                <a:cubicBezTo>
                  <a:pt x="5089885" y="567246"/>
                  <a:pt x="5077617" y="612388"/>
                  <a:pt x="5050801" y="653855"/>
                </a:cubicBezTo>
                <a:moveTo>
                  <a:pt x="4778263" y="355010"/>
                </a:moveTo>
                <a:lnTo>
                  <a:pt x="4725684" y="296396"/>
                </a:lnTo>
                <a:cubicBezTo>
                  <a:pt x="4679238" y="245130"/>
                  <a:pt x="4665743" y="213461"/>
                  <a:pt x="4665743" y="175668"/>
                </a:cubicBezTo>
                <a:cubicBezTo>
                  <a:pt x="4665743" y="104981"/>
                  <a:pt x="4710961" y="64738"/>
                  <a:pt x="4781768" y="64738"/>
                </a:cubicBezTo>
                <a:cubicBezTo>
                  <a:pt x="4853803" y="64738"/>
                  <a:pt x="4896568" y="106206"/>
                  <a:pt x="4896568" y="181792"/>
                </a:cubicBezTo>
                <a:cubicBezTo>
                  <a:pt x="4896743" y="251429"/>
                  <a:pt x="4862566" y="317217"/>
                  <a:pt x="4778263" y="355010"/>
                </a:cubicBezTo>
                <a:moveTo>
                  <a:pt x="4785624" y="0"/>
                </a:moveTo>
                <a:cubicBezTo>
                  <a:pt x="4617019" y="0"/>
                  <a:pt x="4533943" y="93958"/>
                  <a:pt x="4533943" y="211011"/>
                </a:cubicBezTo>
                <a:cubicBezTo>
                  <a:pt x="4533943" y="274350"/>
                  <a:pt x="4560759" y="337863"/>
                  <a:pt x="4631741" y="414674"/>
                </a:cubicBezTo>
                <a:lnTo>
                  <a:pt x="4632968" y="417124"/>
                </a:lnTo>
                <a:cubicBezTo>
                  <a:pt x="4513262" y="474513"/>
                  <a:pt x="4458228" y="567246"/>
                  <a:pt x="4458228" y="662254"/>
                </a:cubicBezTo>
                <a:cubicBezTo>
                  <a:pt x="4458228" y="787881"/>
                  <a:pt x="4554800" y="892862"/>
                  <a:pt x="4703775" y="892862"/>
                </a:cubicBezTo>
                <a:cubicBezTo>
                  <a:pt x="4789305" y="892862"/>
                  <a:pt x="4889557" y="857518"/>
                  <a:pt x="4979994" y="794005"/>
                </a:cubicBezTo>
                <a:lnTo>
                  <a:pt x="5053255" y="873265"/>
                </a:lnTo>
                <a:lnTo>
                  <a:pt x="5245170" y="873265"/>
                </a:lnTo>
                <a:lnTo>
                  <a:pt x="5245170" y="867141"/>
                </a:lnTo>
                <a:lnTo>
                  <a:pt x="5088834" y="695148"/>
                </a:lnTo>
                <a:cubicBezTo>
                  <a:pt x="5154909" y="617112"/>
                  <a:pt x="5192766" y="531728"/>
                  <a:pt x="5192766" y="457191"/>
                </a:cubicBezTo>
                <a:cubicBezTo>
                  <a:pt x="5192766" y="364458"/>
                  <a:pt x="5130372" y="302345"/>
                  <a:pt x="5032749" y="302345"/>
                </a:cubicBezTo>
                <a:cubicBezTo>
                  <a:pt x="4981396" y="302345"/>
                  <a:pt x="4923909" y="317042"/>
                  <a:pt x="4886051" y="331564"/>
                </a:cubicBezTo>
                <a:lnTo>
                  <a:pt x="4883598" y="326665"/>
                </a:lnTo>
                <a:cubicBezTo>
                  <a:pt x="4976489" y="276624"/>
                  <a:pt x="5015573" y="230258"/>
                  <a:pt x="5015573" y="165695"/>
                </a:cubicBezTo>
                <a:cubicBezTo>
                  <a:pt x="5015398" y="73312"/>
                  <a:pt x="4932322" y="0"/>
                  <a:pt x="4785624" y="0"/>
                </a:cubicBezTo>
                <a:moveTo>
                  <a:pt x="1128885" y="1543918"/>
                </a:moveTo>
                <a:cubicBezTo>
                  <a:pt x="1142381" y="1436662"/>
                  <a:pt x="1197239" y="1375599"/>
                  <a:pt x="1293810" y="1375599"/>
                </a:cubicBezTo>
                <a:cubicBezTo>
                  <a:pt x="1385474" y="1375599"/>
                  <a:pt x="1439280" y="1430538"/>
                  <a:pt x="1441734" y="1543918"/>
                </a:cubicBezTo>
                <a:lnTo>
                  <a:pt x="1128885" y="1543918"/>
                </a:lnTo>
                <a:moveTo>
                  <a:pt x="1293810" y="1292664"/>
                </a:moveTo>
                <a:cubicBezTo>
                  <a:pt x="1132566" y="1292664"/>
                  <a:pt x="1020045" y="1406043"/>
                  <a:pt x="1020045" y="1614780"/>
                </a:cubicBezTo>
                <a:cubicBezTo>
                  <a:pt x="1020045" y="1814768"/>
                  <a:pt x="1123978" y="1927098"/>
                  <a:pt x="1293810" y="1927098"/>
                </a:cubicBezTo>
                <a:cubicBezTo>
                  <a:pt x="1433146" y="1927098"/>
                  <a:pt x="1521129" y="1847837"/>
                  <a:pt x="1543037" y="1728334"/>
                </a:cubicBezTo>
                <a:lnTo>
                  <a:pt x="1450147" y="1704013"/>
                </a:lnTo>
                <a:cubicBezTo>
                  <a:pt x="1434198" y="1806545"/>
                  <a:pt x="1379339" y="1841888"/>
                  <a:pt x="1303450" y="1841888"/>
                </a:cubicBezTo>
                <a:cubicBezTo>
                  <a:pt x="1182516" y="1841888"/>
                  <a:pt x="1128710" y="1752829"/>
                  <a:pt x="1125029" y="1616180"/>
                </a:cubicBezTo>
                <a:lnTo>
                  <a:pt x="1544089" y="1616180"/>
                </a:lnTo>
                <a:lnTo>
                  <a:pt x="1544089" y="1582061"/>
                </a:lnTo>
                <a:cubicBezTo>
                  <a:pt x="1544440" y="1368250"/>
                  <a:pt x="1428238" y="1292664"/>
                  <a:pt x="1293810" y="1292664"/>
                </a:cubicBezTo>
                <a:moveTo>
                  <a:pt x="2967595" y="1543918"/>
                </a:moveTo>
                <a:cubicBezTo>
                  <a:pt x="2981091" y="1436662"/>
                  <a:pt x="3035949" y="1375599"/>
                  <a:pt x="3132520" y="1375599"/>
                </a:cubicBezTo>
                <a:cubicBezTo>
                  <a:pt x="3224184" y="1375599"/>
                  <a:pt x="3277991" y="1430538"/>
                  <a:pt x="3280444" y="1543918"/>
                </a:cubicBezTo>
                <a:lnTo>
                  <a:pt x="2967595" y="1543918"/>
                </a:lnTo>
                <a:moveTo>
                  <a:pt x="3132520" y="1292664"/>
                </a:moveTo>
                <a:cubicBezTo>
                  <a:pt x="2971276" y="1292664"/>
                  <a:pt x="2858756" y="1406043"/>
                  <a:pt x="2858756" y="1614780"/>
                </a:cubicBezTo>
                <a:cubicBezTo>
                  <a:pt x="2858756" y="1814768"/>
                  <a:pt x="2962688" y="1927098"/>
                  <a:pt x="3132520" y="1927098"/>
                </a:cubicBezTo>
                <a:cubicBezTo>
                  <a:pt x="3271856" y="1927098"/>
                  <a:pt x="3359839" y="1847837"/>
                  <a:pt x="3381748" y="1728334"/>
                </a:cubicBezTo>
                <a:lnTo>
                  <a:pt x="3288857" y="1704013"/>
                </a:lnTo>
                <a:cubicBezTo>
                  <a:pt x="3272908" y="1806545"/>
                  <a:pt x="3218050" y="1841888"/>
                  <a:pt x="3142160" y="1841888"/>
                </a:cubicBezTo>
                <a:cubicBezTo>
                  <a:pt x="3021227" y="1841888"/>
                  <a:pt x="2967420" y="1752829"/>
                  <a:pt x="2963740" y="1616180"/>
                </a:cubicBezTo>
                <a:lnTo>
                  <a:pt x="3382799" y="1616180"/>
                </a:lnTo>
                <a:lnTo>
                  <a:pt x="3382799" y="1582061"/>
                </a:lnTo>
                <a:cubicBezTo>
                  <a:pt x="3383150" y="1368250"/>
                  <a:pt x="3266949" y="1292664"/>
                  <a:pt x="3132520" y="1292664"/>
                </a:cubicBezTo>
                <a:moveTo>
                  <a:pt x="3766631" y="1292664"/>
                </a:moveTo>
                <a:cubicBezTo>
                  <a:pt x="3599252" y="1292664"/>
                  <a:pt x="3485505" y="1409717"/>
                  <a:pt x="3485505" y="1616005"/>
                </a:cubicBezTo>
                <a:cubicBezTo>
                  <a:pt x="3485505" y="1818442"/>
                  <a:pt x="3596623" y="1927098"/>
                  <a:pt x="3761723" y="1927098"/>
                </a:cubicBezTo>
                <a:cubicBezTo>
                  <a:pt x="3910874" y="1927098"/>
                  <a:pt x="3995177" y="1835589"/>
                  <a:pt x="4012178" y="1709962"/>
                </a:cubicBezTo>
                <a:lnTo>
                  <a:pt x="3915606" y="1686692"/>
                </a:lnTo>
                <a:cubicBezTo>
                  <a:pt x="3898430" y="1801296"/>
                  <a:pt x="3849531" y="1840313"/>
                  <a:pt x="3768909" y="1840313"/>
                </a:cubicBezTo>
                <a:cubicBezTo>
                  <a:pt x="3651657" y="1840313"/>
                  <a:pt x="3591716" y="1754929"/>
                  <a:pt x="3591716" y="1608481"/>
                </a:cubicBezTo>
                <a:cubicBezTo>
                  <a:pt x="3591716" y="1455909"/>
                  <a:pt x="3655337" y="1379098"/>
                  <a:pt x="3764002" y="1379098"/>
                </a:cubicBezTo>
                <a:cubicBezTo>
                  <a:pt x="3840943" y="1379098"/>
                  <a:pt x="3897204" y="1416891"/>
                  <a:pt x="3915606" y="1525546"/>
                </a:cubicBezTo>
                <a:lnTo>
                  <a:pt x="4012178" y="1502275"/>
                </a:lnTo>
                <a:cubicBezTo>
                  <a:pt x="3995177" y="1378048"/>
                  <a:pt x="3910874" y="1292664"/>
                  <a:pt x="3766631" y="1292664"/>
                </a:cubicBezTo>
                <a:moveTo>
                  <a:pt x="879833" y="1060831"/>
                </a:moveTo>
                <a:lnTo>
                  <a:pt x="718589" y="1060831"/>
                </a:lnTo>
                <a:lnTo>
                  <a:pt x="465680" y="1748805"/>
                </a:lnTo>
                <a:lnTo>
                  <a:pt x="211545" y="1060831"/>
                </a:lnTo>
                <a:lnTo>
                  <a:pt x="42765" y="1060831"/>
                </a:lnTo>
                <a:lnTo>
                  <a:pt x="42765" y="1914675"/>
                </a:lnTo>
                <a:lnTo>
                  <a:pt x="148976" y="1914675"/>
                </a:lnTo>
                <a:lnTo>
                  <a:pt x="148976" y="1179284"/>
                </a:lnTo>
                <a:lnTo>
                  <a:pt x="421513" y="1914850"/>
                </a:lnTo>
                <a:lnTo>
                  <a:pt x="503362" y="1914850"/>
                </a:lnTo>
                <a:lnTo>
                  <a:pt x="773447" y="1178060"/>
                </a:lnTo>
                <a:lnTo>
                  <a:pt x="773447" y="1914850"/>
                </a:lnTo>
                <a:lnTo>
                  <a:pt x="879833" y="1914850"/>
                </a:lnTo>
                <a:lnTo>
                  <a:pt x="879833" y="1060831"/>
                </a:lnTo>
                <a:moveTo>
                  <a:pt x="1920559" y="1840488"/>
                </a:moveTo>
                <a:cubicBezTo>
                  <a:pt x="1820307" y="1840488"/>
                  <a:pt x="1753181" y="1768577"/>
                  <a:pt x="1753181" y="1609881"/>
                </a:cubicBezTo>
                <a:cubicBezTo>
                  <a:pt x="1753181" y="1450135"/>
                  <a:pt x="1820307" y="1379273"/>
                  <a:pt x="1920559" y="1379273"/>
                </a:cubicBezTo>
                <a:cubicBezTo>
                  <a:pt x="2020811" y="1379273"/>
                  <a:pt x="2087938" y="1449960"/>
                  <a:pt x="2087938" y="1609881"/>
                </a:cubicBezTo>
                <a:cubicBezTo>
                  <a:pt x="2087938" y="1768402"/>
                  <a:pt x="2020811" y="1840488"/>
                  <a:pt x="1920559" y="1840488"/>
                </a:cubicBezTo>
                <a:moveTo>
                  <a:pt x="2186963" y="1060831"/>
                </a:moveTo>
                <a:lnTo>
                  <a:pt x="2085659" y="1060831"/>
                </a:lnTo>
                <a:lnTo>
                  <a:pt x="2085659" y="1421965"/>
                </a:lnTo>
                <a:cubicBezTo>
                  <a:pt x="2063576" y="1354777"/>
                  <a:pt x="2009945" y="1292664"/>
                  <a:pt x="1903559" y="1292664"/>
                </a:cubicBezTo>
                <a:cubicBezTo>
                  <a:pt x="1766676" y="1292664"/>
                  <a:pt x="1646970" y="1400094"/>
                  <a:pt x="1646970" y="1613555"/>
                </a:cubicBezTo>
                <a:cubicBezTo>
                  <a:pt x="1646970" y="1829465"/>
                  <a:pt x="1766676" y="1927098"/>
                  <a:pt x="1894971" y="1927098"/>
                </a:cubicBezTo>
                <a:cubicBezTo>
                  <a:pt x="1991542" y="1927098"/>
                  <a:pt x="2062349" y="1870933"/>
                  <a:pt x="2085659" y="1791672"/>
                </a:cubicBezTo>
                <a:lnTo>
                  <a:pt x="2085659" y="1838039"/>
                </a:lnTo>
                <a:cubicBezTo>
                  <a:pt x="2085659" y="1866034"/>
                  <a:pt x="2088113" y="1896653"/>
                  <a:pt x="2091794" y="1914850"/>
                </a:cubicBezTo>
                <a:lnTo>
                  <a:pt x="2194499" y="1914850"/>
                </a:lnTo>
                <a:cubicBezTo>
                  <a:pt x="2189592" y="1885630"/>
                  <a:pt x="2187138" y="1842938"/>
                  <a:pt x="2187138" y="1787998"/>
                </a:cubicBezTo>
                <a:lnTo>
                  <a:pt x="2187138" y="1060831"/>
                </a:lnTo>
                <a:moveTo>
                  <a:pt x="2956729" y="1060831"/>
                </a:moveTo>
                <a:lnTo>
                  <a:pt x="2296854" y="1060831"/>
                </a:lnTo>
                <a:lnTo>
                  <a:pt x="2296854" y="1149890"/>
                </a:lnTo>
                <a:lnTo>
                  <a:pt x="2574300" y="1149890"/>
                </a:lnTo>
                <a:lnTo>
                  <a:pt x="2574300" y="1914850"/>
                </a:lnTo>
                <a:lnTo>
                  <a:pt x="2680686" y="1914850"/>
                </a:lnTo>
                <a:lnTo>
                  <a:pt x="2680686" y="1149890"/>
                </a:lnTo>
                <a:lnTo>
                  <a:pt x="2956904" y="1149890"/>
                </a:lnTo>
                <a:lnTo>
                  <a:pt x="2956904" y="1060831"/>
                </a:lnTo>
                <a:moveTo>
                  <a:pt x="4229682" y="1060831"/>
                </a:moveTo>
                <a:lnTo>
                  <a:pt x="4128203" y="1060831"/>
                </a:lnTo>
                <a:lnTo>
                  <a:pt x="4128203" y="1914675"/>
                </a:lnTo>
                <a:lnTo>
                  <a:pt x="4229682" y="1914675"/>
                </a:lnTo>
                <a:lnTo>
                  <a:pt x="4229682" y="1513473"/>
                </a:lnTo>
                <a:cubicBezTo>
                  <a:pt x="4229682" y="1428089"/>
                  <a:pt x="4272447" y="1370699"/>
                  <a:pt x="4362884" y="1370699"/>
                </a:cubicBezTo>
                <a:cubicBezTo>
                  <a:pt x="4452094" y="1370699"/>
                  <a:pt x="4494859" y="1428089"/>
                  <a:pt x="4494859" y="1513473"/>
                </a:cubicBezTo>
                <a:lnTo>
                  <a:pt x="4494859" y="1914850"/>
                </a:lnTo>
                <a:lnTo>
                  <a:pt x="4596338" y="1914850"/>
                </a:lnTo>
                <a:lnTo>
                  <a:pt x="4596338" y="1492827"/>
                </a:lnTo>
                <a:cubicBezTo>
                  <a:pt x="4596338" y="1378223"/>
                  <a:pt x="4525530" y="1292839"/>
                  <a:pt x="4399515" y="1292839"/>
                </a:cubicBezTo>
                <a:cubicBezTo>
                  <a:pt x="4315212" y="1292839"/>
                  <a:pt x="4252817" y="1330632"/>
                  <a:pt x="4229682" y="1399044"/>
                </a:cubicBezTo>
                <a:lnTo>
                  <a:pt x="4229682" y="1060831"/>
                </a:lnTo>
              </a:path>
            </a:pathLst>
          </a:custGeom>
          <a:solidFill>
            <a:schemeClr val="accent1"/>
          </a:solidFill>
          <a:ln w="17520" cap="flat">
            <a:noFill/>
            <a:prstDash val="solid"/>
            <a:miter/>
          </a:ln>
        </p:spPr>
        <p:txBody>
          <a:bodyPr rtlCol="0" anchor="ctr"/>
          <a:lstStyle/>
          <a:p>
            <a:endParaRPr lang="en-GB" sz="1350"/>
          </a:p>
        </p:txBody>
      </p:sp>
      <p:grpSp>
        <p:nvGrpSpPr>
          <p:cNvPr id="3" name="Group 2">
            <a:extLst>
              <a:ext uri="{FF2B5EF4-FFF2-40B4-BE49-F238E27FC236}">
                <a16:creationId xmlns:a16="http://schemas.microsoft.com/office/drawing/2014/main" id="{565D4B3E-F39D-998A-0C31-445D48B4F7FE}"/>
              </a:ext>
            </a:extLst>
          </p:cNvPr>
          <p:cNvGrpSpPr/>
          <p:nvPr userDrawn="1"/>
        </p:nvGrpSpPr>
        <p:grpSpPr>
          <a:xfrm>
            <a:off x="7911838" y="6162338"/>
            <a:ext cx="1055433" cy="393192"/>
            <a:chOff x="10373732" y="6162338"/>
            <a:chExt cx="1407244" cy="393192"/>
          </a:xfrm>
        </p:grpSpPr>
        <p:sp>
          <p:nvSpPr>
            <p:cNvPr id="4" name="TextBox 3">
              <a:extLst>
                <a:ext uri="{FF2B5EF4-FFF2-40B4-BE49-F238E27FC236}">
                  <a16:creationId xmlns:a16="http://schemas.microsoft.com/office/drawing/2014/main" id="{7114DC0C-2821-FAE2-6B48-2FF9CFCEFB66}"/>
                </a:ext>
              </a:extLst>
            </p:cNvPr>
            <p:cNvSpPr txBox="1"/>
            <p:nvPr userDrawn="1"/>
          </p:nvSpPr>
          <p:spPr>
            <a:xfrm>
              <a:off x="10500816" y="6254750"/>
              <a:ext cx="1280160" cy="184666"/>
            </a:xfrm>
            <a:prstGeom prst="rect">
              <a:avLst/>
            </a:prstGeom>
            <a:noFill/>
          </p:spPr>
          <p:txBody>
            <a:bodyPr wrap="square" lIns="0" tIns="0" rIns="0" bIns="0" rtlCol="0">
              <a:spAutoFit/>
            </a:bodyPr>
            <a:lstStyle/>
            <a:p>
              <a:pPr marL="0" lvl="0" indent="0" algn="l" defTabSz="685800" rtl="0" eaLnBrk="1" latinLnBrk="0" hangingPunct="1">
                <a:lnSpc>
                  <a:spcPct val="100000"/>
                </a:lnSpc>
                <a:spcBef>
                  <a:spcPts val="0"/>
                </a:spcBef>
                <a:spcAft>
                  <a:spcPts val="0"/>
                </a:spcAft>
                <a:buFont typeface="Arial" panose="020B0604020202020204" pitchFamily="34" charset="0"/>
                <a:buNone/>
                <a:tabLst/>
              </a:pPr>
              <a:r>
                <a:rPr lang="en-US" sz="1200" b="0" i="0" kern="1200">
                  <a:solidFill>
                    <a:schemeClr val="accent1"/>
                  </a:solidFill>
                  <a:latin typeface="+mn-lt"/>
                  <a:ea typeface="+mn-ea"/>
                  <a:cs typeface="+mn-cs"/>
                </a:rPr>
                <a:t>Orthopaedics</a:t>
              </a:r>
            </a:p>
          </p:txBody>
        </p:sp>
        <p:sp>
          <p:nvSpPr>
            <p:cNvPr id="9" name="Rectangle 8">
              <a:extLst>
                <a:ext uri="{FF2B5EF4-FFF2-40B4-BE49-F238E27FC236}">
                  <a16:creationId xmlns:a16="http://schemas.microsoft.com/office/drawing/2014/main" id="{7A85BEDE-504E-350F-F9C8-A4F83F04D56B}"/>
                </a:ext>
              </a:extLst>
            </p:cNvPr>
            <p:cNvSpPr/>
            <p:nvPr userDrawn="1"/>
          </p:nvSpPr>
          <p:spPr>
            <a:xfrm>
              <a:off x="10373732" y="6162338"/>
              <a:ext cx="18288" cy="393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grpSp>
    </p:spTree>
    <p:extLst>
      <p:ext uri="{BB962C8B-B14F-4D97-AF65-F5344CB8AC3E}">
        <p14:creationId xmlns:p14="http://schemas.microsoft.com/office/powerpoint/2010/main" val="333602563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_Quot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E88F223-1D7A-707E-10AB-5C41663BE54B}"/>
              </a:ext>
            </a:extLst>
          </p:cNvPr>
          <p:cNvSpPr/>
          <p:nvPr userDrawn="1"/>
        </p:nvSpPr>
        <p:spPr>
          <a:xfrm>
            <a:off x="4937760" y="0"/>
            <a:ext cx="42062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sp>
        <p:nvSpPr>
          <p:cNvPr id="5" name="Slide Number Placeholder 4">
            <a:extLst>
              <a:ext uri="{FF2B5EF4-FFF2-40B4-BE49-F238E27FC236}">
                <a16:creationId xmlns:a16="http://schemas.microsoft.com/office/drawing/2014/main" id="{E9119AF0-BAA0-31B4-998E-02AD3B07E859}"/>
              </a:ext>
            </a:extLst>
          </p:cNvPr>
          <p:cNvSpPr>
            <a:spLocks noGrp="1"/>
          </p:cNvSpPr>
          <p:nvPr>
            <p:ph type="sldNum" sz="quarter" idx="12"/>
          </p:nvPr>
        </p:nvSpPr>
        <p:spPr/>
        <p:txBody>
          <a:bodyPr/>
          <a:lstStyle>
            <a:lvl1pPr>
              <a:defRPr>
                <a:solidFill>
                  <a:schemeClr val="bg1"/>
                </a:solidFill>
              </a:defRPr>
            </a:lvl1pPr>
          </a:lstStyle>
          <a:p>
            <a:fld id="{AEC8D767-5246-2244-A4A3-B8AFB218393C}" type="slidenum">
              <a:rPr lang="en-GB" smtClean="0"/>
              <a:pPr/>
              <a:t>‹#›</a:t>
            </a:fld>
            <a:endParaRPr lang="en-GB"/>
          </a:p>
        </p:txBody>
      </p:sp>
      <p:sp>
        <p:nvSpPr>
          <p:cNvPr id="3" name="Content Placeholder 2">
            <a:extLst>
              <a:ext uri="{FF2B5EF4-FFF2-40B4-BE49-F238E27FC236}">
                <a16:creationId xmlns:a16="http://schemas.microsoft.com/office/drawing/2014/main" id="{6770E69B-48F7-61D5-681E-68705A6AADAC}"/>
              </a:ext>
            </a:extLst>
          </p:cNvPr>
          <p:cNvSpPr>
            <a:spLocks noGrp="1"/>
          </p:cNvSpPr>
          <p:nvPr>
            <p:ph idx="1" hasCustomPrompt="1"/>
          </p:nvPr>
        </p:nvSpPr>
        <p:spPr>
          <a:xfrm>
            <a:off x="217038" y="2338388"/>
            <a:ext cx="4299814" cy="3932237"/>
          </a:xfrm>
        </p:spPr>
        <p:txBody>
          <a:bodyPr/>
          <a:lstStyle/>
          <a:p>
            <a:pPr lvl="0"/>
            <a:r>
              <a:rPr lang="en-GB"/>
              <a:t>Click to add text. Delete if not required.</a:t>
            </a:r>
          </a:p>
          <a:p>
            <a:pPr lvl="1"/>
            <a:r>
              <a:rPr lang="en-GB"/>
              <a:t>Second level</a:t>
            </a:r>
          </a:p>
          <a:p>
            <a:pPr lvl="2"/>
            <a:r>
              <a:rPr lang="en-GB"/>
              <a:t>Third level</a:t>
            </a:r>
          </a:p>
          <a:p>
            <a:pPr lvl="3"/>
            <a:r>
              <a:rPr lang="en-GB"/>
              <a:t>Fourth level</a:t>
            </a:r>
          </a:p>
          <a:p>
            <a:pPr lvl="4"/>
            <a:r>
              <a:rPr lang="en-GB"/>
              <a:t>Fifth level</a:t>
            </a:r>
          </a:p>
        </p:txBody>
      </p:sp>
      <p:sp>
        <p:nvSpPr>
          <p:cNvPr id="8" name="Title 7">
            <a:extLst>
              <a:ext uri="{FF2B5EF4-FFF2-40B4-BE49-F238E27FC236}">
                <a16:creationId xmlns:a16="http://schemas.microsoft.com/office/drawing/2014/main" id="{A4141273-8612-0373-5CE1-A74C8304F40A}"/>
              </a:ext>
            </a:extLst>
          </p:cNvPr>
          <p:cNvSpPr>
            <a:spLocks noGrp="1"/>
          </p:cNvSpPr>
          <p:nvPr>
            <p:ph type="title" hasCustomPrompt="1"/>
          </p:nvPr>
        </p:nvSpPr>
        <p:spPr>
          <a:xfrm>
            <a:off x="216227" y="262801"/>
            <a:ext cx="4299813" cy="351506"/>
          </a:xfrm>
        </p:spPr>
        <p:txBody>
          <a:bodyPr/>
          <a:lstStyle/>
          <a:p>
            <a:r>
              <a:rPr lang="en-US"/>
              <a:t>Master title style</a:t>
            </a:r>
            <a:endParaRPr lang="en-GB"/>
          </a:p>
        </p:txBody>
      </p:sp>
      <p:sp>
        <p:nvSpPr>
          <p:cNvPr id="7" name="Subtitle 2">
            <a:extLst>
              <a:ext uri="{FF2B5EF4-FFF2-40B4-BE49-F238E27FC236}">
                <a16:creationId xmlns:a16="http://schemas.microsoft.com/office/drawing/2014/main" id="{460EC19D-5C44-4557-54CE-FA6CE565E479}"/>
              </a:ext>
            </a:extLst>
          </p:cNvPr>
          <p:cNvSpPr>
            <a:spLocks noGrp="1"/>
          </p:cNvSpPr>
          <p:nvPr>
            <p:ph type="subTitle" idx="19" hasCustomPrompt="1"/>
          </p:nvPr>
        </p:nvSpPr>
        <p:spPr>
          <a:xfrm>
            <a:off x="216227" y="713621"/>
            <a:ext cx="4299813" cy="219676"/>
          </a:xfrm>
        </p:spPr>
        <p:txBody>
          <a:bodyPr vert="horz" wrap="square" lIns="0" tIns="0" rIns="0" bIns="0" rtlCol="0" anchor="t">
            <a:spAutoFit/>
          </a:bodyPr>
          <a:lstStyle>
            <a:lvl1pPr>
              <a:defRPr lang="en-GB" b="1" dirty="0"/>
            </a:lvl1pPr>
          </a:lstStyle>
          <a:p>
            <a:pPr lvl="0"/>
            <a:r>
              <a:rPr lang="en-GB"/>
              <a:t>Subtitle. Delete if not required.</a:t>
            </a:r>
          </a:p>
        </p:txBody>
      </p:sp>
      <p:sp>
        <p:nvSpPr>
          <p:cNvPr id="13" name="Text Placeholder 12">
            <a:extLst>
              <a:ext uri="{FF2B5EF4-FFF2-40B4-BE49-F238E27FC236}">
                <a16:creationId xmlns:a16="http://schemas.microsoft.com/office/drawing/2014/main" id="{2D949BE1-5181-CCD9-89D9-3FDED96843C5}"/>
              </a:ext>
            </a:extLst>
          </p:cNvPr>
          <p:cNvSpPr>
            <a:spLocks noGrp="1"/>
          </p:cNvSpPr>
          <p:nvPr>
            <p:ph type="body" sz="quarter" idx="20" hasCustomPrompt="1"/>
          </p:nvPr>
        </p:nvSpPr>
        <p:spPr>
          <a:xfrm>
            <a:off x="5359003" y="2338388"/>
            <a:ext cx="3568303" cy="3427412"/>
          </a:xfrm>
        </p:spPr>
        <p:txBody>
          <a:bodyPr/>
          <a:lstStyle>
            <a:lvl1pPr>
              <a:lnSpc>
                <a:spcPct val="80000"/>
              </a:lnSpc>
              <a:defRPr sz="4050">
                <a:solidFill>
                  <a:schemeClr val="bg1"/>
                </a:solidFill>
                <a:latin typeface="+mj-lt"/>
              </a:defRPr>
            </a:lvl1pPr>
            <a:lvl2pPr>
              <a:defRPr lang="en-GB" dirty="0" smtClean="0">
                <a:solidFill>
                  <a:schemeClr val="bg1"/>
                </a:solidFill>
              </a:defRPr>
            </a:lvl2pPr>
            <a:lvl3pPr>
              <a:defRPr lang="en-GB" dirty="0" smtClean="0">
                <a:solidFill>
                  <a:schemeClr val="bg1"/>
                </a:solidFill>
              </a:defRPr>
            </a:lvl3pPr>
            <a:lvl4pPr>
              <a:defRPr lang="en-GB" dirty="0" smtClean="0">
                <a:solidFill>
                  <a:schemeClr val="bg1"/>
                </a:solidFill>
              </a:defRPr>
            </a:lvl4pPr>
            <a:lvl5pPr>
              <a:defRPr lang="en-US" dirty="0">
                <a:solidFill>
                  <a:schemeClr val="bg1"/>
                </a:solidFill>
              </a:defRPr>
            </a:lvl5pPr>
          </a:lstStyle>
          <a:p>
            <a:pPr lvl="0"/>
            <a:r>
              <a:rPr lang="en-GB"/>
              <a:t>“Quote goes here. Delete speech marks if not required.”</a:t>
            </a:r>
          </a:p>
          <a:p>
            <a:pPr lvl="1"/>
            <a:r>
              <a:rPr lang="en-US"/>
              <a:t>Second level</a:t>
            </a:r>
          </a:p>
          <a:p>
            <a:pPr lvl="2"/>
            <a:r>
              <a:rPr lang="en-US"/>
              <a:t>Third level</a:t>
            </a:r>
          </a:p>
          <a:p>
            <a:pPr lvl="3"/>
            <a:r>
              <a:rPr lang="en-US"/>
              <a:t>Fourth level</a:t>
            </a:r>
          </a:p>
          <a:p>
            <a:pPr lvl="4"/>
            <a:r>
              <a:rPr lang="en-US"/>
              <a:t>Fifth level</a:t>
            </a:r>
          </a:p>
        </p:txBody>
      </p:sp>
      <p:sp>
        <p:nvSpPr>
          <p:cNvPr id="14" name="Text Placeholder 7">
            <a:extLst>
              <a:ext uri="{FF2B5EF4-FFF2-40B4-BE49-F238E27FC236}">
                <a16:creationId xmlns:a16="http://schemas.microsoft.com/office/drawing/2014/main" id="{9616647F-6551-5C71-EECF-7BC298E933EF}"/>
              </a:ext>
            </a:extLst>
          </p:cNvPr>
          <p:cNvSpPr>
            <a:spLocks noGrp="1"/>
          </p:cNvSpPr>
          <p:nvPr>
            <p:ph type="body" sz="quarter" idx="14" hasCustomPrompt="1"/>
          </p:nvPr>
        </p:nvSpPr>
        <p:spPr>
          <a:xfrm>
            <a:off x="6093619" y="295201"/>
            <a:ext cx="2833688" cy="876375"/>
          </a:xfrm>
        </p:spPr>
        <p:txBody>
          <a:bodyPr/>
          <a:lstStyle>
            <a:lvl1pPr>
              <a:defRPr sz="1050">
                <a:solidFill>
                  <a:schemeClr val="bg1"/>
                </a:solidFill>
              </a:defRPr>
            </a:lvl1pPr>
            <a:lvl2pPr>
              <a:defRPr sz="1050">
                <a:solidFill>
                  <a:schemeClr val="bg1"/>
                </a:solidFill>
              </a:defRPr>
            </a:lvl2pPr>
            <a:lvl3pPr>
              <a:defRPr sz="900">
                <a:solidFill>
                  <a:schemeClr val="bg1"/>
                </a:solidFill>
              </a:defRPr>
            </a:lvl3pPr>
          </a:lstStyle>
          <a:p>
            <a:pPr lvl="0"/>
            <a:r>
              <a:rPr lang="en-GB"/>
              <a:t>Click to add text. Delete if not required. </a:t>
            </a:r>
          </a:p>
          <a:p>
            <a:pPr lvl="1"/>
            <a:r>
              <a:rPr lang="en-GB"/>
              <a:t>Second level</a:t>
            </a:r>
          </a:p>
          <a:p>
            <a:pPr lvl="2"/>
            <a:r>
              <a:rPr lang="en-GB"/>
              <a:t>Third level</a:t>
            </a:r>
          </a:p>
        </p:txBody>
      </p:sp>
      <p:sp>
        <p:nvSpPr>
          <p:cNvPr id="4" name="Text Placeholder 3">
            <a:extLst>
              <a:ext uri="{FF2B5EF4-FFF2-40B4-BE49-F238E27FC236}">
                <a16:creationId xmlns:a16="http://schemas.microsoft.com/office/drawing/2014/main" id="{861AF2A6-A904-4076-DE3D-CD48FFDB9C3F}"/>
              </a:ext>
            </a:extLst>
          </p:cNvPr>
          <p:cNvSpPr>
            <a:spLocks noGrp="1"/>
          </p:cNvSpPr>
          <p:nvPr>
            <p:ph type="body" sz="quarter" idx="15" hasCustomPrompt="1"/>
          </p:nvPr>
        </p:nvSpPr>
        <p:spPr>
          <a:xfrm>
            <a:off x="2503885" y="6403976"/>
            <a:ext cx="1890000" cy="168275"/>
          </a:xfrm>
        </p:spPr>
        <p:txBody>
          <a:bodyPr anchor="ctr"/>
          <a:lstStyle>
            <a:lvl1pPr marL="0" indent="0">
              <a:lnSpc>
                <a:spcPct val="100000"/>
              </a:lnSpc>
              <a:spcBef>
                <a:spcPts val="0"/>
              </a:spcBef>
              <a:spcAft>
                <a:spcPts val="0"/>
              </a:spcAft>
              <a:buFont typeface="Arial" panose="020B0604020202020204" pitchFamily="34" charset="0"/>
              <a:buNone/>
              <a:defRPr sz="713">
                <a:solidFill>
                  <a:schemeClr val="accent1"/>
                </a:solidFill>
                <a:latin typeface="+mn-lt"/>
              </a:defRPr>
            </a:lvl1pPr>
            <a:lvl2pPr marL="0" indent="0">
              <a:lnSpc>
                <a:spcPct val="100000"/>
              </a:lnSpc>
              <a:spcBef>
                <a:spcPts val="0"/>
              </a:spcBef>
              <a:spcAft>
                <a:spcPts val="0"/>
              </a:spcAft>
              <a:buNone/>
              <a:defRPr sz="600">
                <a:solidFill>
                  <a:schemeClr val="tx2"/>
                </a:solidFill>
                <a:latin typeface="+mn-lt"/>
              </a:defRPr>
            </a:lvl2pPr>
            <a:lvl3pPr marL="0" indent="0">
              <a:lnSpc>
                <a:spcPct val="100000"/>
              </a:lnSpc>
              <a:spcBef>
                <a:spcPts val="0"/>
              </a:spcBef>
              <a:spcAft>
                <a:spcPts val="0"/>
              </a:spcAft>
              <a:buNone/>
              <a:defRPr sz="600">
                <a:solidFill>
                  <a:schemeClr val="tx2"/>
                </a:solidFill>
                <a:latin typeface="+mn-lt"/>
              </a:defRPr>
            </a:lvl3pPr>
            <a:lvl4pPr marL="0" indent="0">
              <a:lnSpc>
                <a:spcPct val="100000"/>
              </a:lnSpc>
              <a:spcBef>
                <a:spcPts val="0"/>
              </a:spcBef>
              <a:spcAft>
                <a:spcPts val="0"/>
              </a:spcAft>
              <a:buFont typeface="Arial" panose="020B0604020202020204" pitchFamily="34" charset="0"/>
              <a:buNone/>
              <a:defRPr sz="600">
                <a:solidFill>
                  <a:schemeClr val="tx2"/>
                </a:solidFill>
                <a:latin typeface="+mn-lt"/>
              </a:defRPr>
            </a:lvl4pPr>
            <a:lvl5pPr marL="0" indent="0">
              <a:lnSpc>
                <a:spcPct val="100000"/>
              </a:lnSpc>
              <a:spcBef>
                <a:spcPts val="0"/>
              </a:spcBef>
              <a:spcAft>
                <a:spcPts val="0"/>
              </a:spcAft>
              <a:buFont typeface="Arial" panose="020B0604020202020204" pitchFamily="34" charset="0"/>
              <a:buNone/>
              <a:defRPr sz="600">
                <a:solidFill>
                  <a:schemeClr val="tx2"/>
                </a:solidFill>
                <a:latin typeface="+mn-lt"/>
              </a:defRPr>
            </a:lvl5pPr>
          </a:lstStyle>
          <a:p>
            <a:pPr lvl="0"/>
            <a:r>
              <a:rPr lang="en-GB"/>
              <a:t>Focus area</a:t>
            </a:r>
          </a:p>
        </p:txBody>
      </p:sp>
      <p:sp>
        <p:nvSpPr>
          <p:cNvPr id="6" name="Text Placeholder 3">
            <a:extLst>
              <a:ext uri="{FF2B5EF4-FFF2-40B4-BE49-F238E27FC236}">
                <a16:creationId xmlns:a16="http://schemas.microsoft.com/office/drawing/2014/main" id="{FBD50D03-C904-56DD-7C83-504E13499988}"/>
              </a:ext>
            </a:extLst>
          </p:cNvPr>
          <p:cNvSpPr>
            <a:spLocks noGrp="1"/>
          </p:cNvSpPr>
          <p:nvPr>
            <p:ph type="body" sz="quarter" idx="16" hasCustomPrompt="1"/>
          </p:nvPr>
        </p:nvSpPr>
        <p:spPr>
          <a:xfrm>
            <a:off x="2421732" y="6332768"/>
            <a:ext cx="13500" cy="313200"/>
          </a:xfrm>
          <a:custGeom>
            <a:avLst/>
            <a:gdLst>
              <a:gd name="connsiteX0" fmla="*/ 0 w 10800"/>
              <a:gd name="connsiteY0" fmla="*/ 0 h 97200"/>
              <a:gd name="connsiteX1" fmla="*/ 10800 w 10800"/>
              <a:gd name="connsiteY1" fmla="*/ 0 h 97200"/>
              <a:gd name="connsiteX2" fmla="*/ 10800 w 10800"/>
              <a:gd name="connsiteY2" fmla="*/ 97200 h 97200"/>
              <a:gd name="connsiteX3" fmla="*/ 0 w 10800"/>
              <a:gd name="connsiteY3" fmla="*/ 97200 h 97200"/>
            </a:gdLst>
            <a:ahLst/>
            <a:cxnLst>
              <a:cxn ang="0">
                <a:pos x="connsiteX0" y="connsiteY0"/>
              </a:cxn>
              <a:cxn ang="0">
                <a:pos x="connsiteX1" y="connsiteY1"/>
              </a:cxn>
              <a:cxn ang="0">
                <a:pos x="connsiteX2" y="connsiteY2"/>
              </a:cxn>
              <a:cxn ang="0">
                <a:pos x="connsiteX3" y="connsiteY3"/>
              </a:cxn>
            </a:cxnLst>
            <a:rect l="l" t="t" r="r" b="b"/>
            <a:pathLst>
              <a:path w="10800" h="97200">
                <a:moveTo>
                  <a:pt x="0" y="0"/>
                </a:moveTo>
                <a:lnTo>
                  <a:pt x="10800" y="0"/>
                </a:lnTo>
                <a:lnTo>
                  <a:pt x="10800" y="97200"/>
                </a:lnTo>
                <a:lnTo>
                  <a:pt x="0" y="97200"/>
                </a:lnTo>
                <a:close/>
              </a:path>
            </a:pathLst>
          </a:custGeom>
          <a:solidFill>
            <a:schemeClr val="accent1"/>
          </a:solidFill>
        </p:spPr>
        <p:txBody>
          <a:bodyPr wrap="square">
            <a:noAutofit/>
          </a:bodyPr>
          <a:lstStyle>
            <a:lvl1pPr>
              <a:defRPr>
                <a:solidFill>
                  <a:schemeClr val="accent1"/>
                </a:solidFill>
              </a:defRPr>
            </a:lvl1pPr>
          </a:lstStyle>
          <a:p>
            <a:pPr lvl="0"/>
            <a:r>
              <a:rPr lang="en-GB"/>
              <a:t> </a:t>
            </a:r>
          </a:p>
        </p:txBody>
      </p:sp>
    </p:spTree>
    <p:extLst>
      <p:ext uri="{BB962C8B-B14F-4D97-AF65-F5344CB8AC3E}">
        <p14:creationId xmlns:p14="http://schemas.microsoft.com/office/powerpoint/2010/main" val="257352645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1_title, bullets">
    <p:spTree>
      <p:nvGrpSpPr>
        <p:cNvPr id="1" name=""/>
        <p:cNvGrpSpPr/>
        <p:nvPr/>
      </p:nvGrpSpPr>
      <p:grpSpPr>
        <a:xfrm>
          <a:off x="0" y="0"/>
          <a:ext cx="0" cy="0"/>
          <a:chOff x="0" y="0"/>
          <a:chExt cx="0" cy="0"/>
        </a:xfrm>
      </p:grpSpPr>
      <p:sp>
        <p:nvSpPr>
          <p:cNvPr id="9" name="Text Placeholder 14">
            <a:extLst>
              <a:ext uri="{FF2B5EF4-FFF2-40B4-BE49-F238E27FC236}">
                <a16:creationId xmlns:a16="http://schemas.microsoft.com/office/drawing/2014/main" id="{204A8E30-F23D-42B8-A4DA-D1BBA6FD9403}"/>
              </a:ext>
            </a:extLst>
          </p:cNvPr>
          <p:cNvSpPr>
            <a:spLocks noGrp="1"/>
          </p:cNvSpPr>
          <p:nvPr>
            <p:ph type="body" sz="quarter" idx="19" hasCustomPrompt="1"/>
          </p:nvPr>
        </p:nvSpPr>
        <p:spPr>
          <a:xfrm>
            <a:off x="1" y="5801749"/>
            <a:ext cx="418123" cy="251942"/>
          </a:xfrm>
        </p:spPr>
        <p:txBody>
          <a:bodyPr anchor="b">
            <a:noAutofit/>
          </a:bodyPr>
          <a:lstStyle>
            <a:lvl1pPr marL="0" indent="0" algn="r">
              <a:spcBef>
                <a:spcPts val="0"/>
              </a:spcBef>
              <a:buNone/>
              <a:defRPr sz="750">
                <a:solidFill>
                  <a:schemeClr val="tx2"/>
                </a:solidFill>
              </a:defRPr>
            </a:lvl1pPr>
            <a:lvl2pPr marL="162878" indent="0">
              <a:buNone/>
              <a:defRPr sz="750"/>
            </a:lvl2pPr>
            <a:lvl3pPr marL="397764" indent="0">
              <a:buNone/>
              <a:defRPr sz="750"/>
            </a:lvl3pPr>
            <a:lvl4pPr marL="672084" indent="0">
              <a:buNone/>
              <a:defRPr sz="750"/>
            </a:lvl4pPr>
            <a:lvl5pPr marL="972622" indent="0">
              <a:buNone/>
              <a:defRPr sz="750"/>
            </a:lvl5pPr>
          </a:lstStyle>
          <a:p>
            <a:pPr lvl="0"/>
            <a:r>
              <a:rPr lang="en-US"/>
              <a:t>*</a:t>
            </a:r>
          </a:p>
        </p:txBody>
      </p:sp>
      <p:sp>
        <p:nvSpPr>
          <p:cNvPr id="11" name="Text Placeholder 14">
            <a:extLst>
              <a:ext uri="{FF2B5EF4-FFF2-40B4-BE49-F238E27FC236}">
                <a16:creationId xmlns:a16="http://schemas.microsoft.com/office/drawing/2014/main" id="{2465709A-5A40-4FAB-8DB6-A62697FBB41C}"/>
              </a:ext>
            </a:extLst>
          </p:cNvPr>
          <p:cNvSpPr>
            <a:spLocks noGrp="1"/>
          </p:cNvSpPr>
          <p:nvPr>
            <p:ph type="body" sz="quarter" idx="20" hasCustomPrompt="1"/>
          </p:nvPr>
        </p:nvSpPr>
        <p:spPr>
          <a:xfrm>
            <a:off x="457200" y="5801749"/>
            <a:ext cx="8235568" cy="251942"/>
          </a:xfrm>
        </p:spPr>
        <p:txBody>
          <a:bodyPr anchor="b">
            <a:noAutofit/>
          </a:bodyPr>
          <a:lstStyle>
            <a:lvl1pPr marL="0" indent="0" algn="l">
              <a:spcBef>
                <a:spcPts val="0"/>
              </a:spcBef>
              <a:buNone/>
              <a:defRPr sz="750">
                <a:solidFill>
                  <a:schemeClr val="tx2"/>
                </a:solidFill>
              </a:defRPr>
            </a:lvl1pPr>
            <a:lvl2pPr marL="162878" indent="0">
              <a:buNone/>
              <a:defRPr sz="750"/>
            </a:lvl2pPr>
            <a:lvl3pPr marL="397764" indent="0">
              <a:buNone/>
              <a:defRPr sz="750"/>
            </a:lvl3pPr>
            <a:lvl4pPr marL="672084" indent="0">
              <a:buNone/>
              <a:defRPr sz="750"/>
            </a:lvl4pPr>
            <a:lvl5pPr marL="972622" indent="0">
              <a:buNone/>
              <a:defRPr sz="750"/>
            </a:lvl5pPr>
          </a:lstStyle>
          <a:p>
            <a:pPr lvl="0"/>
            <a:r>
              <a:rPr lang="en-US"/>
              <a:t>Click to add footnote</a:t>
            </a:r>
          </a:p>
        </p:txBody>
      </p:sp>
      <p:sp>
        <p:nvSpPr>
          <p:cNvPr id="2" name="Title 1">
            <a:extLst>
              <a:ext uri="{FF2B5EF4-FFF2-40B4-BE49-F238E27FC236}">
                <a16:creationId xmlns:a16="http://schemas.microsoft.com/office/drawing/2014/main" id="{C4E59732-053F-4710-A1A5-3FB81948AE51}"/>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3C15143D-07D7-4953-9034-85742E3783E2}"/>
              </a:ext>
            </a:extLst>
          </p:cNvPr>
          <p:cNvSpPr>
            <a:spLocks noGrp="1"/>
          </p:cNvSpPr>
          <p:nvPr>
            <p:ph type="sldNum" sz="quarter" idx="21"/>
          </p:nvPr>
        </p:nvSpPr>
        <p:spPr/>
        <p:txBody>
          <a:bodyPr/>
          <a:lstStyle/>
          <a:p>
            <a:fld id="{AD816501-AAE5-214E-B100-00C3DC5F5E3F}" type="slidenum">
              <a:rPr lang="en-US" smtClean="0"/>
              <a:pPr/>
              <a:t>‹#›</a:t>
            </a:fld>
            <a:endParaRPr lang="en-US"/>
          </a:p>
        </p:txBody>
      </p:sp>
      <p:sp>
        <p:nvSpPr>
          <p:cNvPr id="8" name="Content Placeholder 4">
            <a:extLst>
              <a:ext uri="{FF2B5EF4-FFF2-40B4-BE49-F238E27FC236}">
                <a16:creationId xmlns:a16="http://schemas.microsoft.com/office/drawing/2014/main" id="{A7341B4C-7F27-49E4-ABF9-B6FED1C3E544}"/>
              </a:ext>
            </a:extLst>
          </p:cNvPr>
          <p:cNvSpPr>
            <a:spLocks noGrp="1"/>
          </p:cNvSpPr>
          <p:nvPr>
            <p:ph sz="quarter" idx="22"/>
          </p:nvPr>
        </p:nvSpPr>
        <p:spPr>
          <a:xfrm>
            <a:off x="457200" y="1713181"/>
            <a:ext cx="8229600" cy="40885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2176124169"/>
      </p:ext>
    </p:extLst>
  </p:cSld>
  <p:clrMapOvr>
    <a:masterClrMapping/>
  </p:clrMapOvr>
  <p:transition>
    <p:fade/>
  </p:transition>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1_Title Slide [Accessible Version]">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97A17AB-0114-CDE0-D80E-3AAA53BE4837}"/>
              </a:ext>
            </a:extLst>
          </p:cNvPr>
          <p:cNvSpPr>
            <a:spLocks noGrp="1"/>
          </p:cNvSpPr>
          <p:nvPr>
            <p:ph type="ctrTitle" hasCustomPrompt="1"/>
          </p:nvPr>
        </p:nvSpPr>
        <p:spPr>
          <a:xfrm>
            <a:off x="213604" y="261082"/>
            <a:ext cx="6507475" cy="2637902"/>
          </a:xfrm>
        </p:spPr>
        <p:txBody>
          <a:bodyPr anchor="t">
            <a:normAutofit/>
          </a:bodyPr>
          <a:lstStyle>
            <a:lvl1pPr algn="l">
              <a:lnSpc>
                <a:spcPct val="80000"/>
              </a:lnSpc>
              <a:defRPr sz="7875" b="0" i="0" spc="0" baseline="0">
                <a:solidFill>
                  <a:schemeClr val="accent1"/>
                </a:solidFill>
                <a:latin typeface="+mj-lt"/>
              </a:defRPr>
            </a:lvl1pPr>
          </a:lstStyle>
          <a:p>
            <a:r>
              <a:rPr lang="en-GB"/>
              <a:t>Longer titles will shrink</a:t>
            </a:r>
          </a:p>
        </p:txBody>
      </p:sp>
      <p:sp>
        <p:nvSpPr>
          <p:cNvPr id="9" name="Subtitle 2">
            <a:extLst>
              <a:ext uri="{FF2B5EF4-FFF2-40B4-BE49-F238E27FC236}">
                <a16:creationId xmlns:a16="http://schemas.microsoft.com/office/drawing/2014/main" id="{565D7B25-1665-DB97-EC26-F653F638EABF}"/>
              </a:ext>
            </a:extLst>
          </p:cNvPr>
          <p:cNvSpPr>
            <a:spLocks noGrp="1"/>
          </p:cNvSpPr>
          <p:nvPr>
            <p:ph type="subTitle" idx="1" hasCustomPrompt="1"/>
          </p:nvPr>
        </p:nvSpPr>
        <p:spPr>
          <a:xfrm>
            <a:off x="213604" y="2854510"/>
            <a:ext cx="2096690" cy="1892115"/>
          </a:xfrm>
        </p:spPr>
        <p:txBody>
          <a:bodyPr anchor="t"/>
          <a:lstStyle>
            <a:lvl1pPr marL="0" indent="0" algn="l">
              <a:lnSpc>
                <a:spcPct val="100000"/>
              </a:lnSpc>
              <a:spcBef>
                <a:spcPts val="0"/>
              </a:spcBef>
              <a:spcAft>
                <a:spcPts val="0"/>
              </a:spcAft>
              <a:buNone/>
              <a:defRPr sz="105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Supporting details. Delete if not required.</a:t>
            </a:r>
          </a:p>
        </p:txBody>
      </p:sp>
      <p:sp>
        <p:nvSpPr>
          <p:cNvPr id="3" name="Text Placeholder 3">
            <a:extLst>
              <a:ext uri="{FF2B5EF4-FFF2-40B4-BE49-F238E27FC236}">
                <a16:creationId xmlns:a16="http://schemas.microsoft.com/office/drawing/2014/main" id="{55DC0677-E8B7-1DEE-DCF3-069D5D9466D8}"/>
              </a:ext>
            </a:extLst>
          </p:cNvPr>
          <p:cNvSpPr>
            <a:spLocks noGrp="1"/>
          </p:cNvSpPr>
          <p:nvPr>
            <p:ph type="body" sz="quarter" idx="14" hasCustomPrompt="1"/>
          </p:nvPr>
        </p:nvSpPr>
        <p:spPr>
          <a:xfrm>
            <a:off x="6920950" y="6254751"/>
            <a:ext cx="2003975" cy="184666"/>
          </a:xfrm>
        </p:spPr>
        <p:txBody>
          <a:bodyPr wrap="square">
            <a:spAutoFit/>
          </a:bodyPr>
          <a:lstStyle>
            <a:lvl1pPr marL="0" indent="0">
              <a:lnSpc>
                <a:spcPct val="100000"/>
              </a:lnSpc>
              <a:spcBef>
                <a:spcPts val="0"/>
              </a:spcBef>
              <a:spcAft>
                <a:spcPts val="0"/>
              </a:spcAft>
              <a:buFont typeface="Arial" panose="020B0604020202020204" pitchFamily="34" charset="0"/>
              <a:buNone/>
              <a:defRPr sz="1200">
                <a:solidFill>
                  <a:schemeClr val="accent1"/>
                </a:solidFill>
                <a:latin typeface="+mn-lt"/>
              </a:defRPr>
            </a:lvl1pPr>
            <a:lvl2pPr marL="0" indent="0">
              <a:lnSpc>
                <a:spcPct val="100000"/>
              </a:lnSpc>
              <a:spcBef>
                <a:spcPts val="0"/>
              </a:spcBef>
              <a:spcAft>
                <a:spcPts val="0"/>
              </a:spcAft>
              <a:buNone/>
              <a:defRPr sz="600">
                <a:solidFill>
                  <a:schemeClr val="tx2"/>
                </a:solidFill>
                <a:latin typeface="+mn-lt"/>
              </a:defRPr>
            </a:lvl2pPr>
            <a:lvl3pPr marL="0" indent="0">
              <a:lnSpc>
                <a:spcPct val="100000"/>
              </a:lnSpc>
              <a:spcBef>
                <a:spcPts val="0"/>
              </a:spcBef>
              <a:spcAft>
                <a:spcPts val="0"/>
              </a:spcAft>
              <a:buNone/>
              <a:defRPr sz="600">
                <a:solidFill>
                  <a:schemeClr val="tx2"/>
                </a:solidFill>
                <a:latin typeface="+mn-lt"/>
              </a:defRPr>
            </a:lvl3pPr>
            <a:lvl4pPr marL="0" indent="0">
              <a:lnSpc>
                <a:spcPct val="100000"/>
              </a:lnSpc>
              <a:spcBef>
                <a:spcPts val="0"/>
              </a:spcBef>
              <a:spcAft>
                <a:spcPts val="0"/>
              </a:spcAft>
              <a:buFont typeface="Arial" panose="020B0604020202020204" pitchFamily="34" charset="0"/>
              <a:buNone/>
              <a:defRPr sz="600">
                <a:solidFill>
                  <a:schemeClr val="tx2"/>
                </a:solidFill>
                <a:latin typeface="+mn-lt"/>
              </a:defRPr>
            </a:lvl4pPr>
            <a:lvl5pPr marL="0" indent="0">
              <a:lnSpc>
                <a:spcPct val="100000"/>
              </a:lnSpc>
              <a:spcBef>
                <a:spcPts val="0"/>
              </a:spcBef>
              <a:spcAft>
                <a:spcPts val="0"/>
              </a:spcAft>
              <a:buFont typeface="Arial" panose="020B0604020202020204" pitchFamily="34" charset="0"/>
              <a:buNone/>
              <a:defRPr sz="600">
                <a:solidFill>
                  <a:schemeClr val="tx2"/>
                </a:solidFill>
                <a:latin typeface="+mn-lt"/>
              </a:defRPr>
            </a:lvl5pPr>
          </a:lstStyle>
          <a:p>
            <a:pPr lvl="0"/>
            <a:r>
              <a:rPr lang="en-GB"/>
              <a:t>Focus area</a:t>
            </a:r>
          </a:p>
        </p:txBody>
      </p:sp>
      <p:sp>
        <p:nvSpPr>
          <p:cNvPr id="4" name="Text Placeholder 3">
            <a:extLst>
              <a:ext uri="{FF2B5EF4-FFF2-40B4-BE49-F238E27FC236}">
                <a16:creationId xmlns:a16="http://schemas.microsoft.com/office/drawing/2014/main" id="{2D47E18B-61F0-2D9E-E9BF-B4288DF4AE71}"/>
              </a:ext>
            </a:extLst>
          </p:cNvPr>
          <p:cNvSpPr>
            <a:spLocks noGrp="1"/>
          </p:cNvSpPr>
          <p:nvPr>
            <p:ph type="body" sz="quarter" idx="16" hasCustomPrompt="1"/>
          </p:nvPr>
        </p:nvSpPr>
        <p:spPr>
          <a:xfrm>
            <a:off x="6825854" y="6159530"/>
            <a:ext cx="13500" cy="396000"/>
          </a:xfrm>
          <a:custGeom>
            <a:avLst/>
            <a:gdLst>
              <a:gd name="connsiteX0" fmla="*/ 0 w 10800"/>
              <a:gd name="connsiteY0" fmla="*/ 0 h 97200"/>
              <a:gd name="connsiteX1" fmla="*/ 10800 w 10800"/>
              <a:gd name="connsiteY1" fmla="*/ 0 h 97200"/>
              <a:gd name="connsiteX2" fmla="*/ 10800 w 10800"/>
              <a:gd name="connsiteY2" fmla="*/ 97200 h 97200"/>
              <a:gd name="connsiteX3" fmla="*/ 0 w 10800"/>
              <a:gd name="connsiteY3" fmla="*/ 97200 h 97200"/>
            </a:gdLst>
            <a:ahLst/>
            <a:cxnLst>
              <a:cxn ang="0">
                <a:pos x="connsiteX0" y="connsiteY0"/>
              </a:cxn>
              <a:cxn ang="0">
                <a:pos x="connsiteX1" y="connsiteY1"/>
              </a:cxn>
              <a:cxn ang="0">
                <a:pos x="connsiteX2" y="connsiteY2"/>
              </a:cxn>
              <a:cxn ang="0">
                <a:pos x="connsiteX3" y="connsiteY3"/>
              </a:cxn>
            </a:cxnLst>
            <a:rect l="l" t="t" r="r" b="b"/>
            <a:pathLst>
              <a:path w="10800" h="97200">
                <a:moveTo>
                  <a:pt x="0" y="0"/>
                </a:moveTo>
                <a:lnTo>
                  <a:pt x="10800" y="0"/>
                </a:lnTo>
                <a:lnTo>
                  <a:pt x="10800" y="97200"/>
                </a:lnTo>
                <a:lnTo>
                  <a:pt x="0" y="97200"/>
                </a:lnTo>
                <a:close/>
              </a:path>
            </a:pathLst>
          </a:custGeom>
          <a:solidFill>
            <a:schemeClr val="accent1"/>
          </a:solidFill>
        </p:spPr>
        <p:txBody>
          <a:bodyPr wrap="square">
            <a:noAutofit/>
          </a:bodyPr>
          <a:lstStyle>
            <a:lvl1pPr>
              <a:defRPr>
                <a:solidFill>
                  <a:schemeClr val="accent1"/>
                </a:solidFill>
              </a:defRPr>
            </a:lvl1pPr>
          </a:lstStyle>
          <a:p>
            <a:pPr lvl="0"/>
            <a:r>
              <a:rPr lang="en-GB"/>
              <a:t> </a:t>
            </a:r>
          </a:p>
        </p:txBody>
      </p:sp>
      <p:sp>
        <p:nvSpPr>
          <p:cNvPr id="5" name="Graphic 6">
            <a:extLst>
              <a:ext uri="{FF2B5EF4-FFF2-40B4-BE49-F238E27FC236}">
                <a16:creationId xmlns:a16="http://schemas.microsoft.com/office/drawing/2014/main" id="{470B9709-478D-E9B1-B02E-262AADF19F86}"/>
              </a:ext>
            </a:extLst>
          </p:cNvPr>
          <p:cNvSpPr>
            <a:spLocks noChangeAspect="1"/>
          </p:cNvSpPr>
          <p:nvPr userDrawn="1"/>
        </p:nvSpPr>
        <p:spPr>
          <a:xfrm>
            <a:off x="221260" y="6157305"/>
            <a:ext cx="1521740" cy="406800"/>
          </a:xfrm>
          <a:custGeom>
            <a:avLst/>
            <a:gdLst>
              <a:gd name="connsiteX0" fmla="*/ 950465 w 9611734"/>
              <a:gd name="connsiteY0" fmla="*/ 818675 h 1927097"/>
              <a:gd name="connsiteX1" fmla="*/ 803768 w 9611734"/>
              <a:gd name="connsiteY1" fmla="*/ 568646 h 1927097"/>
              <a:gd name="connsiteX2" fmla="*/ 950465 w 9611734"/>
              <a:gd name="connsiteY2" fmla="*/ 318617 h 1927097"/>
              <a:gd name="connsiteX3" fmla="*/ 1097162 w 9611734"/>
              <a:gd name="connsiteY3" fmla="*/ 568646 h 1927097"/>
              <a:gd name="connsiteX4" fmla="*/ 950465 w 9611734"/>
              <a:gd name="connsiteY4" fmla="*/ 818675 h 1927097"/>
              <a:gd name="connsiteX5" fmla="*/ 950465 w 9611734"/>
              <a:gd name="connsiteY5" fmla="*/ 251429 h 1927097"/>
              <a:gd name="connsiteX6" fmla="*/ 652338 w 9611734"/>
              <a:gd name="connsiteY6" fmla="*/ 568646 h 1927097"/>
              <a:gd name="connsiteX7" fmla="*/ 950465 w 9611734"/>
              <a:gd name="connsiteY7" fmla="*/ 885863 h 1927097"/>
              <a:gd name="connsiteX8" fmla="*/ 1248591 w 9611734"/>
              <a:gd name="connsiteY8" fmla="*/ 568646 h 1927097"/>
              <a:gd name="connsiteX9" fmla="*/ 950465 w 9611734"/>
              <a:gd name="connsiteY9" fmla="*/ 251429 h 1927097"/>
              <a:gd name="connsiteX10" fmla="*/ 2283534 w 9611734"/>
              <a:gd name="connsiteY10" fmla="*/ 251429 h 1927097"/>
              <a:gd name="connsiteX11" fmla="*/ 2114929 w 9611734"/>
              <a:gd name="connsiteY11" fmla="*/ 340488 h 1927097"/>
              <a:gd name="connsiteX12" fmla="*/ 2107568 w 9611734"/>
              <a:gd name="connsiteY12" fmla="*/ 340488 h 1927097"/>
              <a:gd name="connsiteX13" fmla="*/ 2107568 w 9611734"/>
              <a:gd name="connsiteY13" fmla="*/ 263677 h 1927097"/>
              <a:gd name="connsiteX14" fmla="*/ 1963324 w 9611734"/>
              <a:gd name="connsiteY14" fmla="*/ 263677 h 1927097"/>
              <a:gd name="connsiteX15" fmla="*/ 1963324 w 9611734"/>
              <a:gd name="connsiteY15" fmla="*/ 873615 h 1927097"/>
              <a:gd name="connsiteX16" fmla="*/ 2107568 w 9611734"/>
              <a:gd name="connsiteY16" fmla="*/ 873615 h 1927097"/>
              <a:gd name="connsiteX17" fmla="*/ 2107568 w 9611734"/>
              <a:gd name="connsiteY17" fmla="*/ 479412 h 1927097"/>
              <a:gd name="connsiteX18" fmla="*/ 2228501 w 9611734"/>
              <a:gd name="connsiteY18" fmla="*/ 336638 h 1927097"/>
              <a:gd name="connsiteX19" fmla="*/ 2332433 w 9611734"/>
              <a:gd name="connsiteY19" fmla="*/ 456142 h 1927097"/>
              <a:gd name="connsiteX20" fmla="*/ 2332433 w 9611734"/>
              <a:gd name="connsiteY20" fmla="*/ 873265 h 1927097"/>
              <a:gd name="connsiteX21" fmla="*/ 2476677 w 9611734"/>
              <a:gd name="connsiteY21" fmla="*/ 873265 h 1927097"/>
              <a:gd name="connsiteX22" fmla="*/ 2476677 w 9611734"/>
              <a:gd name="connsiteY22" fmla="*/ 455092 h 1927097"/>
              <a:gd name="connsiteX23" fmla="*/ 2283534 w 9611734"/>
              <a:gd name="connsiteY23" fmla="*/ 251429 h 1927097"/>
              <a:gd name="connsiteX24" fmla="*/ 2803897 w 9611734"/>
              <a:gd name="connsiteY24" fmla="*/ 251429 h 1927097"/>
              <a:gd name="connsiteX25" fmla="*/ 2570444 w 9611734"/>
              <a:gd name="connsiteY25" fmla="*/ 427097 h 1927097"/>
              <a:gd name="connsiteX26" fmla="*/ 2718368 w 9611734"/>
              <a:gd name="connsiteY26" fmla="*/ 602765 h 1927097"/>
              <a:gd name="connsiteX27" fmla="*/ 2840528 w 9611734"/>
              <a:gd name="connsiteY27" fmla="*/ 633209 h 1927097"/>
              <a:gd name="connsiteX28" fmla="*/ 2934645 w 9611734"/>
              <a:gd name="connsiteY28" fmla="*/ 723493 h 1927097"/>
              <a:gd name="connsiteX29" fmla="*/ 2813712 w 9611734"/>
              <a:gd name="connsiteY29" fmla="*/ 821125 h 1927097"/>
              <a:gd name="connsiteX30" fmla="*/ 2674376 w 9611734"/>
              <a:gd name="connsiteY30" fmla="*/ 679576 h 1927097"/>
              <a:gd name="connsiteX31" fmla="*/ 2544855 w 9611734"/>
              <a:gd name="connsiteY31" fmla="*/ 716144 h 1927097"/>
              <a:gd name="connsiteX32" fmla="*/ 2797763 w 9611734"/>
              <a:gd name="connsiteY32" fmla="*/ 885688 h 1927097"/>
              <a:gd name="connsiteX33" fmla="*/ 3051898 w 9611734"/>
              <a:gd name="connsiteY33" fmla="*/ 686924 h 1927097"/>
              <a:gd name="connsiteX34" fmla="*/ 2889427 w 9611734"/>
              <a:gd name="connsiteY34" fmla="*/ 503908 h 1927097"/>
              <a:gd name="connsiteX35" fmla="*/ 2772174 w 9611734"/>
              <a:gd name="connsiteY35" fmla="*/ 474688 h 1927097"/>
              <a:gd name="connsiteX36" fmla="*/ 2687872 w 9611734"/>
              <a:gd name="connsiteY36" fmla="*/ 394203 h 1927097"/>
              <a:gd name="connsiteX37" fmla="*/ 2791804 w 9611734"/>
              <a:gd name="connsiteY37" fmla="*/ 316167 h 1927097"/>
              <a:gd name="connsiteX38" fmla="*/ 2916418 w 9611734"/>
              <a:gd name="connsiteY38" fmla="*/ 433221 h 1927097"/>
              <a:gd name="connsiteX39" fmla="*/ 3038578 w 9611734"/>
              <a:gd name="connsiteY39" fmla="*/ 396652 h 1927097"/>
              <a:gd name="connsiteX40" fmla="*/ 2803897 w 9611734"/>
              <a:gd name="connsiteY40" fmla="*/ 251429 h 1927097"/>
              <a:gd name="connsiteX41" fmla="*/ 3409965 w 9611734"/>
              <a:gd name="connsiteY41" fmla="*/ 818675 h 1927097"/>
              <a:gd name="connsiteX42" fmla="*/ 3263268 w 9611734"/>
              <a:gd name="connsiteY42" fmla="*/ 568646 h 1927097"/>
              <a:gd name="connsiteX43" fmla="*/ 3409965 w 9611734"/>
              <a:gd name="connsiteY43" fmla="*/ 318617 h 1927097"/>
              <a:gd name="connsiteX44" fmla="*/ 3556663 w 9611734"/>
              <a:gd name="connsiteY44" fmla="*/ 568646 h 1927097"/>
              <a:gd name="connsiteX45" fmla="*/ 3409965 w 9611734"/>
              <a:gd name="connsiteY45" fmla="*/ 818675 h 1927097"/>
              <a:gd name="connsiteX46" fmla="*/ 3409965 w 9611734"/>
              <a:gd name="connsiteY46" fmla="*/ 251429 h 1927097"/>
              <a:gd name="connsiteX47" fmla="*/ 3111839 w 9611734"/>
              <a:gd name="connsiteY47" fmla="*/ 568646 h 1927097"/>
              <a:gd name="connsiteX48" fmla="*/ 3409965 w 9611734"/>
              <a:gd name="connsiteY48" fmla="*/ 885863 h 1927097"/>
              <a:gd name="connsiteX49" fmla="*/ 3708092 w 9611734"/>
              <a:gd name="connsiteY49" fmla="*/ 568646 h 1927097"/>
              <a:gd name="connsiteX50" fmla="*/ 3409965 w 9611734"/>
              <a:gd name="connsiteY50" fmla="*/ 251429 h 1927097"/>
              <a:gd name="connsiteX51" fmla="*/ 4113656 w 9611734"/>
              <a:gd name="connsiteY51" fmla="*/ 251429 h 1927097"/>
              <a:gd name="connsiteX52" fmla="*/ 3945051 w 9611734"/>
              <a:gd name="connsiteY52" fmla="*/ 340488 h 1927097"/>
              <a:gd name="connsiteX53" fmla="*/ 3937690 w 9611734"/>
              <a:gd name="connsiteY53" fmla="*/ 340488 h 1927097"/>
              <a:gd name="connsiteX54" fmla="*/ 3937690 w 9611734"/>
              <a:gd name="connsiteY54" fmla="*/ 263677 h 1927097"/>
              <a:gd name="connsiteX55" fmla="*/ 3793446 w 9611734"/>
              <a:gd name="connsiteY55" fmla="*/ 263677 h 1927097"/>
              <a:gd name="connsiteX56" fmla="*/ 3793446 w 9611734"/>
              <a:gd name="connsiteY56" fmla="*/ 873615 h 1927097"/>
              <a:gd name="connsiteX57" fmla="*/ 3937690 w 9611734"/>
              <a:gd name="connsiteY57" fmla="*/ 873615 h 1927097"/>
              <a:gd name="connsiteX58" fmla="*/ 3937690 w 9611734"/>
              <a:gd name="connsiteY58" fmla="*/ 479412 h 1927097"/>
              <a:gd name="connsiteX59" fmla="*/ 4058623 w 9611734"/>
              <a:gd name="connsiteY59" fmla="*/ 336638 h 1927097"/>
              <a:gd name="connsiteX60" fmla="*/ 4162555 w 9611734"/>
              <a:gd name="connsiteY60" fmla="*/ 456142 h 1927097"/>
              <a:gd name="connsiteX61" fmla="*/ 4162555 w 9611734"/>
              <a:gd name="connsiteY61" fmla="*/ 873265 h 1927097"/>
              <a:gd name="connsiteX62" fmla="*/ 4306799 w 9611734"/>
              <a:gd name="connsiteY62" fmla="*/ 873265 h 1927097"/>
              <a:gd name="connsiteX63" fmla="*/ 4306799 w 9611734"/>
              <a:gd name="connsiteY63" fmla="*/ 455092 h 1927097"/>
              <a:gd name="connsiteX64" fmla="*/ 4113656 w 9611734"/>
              <a:gd name="connsiteY64" fmla="*/ 251429 h 1927097"/>
              <a:gd name="connsiteX65" fmla="*/ 6255401 w 9611734"/>
              <a:gd name="connsiteY65" fmla="*/ 818675 h 1927097"/>
              <a:gd name="connsiteX66" fmla="*/ 6108704 w 9611734"/>
              <a:gd name="connsiteY66" fmla="*/ 568646 h 1927097"/>
              <a:gd name="connsiteX67" fmla="*/ 6255401 w 9611734"/>
              <a:gd name="connsiteY67" fmla="*/ 318617 h 1927097"/>
              <a:gd name="connsiteX68" fmla="*/ 6402098 w 9611734"/>
              <a:gd name="connsiteY68" fmla="*/ 568646 h 1927097"/>
              <a:gd name="connsiteX69" fmla="*/ 6255401 w 9611734"/>
              <a:gd name="connsiteY69" fmla="*/ 818675 h 1927097"/>
              <a:gd name="connsiteX70" fmla="*/ 6255401 w 9611734"/>
              <a:gd name="connsiteY70" fmla="*/ 251429 h 1927097"/>
              <a:gd name="connsiteX71" fmla="*/ 5957274 w 9611734"/>
              <a:gd name="connsiteY71" fmla="*/ 568646 h 1927097"/>
              <a:gd name="connsiteX72" fmla="*/ 6255401 w 9611734"/>
              <a:gd name="connsiteY72" fmla="*/ 885863 h 1927097"/>
              <a:gd name="connsiteX73" fmla="*/ 6553528 w 9611734"/>
              <a:gd name="connsiteY73" fmla="*/ 568646 h 1927097"/>
              <a:gd name="connsiteX74" fmla="*/ 6255401 w 9611734"/>
              <a:gd name="connsiteY74" fmla="*/ 251429 h 1927097"/>
              <a:gd name="connsiteX75" fmla="*/ 7588295 w 9611734"/>
              <a:gd name="connsiteY75" fmla="*/ 251429 h 1927097"/>
              <a:gd name="connsiteX76" fmla="*/ 7419689 w 9611734"/>
              <a:gd name="connsiteY76" fmla="*/ 340488 h 1927097"/>
              <a:gd name="connsiteX77" fmla="*/ 7412328 w 9611734"/>
              <a:gd name="connsiteY77" fmla="*/ 340488 h 1927097"/>
              <a:gd name="connsiteX78" fmla="*/ 7412328 w 9611734"/>
              <a:gd name="connsiteY78" fmla="*/ 263677 h 1927097"/>
              <a:gd name="connsiteX79" fmla="*/ 7268085 w 9611734"/>
              <a:gd name="connsiteY79" fmla="*/ 263677 h 1927097"/>
              <a:gd name="connsiteX80" fmla="*/ 7268085 w 9611734"/>
              <a:gd name="connsiteY80" fmla="*/ 873615 h 1927097"/>
              <a:gd name="connsiteX81" fmla="*/ 7412328 w 9611734"/>
              <a:gd name="connsiteY81" fmla="*/ 873615 h 1927097"/>
              <a:gd name="connsiteX82" fmla="*/ 7412328 w 9611734"/>
              <a:gd name="connsiteY82" fmla="*/ 479412 h 1927097"/>
              <a:gd name="connsiteX83" fmla="*/ 7533262 w 9611734"/>
              <a:gd name="connsiteY83" fmla="*/ 336638 h 1927097"/>
              <a:gd name="connsiteX84" fmla="*/ 7637194 w 9611734"/>
              <a:gd name="connsiteY84" fmla="*/ 456142 h 1927097"/>
              <a:gd name="connsiteX85" fmla="*/ 7637194 w 9611734"/>
              <a:gd name="connsiteY85" fmla="*/ 873265 h 1927097"/>
              <a:gd name="connsiteX86" fmla="*/ 7781438 w 9611734"/>
              <a:gd name="connsiteY86" fmla="*/ 873265 h 1927097"/>
              <a:gd name="connsiteX87" fmla="*/ 7781438 w 9611734"/>
              <a:gd name="connsiteY87" fmla="*/ 455092 h 1927097"/>
              <a:gd name="connsiteX88" fmla="*/ 7588295 w 9611734"/>
              <a:gd name="connsiteY88" fmla="*/ 251429 h 1927097"/>
              <a:gd name="connsiteX89" fmla="*/ 8108833 w 9611734"/>
              <a:gd name="connsiteY89" fmla="*/ 251429 h 1927097"/>
              <a:gd name="connsiteX90" fmla="*/ 7875380 w 9611734"/>
              <a:gd name="connsiteY90" fmla="*/ 427097 h 1927097"/>
              <a:gd name="connsiteX91" fmla="*/ 8023304 w 9611734"/>
              <a:gd name="connsiteY91" fmla="*/ 602765 h 1927097"/>
              <a:gd name="connsiteX92" fmla="*/ 8145464 w 9611734"/>
              <a:gd name="connsiteY92" fmla="*/ 633209 h 1927097"/>
              <a:gd name="connsiteX93" fmla="*/ 8239581 w 9611734"/>
              <a:gd name="connsiteY93" fmla="*/ 723493 h 1927097"/>
              <a:gd name="connsiteX94" fmla="*/ 8118648 w 9611734"/>
              <a:gd name="connsiteY94" fmla="*/ 821125 h 1927097"/>
              <a:gd name="connsiteX95" fmla="*/ 7979312 w 9611734"/>
              <a:gd name="connsiteY95" fmla="*/ 679576 h 1927097"/>
              <a:gd name="connsiteX96" fmla="*/ 7849791 w 9611734"/>
              <a:gd name="connsiteY96" fmla="*/ 716144 h 1927097"/>
              <a:gd name="connsiteX97" fmla="*/ 8102699 w 9611734"/>
              <a:gd name="connsiteY97" fmla="*/ 885688 h 1927097"/>
              <a:gd name="connsiteX98" fmla="*/ 8356834 w 9611734"/>
              <a:gd name="connsiteY98" fmla="*/ 686924 h 1927097"/>
              <a:gd name="connsiteX99" fmla="*/ 8194363 w 9611734"/>
              <a:gd name="connsiteY99" fmla="*/ 503908 h 1927097"/>
              <a:gd name="connsiteX100" fmla="*/ 8077110 w 9611734"/>
              <a:gd name="connsiteY100" fmla="*/ 474688 h 1927097"/>
              <a:gd name="connsiteX101" fmla="*/ 7992808 w 9611734"/>
              <a:gd name="connsiteY101" fmla="*/ 394203 h 1927097"/>
              <a:gd name="connsiteX102" fmla="*/ 8096740 w 9611734"/>
              <a:gd name="connsiteY102" fmla="*/ 316167 h 1927097"/>
              <a:gd name="connsiteX103" fmla="*/ 8221353 w 9611734"/>
              <a:gd name="connsiteY103" fmla="*/ 433221 h 1927097"/>
              <a:gd name="connsiteX104" fmla="*/ 8343514 w 9611734"/>
              <a:gd name="connsiteY104" fmla="*/ 396652 h 1927097"/>
              <a:gd name="connsiteX105" fmla="*/ 8108833 w 9611734"/>
              <a:gd name="connsiteY105" fmla="*/ 251429 h 1927097"/>
              <a:gd name="connsiteX106" fmla="*/ 8714726 w 9611734"/>
              <a:gd name="connsiteY106" fmla="*/ 818675 h 1927097"/>
              <a:gd name="connsiteX107" fmla="*/ 8568028 w 9611734"/>
              <a:gd name="connsiteY107" fmla="*/ 568646 h 1927097"/>
              <a:gd name="connsiteX108" fmla="*/ 8714726 w 9611734"/>
              <a:gd name="connsiteY108" fmla="*/ 318617 h 1927097"/>
              <a:gd name="connsiteX109" fmla="*/ 8861423 w 9611734"/>
              <a:gd name="connsiteY109" fmla="*/ 568646 h 1927097"/>
              <a:gd name="connsiteX110" fmla="*/ 8714726 w 9611734"/>
              <a:gd name="connsiteY110" fmla="*/ 818675 h 1927097"/>
              <a:gd name="connsiteX111" fmla="*/ 8714726 w 9611734"/>
              <a:gd name="connsiteY111" fmla="*/ 251429 h 1927097"/>
              <a:gd name="connsiteX112" fmla="*/ 8416599 w 9611734"/>
              <a:gd name="connsiteY112" fmla="*/ 568646 h 1927097"/>
              <a:gd name="connsiteX113" fmla="*/ 8714726 w 9611734"/>
              <a:gd name="connsiteY113" fmla="*/ 885863 h 1927097"/>
              <a:gd name="connsiteX114" fmla="*/ 9012852 w 9611734"/>
              <a:gd name="connsiteY114" fmla="*/ 568646 h 1927097"/>
              <a:gd name="connsiteX115" fmla="*/ 8714726 w 9611734"/>
              <a:gd name="connsiteY115" fmla="*/ 251429 h 1927097"/>
              <a:gd name="connsiteX116" fmla="*/ 9418592 w 9611734"/>
              <a:gd name="connsiteY116" fmla="*/ 251429 h 1927097"/>
              <a:gd name="connsiteX117" fmla="*/ 9249987 w 9611734"/>
              <a:gd name="connsiteY117" fmla="*/ 340488 h 1927097"/>
              <a:gd name="connsiteX118" fmla="*/ 9242625 w 9611734"/>
              <a:gd name="connsiteY118" fmla="*/ 340488 h 1927097"/>
              <a:gd name="connsiteX119" fmla="*/ 9242625 w 9611734"/>
              <a:gd name="connsiteY119" fmla="*/ 263677 h 1927097"/>
              <a:gd name="connsiteX120" fmla="*/ 9098382 w 9611734"/>
              <a:gd name="connsiteY120" fmla="*/ 263677 h 1927097"/>
              <a:gd name="connsiteX121" fmla="*/ 9098382 w 9611734"/>
              <a:gd name="connsiteY121" fmla="*/ 873615 h 1927097"/>
              <a:gd name="connsiteX122" fmla="*/ 9242625 w 9611734"/>
              <a:gd name="connsiteY122" fmla="*/ 873615 h 1927097"/>
              <a:gd name="connsiteX123" fmla="*/ 9242625 w 9611734"/>
              <a:gd name="connsiteY123" fmla="*/ 479412 h 1927097"/>
              <a:gd name="connsiteX124" fmla="*/ 9363559 w 9611734"/>
              <a:gd name="connsiteY124" fmla="*/ 336638 h 1927097"/>
              <a:gd name="connsiteX125" fmla="*/ 9467491 w 9611734"/>
              <a:gd name="connsiteY125" fmla="*/ 456142 h 1927097"/>
              <a:gd name="connsiteX126" fmla="*/ 9467491 w 9611734"/>
              <a:gd name="connsiteY126" fmla="*/ 873265 h 1927097"/>
              <a:gd name="connsiteX127" fmla="*/ 9611734 w 9611734"/>
              <a:gd name="connsiteY127" fmla="*/ 873265 h 1927097"/>
              <a:gd name="connsiteX128" fmla="*/ 9611734 w 9611734"/>
              <a:gd name="connsiteY128" fmla="*/ 455092 h 1927097"/>
              <a:gd name="connsiteX129" fmla="*/ 9418592 w 9611734"/>
              <a:gd name="connsiteY129" fmla="*/ 251429 h 1927097"/>
              <a:gd name="connsiteX130" fmla="*/ 566984 w 9611734"/>
              <a:gd name="connsiteY130" fmla="*/ 19596 h 1927097"/>
              <a:gd name="connsiteX131" fmla="*/ 415379 w 9611734"/>
              <a:gd name="connsiteY131" fmla="*/ 19596 h 1927097"/>
              <a:gd name="connsiteX132" fmla="*/ 415379 w 9611734"/>
              <a:gd name="connsiteY132" fmla="*/ 650356 h 1927097"/>
              <a:gd name="connsiteX133" fmla="*/ 283404 w 9611734"/>
              <a:gd name="connsiteY133" fmla="*/ 813776 h 1927097"/>
              <a:gd name="connsiteX134" fmla="*/ 151429 w 9611734"/>
              <a:gd name="connsiteY134" fmla="*/ 638108 h 1927097"/>
              <a:gd name="connsiteX135" fmla="*/ 151429 w 9611734"/>
              <a:gd name="connsiteY135" fmla="*/ 521055 h 1927097"/>
              <a:gd name="connsiteX136" fmla="*/ 0 w 9611734"/>
              <a:gd name="connsiteY136" fmla="*/ 558848 h 1927097"/>
              <a:gd name="connsiteX137" fmla="*/ 0 w 9611734"/>
              <a:gd name="connsiteY137" fmla="*/ 611338 h 1927097"/>
              <a:gd name="connsiteX138" fmla="*/ 283580 w 9611734"/>
              <a:gd name="connsiteY138" fmla="*/ 893212 h 1927097"/>
              <a:gd name="connsiteX139" fmla="*/ 566984 w 9611734"/>
              <a:gd name="connsiteY139" fmla="*/ 611338 h 1927097"/>
              <a:gd name="connsiteX140" fmla="*/ 566984 w 9611734"/>
              <a:gd name="connsiteY140" fmla="*/ 19596 h 1927097"/>
              <a:gd name="connsiteX141" fmla="*/ 1478364 w 9611734"/>
              <a:gd name="connsiteY141" fmla="*/ 19596 h 1927097"/>
              <a:gd name="connsiteX142" fmla="*/ 1334121 w 9611734"/>
              <a:gd name="connsiteY142" fmla="*/ 19596 h 1927097"/>
              <a:gd name="connsiteX143" fmla="*/ 1334121 w 9611734"/>
              <a:gd name="connsiteY143" fmla="*/ 873440 h 1927097"/>
              <a:gd name="connsiteX144" fmla="*/ 1478364 w 9611734"/>
              <a:gd name="connsiteY144" fmla="*/ 873440 h 1927097"/>
              <a:gd name="connsiteX145" fmla="*/ 1478364 w 9611734"/>
              <a:gd name="connsiteY145" fmla="*/ 479412 h 1927097"/>
              <a:gd name="connsiteX146" fmla="*/ 1599298 w 9611734"/>
              <a:gd name="connsiteY146" fmla="*/ 336638 h 1927097"/>
              <a:gd name="connsiteX147" fmla="*/ 1703230 w 9611734"/>
              <a:gd name="connsiteY147" fmla="*/ 456142 h 1927097"/>
              <a:gd name="connsiteX148" fmla="*/ 1703230 w 9611734"/>
              <a:gd name="connsiteY148" fmla="*/ 873265 h 1927097"/>
              <a:gd name="connsiteX149" fmla="*/ 1847474 w 9611734"/>
              <a:gd name="connsiteY149" fmla="*/ 873265 h 1927097"/>
              <a:gd name="connsiteX150" fmla="*/ 1847474 w 9611734"/>
              <a:gd name="connsiteY150" fmla="*/ 455092 h 1927097"/>
              <a:gd name="connsiteX151" fmla="*/ 1654331 w 9611734"/>
              <a:gd name="connsiteY151" fmla="*/ 251429 h 1927097"/>
              <a:gd name="connsiteX152" fmla="*/ 1485726 w 9611734"/>
              <a:gd name="connsiteY152" fmla="*/ 340488 h 1927097"/>
              <a:gd name="connsiteX153" fmla="*/ 1478364 w 9611734"/>
              <a:gd name="connsiteY153" fmla="*/ 340488 h 1927097"/>
              <a:gd name="connsiteX154" fmla="*/ 1478364 w 9611734"/>
              <a:gd name="connsiteY154" fmla="*/ 19596 h 1927097"/>
              <a:gd name="connsiteX155" fmla="*/ 5871744 w 9611734"/>
              <a:gd name="connsiteY155" fmla="*/ 19596 h 1927097"/>
              <a:gd name="connsiteX156" fmla="*/ 5720315 w 9611734"/>
              <a:gd name="connsiteY156" fmla="*/ 19596 h 1927097"/>
              <a:gd name="connsiteX157" fmla="*/ 5720315 w 9611734"/>
              <a:gd name="connsiteY157" fmla="*/ 650356 h 1927097"/>
              <a:gd name="connsiteX158" fmla="*/ 5588340 w 9611734"/>
              <a:gd name="connsiteY158" fmla="*/ 813776 h 1927097"/>
              <a:gd name="connsiteX159" fmla="*/ 5456366 w 9611734"/>
              <a:gd name="connsiteY159" fmla="*/ 638108 h 1927097"/>
              <a:gd name="connsiteX160" fmla="*/ 5456366 w 9611734"/>
              <a:gd name="connsiteY160" fmla="*/ 521055 h 1927097"/>
              <a:gd name="connsiteX161" fmla="*/ 5304936 w 9611734"/>
              <a:gd name="connsiteY161" fmla="*/ 558848 h 1927097"/>
              <a:gd name="connsiteX162" fmla="*/ 5304936 w 9611734"/>
              <a:gd name="connsiteY162" fmla="*/ 611338 h 1927097"/>
              <a:gd name="connsiteX163" fmla="*/ 5588515 w 9611734"/>
              <a:gd name="connsiteY163" fmla="*/ 893212 h 1927097"/>
              <a:gd name="connsiteX164" fmla="*/ 5871920 w 9611734"/>
              <a:gd name="connsiteY164" fmla="*/ 611338 h 1927097"/>
              <a:gd name="connsiteX165" fmla="*/ 5871920 w 9611734"/>
              <a:gd name="connsiteY165" fmla="*/ 19596 h 1927097"/>
              <a:gd name="connsiteX166" fmla="*/ 6783125 w 9611734"/>
              <a:gd name="connsiteY166" fmla="*/ 19596 h 1927097"/>
              <a:gd name="connsiteX167" fmla="*/ 6638882 w 9611734"/>
              <a:gd name="connsiteY167" fmla="*/ 19596 h 1927097"/>
              <a:gd name="connsiteX168" fmla="*/ 6638882 w 9611734"/>
              <a:gd name="connsiteY168" fmla="*/ 873440 h 1927097"/>
              <a:gd name="connsiteX169" fmla="*/ 6783125 w 9611734"/>
              <a:gd name="connsiteY169" fmla="*/ 873440 h 1927097"/>
              <a:gd name="connsiteX170" fmla="*/ 6783125 w 9611734"/>
              <a:gd name="connsiteY170" fmla="*/ 479412 h 1927097"/>
              <a:gd name="connsiteX171" fmla="*/ 6904059 w 9611734"/>
              <a:gd name="connsiteY171" fmla="*/ 336638 h 1927097"/>
              <a:gd name="connsiteX172" fmla="*/ 7007991 w 9611734"/>
              <a:gd name="connsiteY172" fmla="*/ 456142 h 1927097"/>
              <a:gd name="connsiteX173" fmla="*/ 7007991 w 9611734"/>
              <a:gd name="connsiteY173" fmla="*/ 873265 h 1927097"/>
              <a:gd name="connsiteX174" fmla="*/ 7152234 w 9611734"/>
              <a:gd name="connsiteY174" fmla="*/ 873265 h 1927097"/>
              <a:gd name="connsiteX175" fmla="*/ 7152234 w 9611734"/>
              <a:gd name="connsiteY175" fmla="*/ 455092 h 1927097"/>
              <a:gd name="connsiteX176" fmla="*/ 6959092 w 9611734"/>
              <a:gd name="connsiteY176" fmla="*/ 251429 h 1927097"/>
              <a:gd name="connsiteX177" fmla="*/ 6790486 w 9611734"/>
              <a:gd name="connsiteY177" fmla="*/ 340488 h 1927097"/>
              <a:gd name="connsiteX178" fmla="*/ 6783125 w 9611734"/>
              <a:gd name="connsiteY178" fmla="*/ 340488 h 1927097"/>
              <a:gd name="connsiteX179" fmla="*/ 6783125 w 9611734"/>
              <a:gd name="connsiteY179" fmla="*/ 19596 h 1927097"/>
              <a:gd name="connsiteX180" fmla="*/ 4781944 w 9611734"/>
              <a:gd name="connsiteY180" fmla="*/ 803978 h 1927097"/>
              <a:gd name="connsiteX181" fmla="*/ 4592482 w 9611734"/>
              <a:gd name="connsiteY181" fmla="*/ 607489 h 1927097"/>
              <a:gd name="connsiteX182" fmla="*/ 4666970 w 9611734"/>
              <a:gd name="connsiteY182" fmla="*/ 452642 h 1927097"/>
              <a:gd name="connsiteX183" fmla="*/ 4943188 w 9611734"/>
              <a:gd name="connsiteY183" fmla="*/ 753937 h 1927097"/>
              <a:gd name="connsiteX184" fmla="*/ 4781944 w 9611734"/>
              <a:gd name="connsiteY184" fmla="*/ 803978 h 1927097"/>
              <a:gd name="connsiteX185" fmla="*/ 5050801 w 9611734"/>
              <a:gd name="connsiteY185" fmla="*/ 653855 h 1927097"/>
              <a:gd name="connsiteX186" fmla="*/ 4811388 w 9611734"/>
              <a:gd name="connsiteY186" fmla="*/ 390354 h 1927097"/>
              <a:gd name="connsiteX187" fmla="*/ 4929868 w 9611734"/>
              <a:gd name="connsiteY187" fmla="*/ 367083 h 1927097"/>
              <a:gd name="connsiteX188" fmla="*/ 5089885 w 9611734"/>
              <a:gd name="connsiteY188" fmla="*/ 523154 h 1927097"/>
              <a:gd name="connsiteX189" fmla="*/ 5050801 w 9611734"/>
              <a:gd name="connsiteY189" fmla="*/ 653855 h 1927097"/>
              <a:gd name="connsiteX190" fmla="*/ 4778263 w 9611734"/>
              <a:gd name="connsiteY190" fmla="*/ 355010 h 1927097"/>
              <a:gd name="connsiteX191" fmla="*/ 4725684 w 9611734"/>
              <a:gd name="connsiteY191" fmla="*/ 296396 h 1927097"/>
              <a:gd name="connsiteX192" fmla="*/ 4665743 w 9611734"/>
              <a:gd name="connsiteY192" fmla="*/ 175668 h 1927097"/>
              <a:gd name="connsiteX193" fmla="*/ 4781768 w 9611734"/>
              <a:gd name="connsiteY193" fmla="*/ 64738 h 1927097"/>
              <a:gd name="connsiteX194" fmla="*/ 4896568 w 9611734"/>
              <a:gd name="connsiteY194" fmla="*/ 181792 h 1927097"/>
              <a:gd name="connsiteX195" fmla="*/ 4778263 w 9611734"/>
              <a:gd name="connsiteY195" fmla="*/ 355010 h 1927097"/>
              <a:gd name="connsiteX196" fmla="*/ 4785624 w 9611734"/>
              <a:gd name="connsiteY196" fmla="*/ 0 h 1927097"/>
              <a:gd name="connsiteX197" fmla="*/ 4533943 w 9611734"/>
              <a:gd name="connsiteY197" fmla="*/ 211011 h 1927097"/>
              <a:gd name="connsiteX198" fmla="*/ 4631741 w 9611734"/>
              <a:gd name="connsiteY198" fmla="*/ 414674 h 1927097"/>
              <a:gd name="connsiteX199" fmla="*/ 4632968 w 9611734"/>
              <a:gd name="connsiteY199" fmla="*/ 417124 h 1927097"/>
              <a:gd name="connsiteX200" fmla="*/ 4458228 w 9611734"/>
              <a:gd name="connsiteY200" fmla="*/ 662254 h 1927097"/>
              <a:gd name="connsiteX201" fmla="*/ 4703775 w 9611734"/>
              <a:gd name="connsiteY201" fmla="*/ 892862 h 1927097"/>
              <a:gd name="connsiteX202" fmla="*/ 4979994 w 9611734"/>
              <a:gd name="connsiteY202" fmla="*/ 794005 h 1927097"/>
              <a:gd name="connsiteX203" fmla="*/ 5053255 w 9611734"/>
              <a:gd name="connsiteY203" fmla="*/ 873265 h 1927097"/>
              <a:gd name="connsiteX204" fmla="*/ 5245170 w 9611734"/>
              <a:gd name="connsiteY204" fmla="*/ 873265 h 1927097"/>
              <a:gd name="connsiteX205" fmla="*/ 5245170 w 9611734"/>
              <a:gd name="connsiteY205" fmla="*/ 867141 h 1927097"/>
              <a:gd name="connsiteX206" fmla="*/ 5088834 w 9611734"/>
              <a:gd name="connsiteY206" fmla="*/ 695148 h 1927097"/>
              <a:gd name="connsiteX207" fmla="*/ 5192766 w 9611734"/>
              <a:gd name="connsiteY207" fmla="*/ 457191 h 1927097"/>
              <a:gd name="connsiteX208" fmla="*/ 5032749 w 9611734"/>
              <a:gd name="connsiteY208" fmla="*/ 302345 h 1927097"/>
              <a:gd name="connsiteX209" fmla="*/ 4886051 w 9611734"/>
              <a:gd name="connsiteY209" fmla="*/ 331564 h 1927097"/>
              <a:gd name="connsiteX210" fmla="*/ 4883598 w 9611734"/>
              <a:gd name="connsiteY210" fmla="*/ 326665 h 1927097"/>
              <a:gd name="connsiteX211" fmla="*/ 5015573 w 9611734"/>
              <a:gd name="connsiteY211" fmla="*/ 165695 h 1927097"/>
              <a:gd name="connsiteX212" fmla="*/ 4785624 w 9611734"/>
              <a:gd name="connsiteY212" fmla="*/ 0 h 1927097"/>
              <a:gd name="connsiteX213" fmla="*/ 1128885 w 9611734"/>
              <a:gd name="connsiteY213" fmla="*/ 1543918 h 1927097"/>
              <a:gd name="connsiteX214" fmla="*/ 1293810 w 9611734"/>
              <a:gd name="connsiteY214" fmla="*/ 1375599 h 1927097"/>
              <a:gd name="connsiteX215" fmla="*/ 1441734 w 9611734"/>
              <a:gd name="connsiteY215" fmla="*/ 1543918 h 1927097"/>
              <a:gd name="connsiteX216" fmla="*/ 1128885 w 9611734"/>
              <a:gd name="connsiteY216" fmla="*/ 1543918 h 1927097"/>
              <a:gd name="connsiteX217" fmla="*/ 1293810 w 9611734"/>
              <a:gd name="connsiteY217" fmla="*/ 1292664 h 1927097"/>
              <a:gd name="connsiteX218" fmla="*/ 1020045 w 9611734"/>
              <a:gd name="connsiteY218" fmla="*/ 1614780 h 1927097"/>
              <a:gd name="connsiteX219" fmla="*/ 1293810 w 9611734"/>
              <a:gd name="connsiteY219" fmla="*/ 1927098 h 1927097"/>
              <a:gd name="connsiteX220" fmla="*/ 1543037 w 9611734"/>
              <a:gd name="connsiteY220" fmla="*/ 1728334 h 1927097"/>
              <a:gd name="connsiteX221" fmla="*/ 1450147 w 9611734"/>
              <a:gd name="connsiteY221" fmla="*/ 1704013 h 1927097"/>
              <a:gd name="connsiteX222" fmla="*/ 1303450 w 9611734"/>
              <a:gd name="connsiteY222" fmla="*/ 1841888 h 1927097"/>
              <a:gd name="connsiteX223" fmla="*/ 1125029 w 9611734"/>
              <a:gd name="connsiteY223" fmla="*/ 1616180 h 1927097"/>
              <a:gd name="connsiteX224" fmla="*/ 1544089 w 9611734"/>
              <a:gd name="connsiteY224" fmla="*/ 1616180 h 1927097"/>
              <a:gd name="connsiteX225" fmla="*/ 1544089 w 9611734"/>
              <a:gd name="connsiteY225" fmla="*/ 1582061 h 1927097"/>
              <a:gd name="connsiteX226" fmla="*/ 1293810 w 9611734"/>
              <a:gd name="connsiteY226" fmla="*/ 1292664 h 1927097"/>
              <a:gd name="connsiteX227" fmla="*/ 2967595 w 9611734"/>
              <a:gd name="connsiteY227" fmla="*/ 1543918 h 1927097"/>
              <a:gd name="connsiteX228" fmla="*/ 3132520 w 9611734"/>
              <a:gd name="connsiteY228" fmla="*/ 1375599 h 1927097"/>
              <a:gd name="connsiteX229" fmla="*/ 3280444 w 9611734"/>
              <a:gd name="connsiteY229" fmla="*/ 1543918 h 1927097"/>
              <a:gd name="connsiteX230" fmla="*/ 2967595 w 9611734"/>
              <a:gd name="connsiteY230" fmla="*/ 1543918 h 1927097"/>
              <a:gd name="connsiteX231" fmla="*/ 3132520 w 9611734"/>
              <a:gd name="connsiteY231" fmla="*/ 1292664 h 1927097"/>
              <a:gd name="connsiteX232" fmla="*/ 2858756 w 9611734"/>
              <a:gd name="connsiteY232" fmla="*/ 1614780 h 1927097"/>
              <a:gd name="connsiteX233" fmla="*/ 3132520 w 9611734"/>
              <a:gd name="connsiteY233" fmla="*/ 1927098 h 1927097"/>
              <a:gd name="connsiteX234" fmla="*/ 3381748 w 9611734"/>
              <a:gd name="connsiteY234" fmla="*/ 1728334 h 1927097"/>
              <a:gd name="connsiteX235" fmla="*/ 3288857 w 9611734"/>
              <a:gd name="connsiteY235" fmla="*/ 1704013 h 1927097"/>
              <a:gd name="connsiteX236" fmla="*/ 3142160 w 9611734"/>
              <a:gd name="connsiteY236" fmla="*/ 1841888 h 1927097"/>
              <a:gd name="connsiteX237" fmla="*/ 2963740 w 9611734"/>
              <a:gd name="connsiteY237" fmla="*/ 1616180 h 1927097"/>
              <a:gd name="connsiteX238" fmla="*/ 3382799 w 9611734"/>
              <a:gd name="connsiteY238" fmla="*/ 1616180 h 1927097"/>
              <a:gd name="connsiteX239" fmla="*/ 3382799 w 9611734"/>
              <a:gd name="connsiteY239" fmla="*/ 1582061 h 1927097"/>
              <a:gd name="connsiteX240" fmla="*/ 3132520 w 9611734"/>
              <a:gd name="connsiteY240" fmla="*/ 1292664 h 1927097"/>
              <a:gd name="connsiteX241" fmla="*/ 3766631 w 9611734"/>
              <a:gd name="connsiteY241" fmla="*/ 1292664 h 1927097"/>
              <a:gd name="connsiteX242" fmla="*/ 3485505 w 9611734"/>
              <a:gd name="connsiteY242" fmla="*/ 1616005 h 1927097"/>
              <a:gd name="connsiteX243" fmla="*/ 3761723 w 9611734"/>
              <a:gd name="connsiteY243" fmla="*/ 1927098 h 1927097"/>
              <a:gd name="connsiteX244" fmla="*/ 4012178 w 9611734"/>
              <a:gd name="connsiteY244" fmla="*/ 1709962 h 1927097"/>
              <a:gd name="connsiteX245" fmla="*/ 3915606 w 9611734"/>
              <a:gd name="connsiteY245" fmla="*/ 1686692 h 1927097"/>
              <a:gd name="connsiteX246" fmla="*/ 3768909 w 9611734"/>
              <a:gd name="connsiteY246" fmla="*/ 1840313 h 1927097"/>
              <a:gd name="connsiteX247" fmla="*/ 3591716 w 9611734"/>
              <a:gd name="connsiteY247" fmla="*/ 1608481 h 1927097"/>
              <a:gd name="connsiteX248" fmla="*/ 3764002 w 9611734"/>
              <a:gd name="connsiteY248" fmla="*/ 1379098 h 1927097"/>
              <a:gd name="connsiteX249" fmla="*/ 3915606 w 9611734"/>
              <a:gd name="connsiteY249" fmla="*/ 1525546 h 1927097"/>
              <a:gd name="connsiteX250" fmla="*/ 4012178 w 9611734"/>
              <a:gd name="connsiteY250" fmla="*/ 1502275 h 1927097"/>
              <a:gd name="connsiteX251" fmla="*/ 3766631 w 9611734"/>
              <a:gd name="connsiteY251" fmla="*/ 1292664 h 1927097"/>
              <a:gd name="connsiteX252" fmla="*/ 879833 w 9611734"/>
              <a:gd name="connsiteY252" fmla="*/ 1060831 h 1927097"/>
              <a:gd name="connsiteX253" fmla="*/ 718589 w 9611734"/>
              <a:gd name="connsiteY253" fmla="*/ 1060831 h 1927097"/>
              <a:gd name="connsiteX254" fmla="*/ 465680 w 9611734"/>
              <a:gd name="connsiteY254" fmla="*/ 1748805 h 1927097"/>
              <a:gd name="connsiteX255" fmla="*/ 211545 w 9611734"/>
              <a:gd name="connsiteY255" fmla="*/ 1060831 h 1927097"/>
              <a:gd name="connsiteX256" fmla="*/ 42765 w 9611734"/>
              <a:gd name="connsiteY256" fmla="*/ 1060831 h 1927097"/>
              <a:gd name="connsiteX257" fmla="*/ 42765 w 9611734"/>
              <a:gd name="connsiteY257" fmla="*/ 1914675 h 1927097"/>
              <a:gd name="connsiteX258" fmla="*/ 148976 w 9611734"/>
              <a:gd name="connsiteY258" fmla="*/ 1914675 h 1927097"/>
              <a:gd name="connsiteX259" fmla="*/ 148976 w 9611734"/>
              <a:gd name="connsiteY259" fmla="*/ 1179284 h 1927097"/>
              <a:gd name="connsiteX260" fmla="*/ 421513 w 9611734"/>
              <a:gd name="connsiteY260" fmla="*/ 1914850 h 1927097"/>
              <a:gd name="connsiteX261" fmla="*/ 503362 w 9611734"/>
              <a:gd name="connsiteY261" fmla="*/ 1914850 h 1927097"/>
              <a:gd name="connsiteX262" fmla="*/ 773447 w 9611734"/>
              <a:gd name="connsiteY262" fmla="*/ 1178060 h 1927097"/>
              <a:gd name="connsiteX263" fmla="*/ 773447 w 9611734"/>
              <a:gd name="connsiteY263" fmla="*/ 1914850 h 1927097"/>
              <a:gd name="connsiteX264" fmla="*/ 879833 w 9611734"/>
              <a:gd name="connsiteY264" fmla="*/ 1914850 h 1927097"/>
              <a:gd name="connsiteX265" fmla="*/ 879833 w 9611734"/>
              <a:gd name="connsiteY265" fmla="*/ 1060831 h 1927097"/>
              <a:gd name="connsiteX266" fmla="*/ 1920559 w 9611734"/>
              <a:gd name="connsiteY266" fmla="*/ 1840488 h 1927097"/>
              <a:gd name="connsiteX267" fmla="*/ 1753181 w 9611734"/>
              <a:gd name="connsiteY267" fmla="*/ 1609881 h 1927097"/>
              <a:gd name="connsiteX268" fmla="*/ 1920559 w 9611734"/>
              <a:gd name="connsiteY268" fmla="*/ 1379273 h 1927097"/>
              <a:gd name="connsiteX269" fmla="*/ 2087938 w 9611734"/>
              <a:gd name="connsiteY269" fmla="*/ 1609881 h 1927097"/>
              <a:gd name="connsiteX270" fmla="*/ 1920559 w 9611734"/>
              <a:gd name="connsiteY270" fmla="*/ 1840488 h 1927097"/>
              <a:gd name="connsiteX271" fmla="*/ 2186963 w 9611734"/>
              <a:gd name="connsiteY271" fmla="*/ 1060831 h 1927097"/>
              <a:gd name="connsiteX272" fmla="*/ 2085659 w 9611734"/>
              <a:gd name="connsiteY272" fmla="*/ 1060831 h 1927097"/>
              <a:gd name="connsiteX273" fmla="*/ 2085659 w 9611734"/>
              <a:gd name="connsiteY273" fmla="*/ 1421965 h 1927097"/>
              <a:gd name="connsiteX274" fmla="*/ 1903559 w 9611734"/>
              <a:gd name="connsiteY274" fmla="*/ 1292664 h 1927097"/>
              <a:gd name="connsiteX275" fmla="*/ 1646970 w 9611734"/>
              <a:gd name="connsiteY275" fmla="*/ 1613555 h 1927097"/>
              <a:gd name="connsiteX276" fmla="*/ 1894971 w 9611734"/>
              <a:gd name="connsiteY276" fmla="*/ 1927098 h 1927097"/>
              <a:gd name="connsiteX277" fmla="*/ 2085659 w 9611734"/>
              <a:gd name="connsiteY277" fmla="*/ 1791672 h 1927097"/>
              <a:gd name="connsiteX278" fmla="*/ 2085659 w 9611734"/>
              <a:gd name="connsiteY278" fmla="*/ 1838039 h 1927097"/>
              <a:gd name="connsiteX279" fmla="*/ 2091794 w 9611734"/>
              <a:gd name="connsiteY279" fmla="*/ 1914850 h 1927097"/>
              <a:gd name="connsiteX280" fmla="*/ 2194499 w 9611734"/>
              <a:gd name="connsiteY280" fmla="*/ 1914850 h 1927097"/>
              <a:gd name="connsiteX281" fmla="*/ 2187138 w 9611734"/>
              <a:gd name="connsiteY281" fmla="*/ 1787998 h 1927097"/>
              <a:gd name="connsiteX282" fmla="*/ 2187138 w 9611734"/>
              <a:gd name="connsiteY282" fmla="*/ 1060831 h 1927097"/>
              <a:gd name="connsiteX283" fmla="*/ 2956729 w 9611734"/>
              <a:gd name="connsiteY283" fmla="*/ 1060831 h 1927097"/>
              <a:gd name="connsiteX284" fmla="*/ 2296854 w 9611734"/>
              <a:gd name="connsiteY284" fmla="*/ 1060831 h 1927097"/>
              <a:gd name="connsiteX285" fmla="*/ 2296854 w 9611734"/>
              <a:gd name="connsiteY285" fmla="*/ 1149890 h 1927097"/>
              <a:gd name="connsiteX286" fmla="*/ 2574300 w 9611734"/>
              <a:gd name="connsiteY286" fmla="*/ 1149890 h 1927097"/>
              <a:gd name="connsiteX287" fmla="*/ 2574300 w 9611734"/>
              <a:gd name="connsiteY287" fmla="*/ 1914850 h 1927097"/>
              <a:gd name="connsiteX288" fmla="*/ 2680686 w 9611734"/>
              <a:gd name="connsiteY288" fmla="*/ 1914850 h 1927097"/>
              <a:gd name="connsiteX289" fmla="*/ 2680686 w 9611734"/>
              <a:gd name="connsiteY289" fmla="*/ 1149890 h 1927097"/>
              <a:gd name="connsiteX290" fmla="*/ 2956904 w 9611734"/>
              <a:gd name="connsiteY290" fmla="*/ 1149890 h 1927097"/>
              <a:gd name="connsiteX291" fmla="*/ 2956904 w 9611734"/>
              <a:gd name="connsiteY291" fmla="*/ 1060831 h 1927097"/>
              <a:gd name="connsiteX292" fmla="*/ 4229682 w 9611734"/>
              <a:gd name="connsiteY292" fmla="*/ 1060831 h 1927097"/>
              <a:gd name="connsiteX293" fmla="*/ 4128203 w 9611734"/>
              <a:gd name="connsiteY293" fmla="*/ 1060831 h 1927097"/>
              <a:gd name="connsiteX294" fmla="*/ 4128203 w 9611734"/>
              <a:gd name="connsiteY294" fmla="*/ 1914675 h 1927097"/>
              <a:gd name="connsiteX295" fmla="*/ 4229682 w 9611734"/>
              <a:gd name="connsiteY295" fmla="*/ 1914675 h 1927097"/>
              <a:gd name="connsiteX296" fmla="*/ 4229682 w 9611734"/>
              <a:gd name="connsiteY296" fmla="*/ 1513473 h 1927097"/>
              <a:gd name="connsiteX297" fmla="*/ 4362884 w 9611734"/>
              <a:gd name="connsiteY297" fmla="*/ 1370699 h 1927097"/>
              <a:gd name="connsiteX298" fmla="*/ 4494859 w 9611734"/>
              <a:gd name="connsiteY298" fmla="*/ 1513473 h 1927097"/>
              <a:gd name="connsiteX299" fmla="*/ 4494859 w 9611734"/>
              <a:gd name="connsiteY299" fmla="*/ 1914850 h 1927097"/>
              <a:gd name="connsiteX300" fmla="*/ 4596338 w 9611734"/>
              <a:gd name="connsiteY300" fmla="*/ 1914850 h 1927097"/>
              <a:gd name="connsiteX301" fmla="*/ 4596338 w 9611734"/>
              <a:gd name="connsiteY301" fmla="*/ 1492827 h 1927097"/>
              <a:gd name="connsiteX302" fmla="*/ 4399515 w 9611734"/>
              <a:gd name="connsiteY302" fmla="*/ 1292839 h 1927097"/>
              <a:gd name="connsiteX303" fmla="*/ 4229682 w 9611734"/>
              <a:gd name="connsiteY303" fmla="*/ 1399044 h 1927097"/>
              <a:gd name="connsiteX304" fmla="*/ 4229682 w 9611734"/>
              <a:gd name="connsiteY304" fmla="*/ 1060831 h 1927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Lst>
            <a:rect l="l" t="t" r="r" b="b"/>
            <a:pathLst>
              <a:path w="9611734" h="1927097">
                <a:moveTo>
                  <a:pt x="950465" y="818675"/>
                </a:moveTo>
                <a:cubicBezTo>
                  <a:pt x="856347" y="818675"/>
                  <a:pt x="803768" y="729617"/>
                  <a:pt x="803768" y="568646"/>
                </a:cubicBezTo>
                <a:cubicBezTo>
                  <a:pt x="803768" y="405226"/>
                  <a:pt x="856347" y="318617"/>
                  <a:pt x="950465" y="318617"/>
                </a:cubicBezTo>
                <a:cubicBezTo>
                  <a:pt x="1044582" y="318617"/>
                  <a:pt x="1097162" y="406451"/>
                  <a:pt x="1097162" y="568646"/>
                </a:cubicBezTo>
                <a:cubicBezTo>
                  <a:pt x="1097162" y="732066"/>
                  <a:pt x="1044582" y="818675"/>
                  <a:pt x="950465" y="818675"/>
                </a:cubicBezTo>
                <a:moveTo>
                  <a:pt x="950465" y="251429"/>
                </a:moveTo>
                <a:cubicBezTo>
                  <a:pt x="758549" y="251429"/>
                  <a:pt x="652338" y="394203"/>
                  <a:pt x="652338" y="568646"/>
                </a:cubicBezTo>
                <a:cubicBezTo>
                  <a:pt x="652338" y="743089"/>
                  <a:pt x="758724" y="885863"/>
                  <a:pt x="950465" y="885863"/>
                </a:cubicBezTo>
                <a:cubicBezTo>
                  <a:pt x="1142381" y="885863"/>
                  <a:pt x="1248591" y="743089"/>
                  <a:pt x="1248591" y="568646"/>
                </a:cubicBezTo>
                <a:cubicBezTo>
                  <a:pt x="1248767" y="394028"/>
                  <a:pt x="1142381" y="251429"/>
                  <a:pt x="950465" y="251429"/>
                </a:cubicBezTo>
                <a:moveTo>
                  <a:pt x="2283534" y="251429"/>
                </a:moveTo>
                <a:cubicBezTo>
                  <a:pt x="2193097" y="251429"/>
                  <a:pt x="2142971" y="290447"/>
                  <a:pt x="2114929" y="340488"/>
                </a:cubicBezTo>
                <a:lnTo>
                  <a:pt x="2107568" y="340488"/>
                </a:lnTo>
                <a:lnTo>
                  <a:pt x="2107568" y="263677"/>
                </a:lnTo>
                <a:lnTo>
                  <a:pt x="1963324" y="263677"/>
                </a:lnTo>
                <a:lnTo>
                  <a:pt x="1963324" y="873615"/>
                </a:lnTo>
                <a:lnTo>
                  <a:pt x="2107568" y="873615"/>
                </a:lnTo>
                <a:lnTo>
                  <a:pt x="2107568" y="479412"/>
                </a:lnTo>
                <a:cubicBezTo>
                  <a:pt x="2107568" y="389129"/>
                  <a:pt x="2154013" y="336638"/>
                  <a:pt x="2228501" y="336638"/>
                </a:cubicBezTo>
                <a:cubicBezTo>
                  <a:pt x="2300535" y="336638"/>
                  <a:pt x="2332433" y="384230"/>
                  <a:pt x="2332433" y="456142"/>
                </a:cubicBezTo>
                <a:lnTo>
                  <a:pt x="2332433" y="873265"/>
                </a:lnTo>
                <a:lnTo>
                  <a:pt x="2476677" y="873265"/>
                </a:lnTo>
                <a:lnTo>
                  <a:pt x="2476677" y="455092"/>
                </a:lnTo>
                <a:cubicBezTo>
                  <a:pt x="2476502" y="329465"/>
                  <a:pt x="2410602" y="251429"/>
                  <a:pt x="2283534" y="251429"/>
                </a:cubicBezTo>
                <a:moveTo>
                  <a:pt x="2803897" y="251429"/>
                </a:moveTo>
                <a:cubicBezTo>
                  <a:pt x="2670696" y="251429"/>
                  <a:pt x="2570444" y="307594"/>
                  <a:pt x="2570444" y="427097"/>
                </a:cubicBezTo>
                <a:cubicBezTo>
                  <a:pt x="2570444" y="528403"/>
                  <a:pt x="2640024" y="583168"/>
                  <a:pt x="2718368" y="602765"/>
                </a:cubicBezTo>
                <a:lnTo>
                  <a:pt x="2840528" y="633209"/>
                </a:lnTo>
                <a:cubicBezTo>
                  <a:pt x="2905201" y="649131"/>
                  <a:pt x="2934645" y="672227"/>
                  <a:pt x="2934645" y="723493"/>
                </a:cubicBezTo>
                <a:cubicBezTo>
                  <a:pt x="2934645" y="785781"/>
                  <a:pt x="2890654" y="821125"/>
                  <a:pt x="2813712" y="821125"/>
                </a:cubicBezTo>
                <a:cubicBezTo>
                  <a:pt x="2730636" y="821125"/>
                  <a:pt x="2687872" y="780882"/>
                  <a:pt x="2674376" y="679576"/>
                </a:cubicBezTo>
                <a:lnTo>
                  <a:pt x="2544855" y="716144"/>
                </a:lnTo>
                <a:cubicBezTo>
                  <a:pt x="2552216" y="821125"/>
                  <a:pt x="2650014" y="885688"/>
                  <a:pt x="2797763" y="885688"/>
                </a:cubicBezTo>
                <a:cubicBezTo>
                  <a:pt x="2962688" y="885688"/>
                  <a:pt x="3051898" y="808877"/>
                  <a:pt x="3051898" y="686924"/>
                </a:cubicBezTo>
                <a:cubicBezTo>
                  <a:pt x="3051898" y="572320"/>
                  <a:pt x="2972503" y="524729"/>
                  <a:pt x="2889427" y="503908"/>
                </a:cubicBezTo>
                <a:lnTo>
                  <a:pt x="2772174" y="474688"/>
                </a:lnTo>
                <a:cubicBezTo>
                  <a:pt x="2713461" y="459991"/>
                  <a:pt x="2687872" y="433221"/>
                  <a:pt x="2687872" y="394203"/>
                </a:cubicBezTo>
                <a:cubicBezTo>
                  <a:pt x="2687872" y="345387"/>
                  <a:pt x="2729409" y="316167"/>
                  <a:pt x="2791804" y="316167"/>
                </a:cubicBezTo>
                <a:cubicBezTo>
                  <a:pt x="2865065" y="316167"/>
                  <a:pt x="2910284" y="356410"/>
                  <a:pt x="2916418" y="433221"/>
                </a:cubicBezTo>
                <a:lnTo>
                  <a:pt x="3038578" y="396652"/>
                </a:lnTo>
                <a:cubicBezTo>
                  <a:pt x="3023856" y="311093"/>
                  <a:pt x="2939553" y="251429"/>
                  <a:pt x="2803897" y="251429"/>
                </a:cubicBezTo>
                <a:moveTo>
                  <a:pt x="3409965" y="818675"/>
                </a:moveTo>
                <a:cubicBezTo>
                  <a:pt x="3315848" y="818675"/>
                  <a:pt x="3263268" y="729617"/>
                  <a:pt x="3263268" y="568646"/>
                </a:cubicBezTo>
                <a:cubicBezTo>
                  <a:pt x="3263268" y="405226"/>
                  <a:pt x="3315848" y="318617"/>
                  <a:pt x="3409965" y="318617"/>
                </a:cubicBezTo>
                <a:cubicBezTo>
                  <a:pt x="3504083" y="318617"/>
                  <a:pt x="3556663" y="406451"/>
                  <a:pt x="3556663" y="568646"/>
                </a:cubicBezTo>
                <a:cubicBezTo>
                  <a:pt x="3556487" y="732066"/>
                  <a:pt x="3504083" y="818675"/>
                  <a:pt x="3409965" y="818675"/>
                </a:cubicBezTo>
                <a:moveTo>
                  <a:pt x="3409965" y="251429"/>
                </a:moveTo>
                <a:cubicBezTo>
                  <a:pt x="3218050" y="251429"/>
                  <a:pt x="3111839" y="394203"/>
                  <a:pt x="3111839" y="568646"/>
                </a:cubicBezTo>
                <a:cubicBezTo>
                  <a:pt x="3111839" y="743089"/>
                  <a:pt x="3218225" y="885863"/>
                  <a:pt x="3409965" y="885863"/>
                </a:cubicBezTo>
                <a:cubicBezTo>
                  <a:pt x="3601881" y="885863"/>
                  <a:pt x="3708092" y="743089"/>
                  <a:pt x="3708092" y="568646"/>
                </a:cubicBezTo>
                <a:cubicBezTo>
                  <a:pt x="3708092" y="394028"/>
                  <a:pt x="3601706" y="251429"/>
                  <a:pt x="3409965" y="251429"/>
                </a:cubicBezTo>
                <a:moveTo>
                  <a:pt x="4113656" y="251429"/>
                </a:moveTo>
                <a:cubicBezTo>
                  <a:pt x="4023219" y="251429"/>
                  <a:pt x="3973094" y="290447"/>
                  <a:pt x="3945051" y="340488"/>
                </a:cubicBezTo>
                <a:lnTo>
                  <a:pt x="3937690" y="340488"/>
                </a:lnTo>
                <a:lnTo>
                  <a:pt x="3937690" y="263677"/>
                </a:lnTo>
                <a:lnTo>
                  <a:pt x="3793446" y="263677"/>
                </a:lnTo>
                <a:lnTo>
                  <a:pt x="3793446" y="873615"/>
                </a:lnTo>
                <a:lnTo>
                  <a:pt x="3937690" y="873615"/>
                </a:lnTo>
                <a:lnTo>
                  <a:pt x="3937690" y="479412"/>
                </a:lnTo>
                <a:cubicBezTo>
                  <a:pt x="3937690" y="389129"/>
                  <a:pt x="3984135" y="336638"/>
                  <a:pt x="4058623" y="336638"/>
                </a:cubicBezTo>
                <a:cubicBezTo>
                  <a:pt x="4130657" y="336638"/>
                  <a:pt x="4162555" y="384230"/>
                  <a:pt x="4162555" y="456142"/>
                </a:cubicBezTo>
                <a:lnTo>
                  <a:pt x="4162555" y="873265"/>
                </a:lnTo>
                <a:lnTo>
                  <a:pt x="4306799" y="873265"/>
                </a:lnTo>
                <a:lnTo>
                  <a:pt x="4306799" y="455092"/>
                </a:lnTo>
                <a:cubicBezTo>
                  <a:pt x="4306799" y="329465"/>
                  <a:pt x="4240724" y="251429"/>
                  <a:pt x="4113656" y="251429"/>
                </a:cubicBezTo>
                <a:moveTo>
                  <a:pt x="6255401" y="818675"/>
                </a:moveTo>
                <a:cubicBezTo>
                  <a:pt x="6161283" y="818675"/>
                  <a:pt x="6108704" y="729617"/>
                  <a:pt x="6108704" y="568646"/>
                </a:cubicBezTo>
                <a:cubicBezTo>
                  <a:pt x="6108704" y="405226"/>
                  <a:pt x="6161283" y="318617"/>
                  <a:pt x="6255401" y="318617"/>
                </a:cubicBezTo>
                <a:cubicBezTo>
                  <a:pt x="6349518" y="318617"/>
                  <a:pt x="6402098" y="406451"/>
                  <a:pt x="6402098" y="568646"/>
                </a:cubicBezTo>
                <a:cubicBezTo>
                  <a:pt x="6402098" y="732066"/>
                  <a:pt x="6349518" y="818675"/>
                  <a:pt x="6255401" y="818675"/>
                </a:cubicBezTo>
                <a:moveTo>
                  <a:pt x="6255401" y="251429"/>
                </a:moveTo>
                <a:cubicBezTo>
                  <a:pt x="6063485" y="251429"/>
                  <a:pt x="5957274" y="394203"/>
                  <a:pt x="5957274" y="568646"/>
                </a:cubicBezTo>
                <a:cubicBezTo>
                  <a:pt x="5957274" y="743089"/>
                  <a:pt x="6063660" y="885863"/>
                  <a:pt x="6255401" y="885863"/>
                </a:cubicBezTo>
                <a:cubicBezTo>
                  <a:pt x="6447316" y="885863"/>
                  <a:pt x="6553528" y="743089"/>
                  <a:pt x="6553528" y="568646"/>
                </a:cubicBezTo>
                <a:cubicBezTo>
                  <a:pt x="6553528" y="394028"/>
                  <a:pt x="6447316" y="251429"/>
                  <a:pt x="6255401" y="251429"/>
                </a:cubicBezTo>
                <a:moveTo>
                  <a:pt x="7588295" y="251429"/>
                </a:moveTo>
                <a:cubicBezTo>
                  <a:pt x="7497858" y="251429"/>
                  <a:pt x="7447732" y="290447"/>
                  <a:pt x="7419689" y="340488"/>
                </a:cubicBezTo>
                <a:lnTo>
                  <a:pt x="7412328" y="340488"/>
                </a:lnTo>
                <a:lnTo>
                  <a:pt x="7412328" y="263677"/>
                </a:lnTo>
                <a:lnTo>
                  <a:pt x="7268085" y="263677"/>
                </a:lnTo>
                <a:lnTo>
                  <a:pt x="7268085" y="873615"/>
                </a:lnTo>
                <a:lnTo>
                  <a:pt x="7412328" y="873615"/>
                </a:lnTo>
                <a:lnTo>
                  <a:pt x="7412328" y="479412"/>
                </a:lnTo>
                <a:cubicBezTo>
                  <a:pt x="7412328" y="389129"/>
                  <a:pt x="7458774" y="336638"/>
                  <a:pt x="7533262" y="336638"/>
                </a:cubicBezTo>
                <a:cubicBezTo>
                  <a:pt x="7605295" y="336638"/>
                  <a:pt x="7637194" y="384230"/>
                  <a:pt x="7637194" y="456142"/>
                </a:cubicBezTo>
                <a:lnTo>
                  <a:pt x="7637194" y="873265"/>
                </a:lnTo>
                <a:lnTo>
                  <a:pt x="7781438" y="873265"/>
                </a:lnTo>
                <a:lnTo>
                  <a:pt x="7781438" y="455092"/>
                </a:lnTo>
                <a:cubicBezTo>
                  <a:pt x="7781438" y="329465"/>
                  <a:pt x="7715362" y="251429"/>
                  <a:pt x="7588295" y="251429"/>
                </a:cubicBezTo>
                <a:moveTo>
                  <a:pt x="8108833" y="251429"/>
                </a:moveTo>
                <a:cubicBezTo>
                  <a:pt x="7975631" y="251429"/>
                  <a:pt x="7875380" y="307594"/>
                  <a:pt x="7875380" y="427097"/>
                </a:cubicBezTo>
                <a:cubicBezTo>
                  <a:pt x="7875380" y="528403"/>
                  <a:pt x="7944960" y="583168"/>
                  <a:pt x="8023304" y="602765"/>
                </a:cubicBezTo>
                <a:lnTo>
                  <a:pt x="8145464" y="633209"/>
                </a:lnTo>
                <a:cubicBezTo>
                  <a:pt x="8210137" y="649131"/>
                  <a:pt x="8239581" y="672227"/>
                  <a:pt x="8239581" y="723493"/>
                </a:cubicBezTo>
                <a:cubicBezTo>
                  <a:pt x="8239581" y="785781"/>
                  <a:pt x="8195589" y="821125"/>
                  <a:pt x="8118648" y="821125"/>
                </a:cubicBezTo>
                <a:cubicBezTo>
                  <a:pt x="8035573" y="821125"/>
                  <a:pt x="7992808" y="780882"/>
                  <a:pt x="7979312" y="679576"/>
                </a:cubicBezTo>
                <a:lnTo>
                  <a:pt x="7849791" y="716144"/>
                </a:lnTo>
                <a:cubicBezTo>
                  <a:pt x="7857152" y="821125"/>
                  <a:pt x="7954950" y="885688"/>
                  <a:pt x="8102699" y="885688"/>
                </a:cubicBezTo>
                <a:cubicBezTo>
                  <a:pt x="8267624" y="885688"/>
                  <a:pt x="8356834" y="808877"/>
                  <a:pt x="8356834" y="686924"/>
                </a:cubicBezTo>
                <a:cubicBezTo>
                  <a:pt x="8356834" y="572320"/>
                  <a:pt x="8277439" y="524729"/>
                  <a:pt x="8194363" y="503908"/>
                </a:cubicBezTo>
                <a:lnTo>
                  <a:pt x="8077110" y="474688"/>
                </a:lnTo>
                <a:cubicBezTo>
                  <a:pt x="8018396" y="459991"/>
                  <a:pt x="7992808" y="433221"/>
                  <a:pt x="7992808" y="394203"/>
                </a:cubicBezTo>
                <a:cubicBezTo>
                  <a:pt x="7992808" y="345387"/>
                  <a:pt x="8034346" y="316167"/>
                  <a:pt x="8096740" y="316167"/>
                </a:cubicBezTo>
                <a:cubicBezTo>
                  <a:pt x="8170001" y="316167"/>
                  <a:pt x="8215220" y="356410"/>
                  <a:pt x="8221353" y="433221"/>
                </a:cubicBezTo>
                <a:lnTo>
                  <a:pt x="8343514" y="396652"/>
                </a:lnTo>
                <a:cubicBezTo>
                  <a:pt x="8328791" y="311093"/>
                  <a:pt x="8244489" y="251429"/>
                  <a:pt x="8108833" y="251429"/>
                </a:cubicBezTo>
                <a:moveTo>
                  <a:pt x="8714726" y="818675"/>
                </a:moveTo>
                <a:cubicBezTo>
                  <a:pt x="8620608" y="818675"/>
                  <a:pt x="8568028" y="729617"/>
                  <a:pt x="8568028" y="568646"/>
                </a:cubicBezTo>
                <a:cubicBezTo>
                  <a:pt x="8568028" y="405226"/>
                  <a:pt x="8620608" y="318617"/>
                  <a:pt x="8714726" y="318617"/>
                </a:cubicBezTo>
                <a:cubicBezTo>
                  <a:pt x="8808844" y="318617"/>
                  <a:pt x="8861423" y="406451"/>
                  <a:pt x="8861423" y="568646"/>
                </a:cubicBezTo>
                <a:cubicBezTo>
                  <a:pt x="8861423" y="732066"/>
                  <a:pt x="8808844" y="818675"/>
                  <a:pt x="8714726" y="818675"/>
                </a:cubicBezTo>
                <a:moveTo>
                  <a:pt x="8714726" y="251429"/>
                </a:moveTo>
                <a:cubicBezTo>
                  <a:pt x="8522810" y="251429"/>
                  <a:pt x="8416599" y="394203"/>
                  <a:pt x="8416599" y="568646"/>
                </a:cubicBezTo>
                <a:cubicBezTo>
                  <a:pt x="8416599" y="743089"/>
                  <a:pt x="8522810" y="885863"/>
                  <a:pt x="8714726" y="885863"/>
                </a:cubicBezTo>
                <a:cubicBezTo>
                  <a:pt x="8906641" y="885863"/>
                  <a:pt x="9012852" y="743089"/>
                  <a:pt x="9012852" y="568646"/>
                </a:cubicBezTo>
                <a:cubicBezTo>
                  <a:pt x="9012852" y="394028"/>
                  <a:pt x="8906641" y="251429"/>
                  <a:pt x="8714726" y="251429"/>
                </a:cubicBezTo>
                <a:moveTo>
                  <a:pt x="9418592" y="251429"/>
                </a:moveTo>
                <a:cubicBezTo>
                  <a:pt x="9328155" y="251429"/>
                  <a:pt x="9278029" y="290447"/>
                  <a:pt x="9249987" y="340488"/>
                </a:cubicBezTo>
                <a:lnTo>
                  <a:pt x="9242625" y="340488"/>
                </a:lnTo>
                <a:lnTo>
                  <a:pt x="9242625" y="263677"/>
                </a:lnTo>
                <a:lnTo>
                  <a:pt x="9098382" y="263677"/>
                </a:lnTo>
                <a:lnTo>
                  <a:pt x="9098382" y="873615"/>
                </a:lnTo>
                <a:lnTo>
                  <a:pt x="9242625" y="873615"/>
                </a:lnTo>
                <a:lnTo>
                  <a:pt x="9242625" y="479412"/>
                </a:lnTo>
                <a:cubicBezTo>
                  <a:pt x="9242625" y="389129"/>
                  <a:pt x="9289071" y="336638"/>
                  <a:pt x="9363559" y="336638"/>
                </a:cubicBezTo>
                <a:cubicBezTo>
                  <a:pt x="9435593" y="336638"/>
                  <a:pt x="9467491" y="384230"/>
                  <a:pt x="9467491" y="456142"/>
                </a:cubicBezTo>
                <a:lnTo>
                  <a:pt x="9467491" y="873265"/>
                </a:lnTo>
                <a:lnTo>
                  <a:pt x="9611734" y="873265"/>
                </a:lnTo>
                <a:lnTo>
                  <a:pt x="9611734" y="455092"/>
                </a:lnTo>
                <a:cubicBezTo>
                  <a:pt x="9611560" y="329465"/>
                  <a:pt x="9545660" y="251429"/>
                  <a:pt x="9418592" y="251429"/>
                </a:cubicBezTo>
                <a:moveTo>
                  <a:pt x="566984" y="19596"/>
                </a:moveTo>
                <a:lnTo>
                  <a:pt x="415379" y="19596"/>
                </a:lnTo>
                <a:lnTo>
                  <a:pt x="415379" y="650356"/>
                </a:lnTo>
                <a:cubicBezTo>
                  <a:pt x="415379" y="752887"/>
                  <a:pt x="376295" y="813776"/>
                  <a:pt x="283404" y="813776"/>
                </a:cubicBezTo>
                <a:cubicBezTo>
                  <a:pt x="191740" y="813776"/>
                  <a:pt x="151429" y="749213"/>
                  <a:pt x="151429" y="638108"/>
                </a:cubicBezTo>
                <a:lnTo>
                  <a:pt x="151429" y="521055"/>
                </a:lnTo>
                <a:lnTo>
                  <a:pt x="0" y="558848"/>
                </a:lnTo>
                <a:lnTo>
                  <a:pt x="0" y="611338"/>
                </a:lnTo>
                <a:cubicBezTo>
                  <a:pt x="0" y="771084"/>
                  <a:pt x="79395" y="893212"/>
                  <a:pt x="283580" y="893212"/>
                </a:cubicBezTo>
                <a:cubicBezTo>
                  <a:pt x="487589" y="893212"/>
                  <a:pt x="566984" y="771259"/>
                  <a:pt x="566984" y="611338"/>
                </a:cubicBezTo>
                <a:lnTo>
                  <a:pt x="566984" y="19596"/>
                </a:lnTo>
                <a:moveTo>
                  <a:pt x="1478364" y="19596"/>
                </a:moveTo>
                <a:lnTo>
                  <a:pt x="1334121" y="19596"/>
                </a:lnTo>
                <a:lnTo>
                  <a:pt x="1334121" y="873440"/>
                </a:lnTo>
                <a:lnTo>
                  <a:pt x="1478364" y="873440"/>
                </a:lnTo>
                <a:lnTo>
                  <a:pt x="1478364" y="479412"/>
                </a:lnTo>
                <a:cubicBezTo>
                  <a:pt x="1478364" y="389129"/>
                  <a:pt x="1524810" y="336638"/>
                  <a:pt x="1599298" y="336638"/>
                </a:cubicBezTo>
                <a:cubicBezTo>
                  <a:pt x="1671332" y="336638"/>
                  <a:pt x="1703230" y="384230"/>
                  <a:pt x="1703230" y="456142"/>
                </a:cubicBezTo>
                <a:lnTo>
                  <a:pt x="1703230" y="873265"/>
                </a:lnTo>
                <a:lnTo>
                  <a:pt x="1847474" y="873265"/>
                </a:lnTo>
                <a:lnTo>
                  <a:pt x="1847474" y="455092"/>
                </a:lnTo>
                <a:cubicBezTo>
                  <a:pt x="1847474" y="329465"/>
                  <a:pt x="1781398" y="251429"/>
                  <a:pt x="1654331" y="251429"/>
                </a:cubicBezTo>
                <a:cubicBezTo>
                  <a:pt x="1563894" y="251429"/>
                  <a:pt x="1513768" y="290447"/>
                  <a:pt x="1485726" y="340488"/>
                </a:cubicBezTo>
                <a:lnTo>
                  <a:pt x="1478364" y="340488"/>
                </a:lnTo>
                <a:lnTo>
                  <a:pt x="1478364" y="19596"/>
                </a:lnTo>
                <a:moveTo>
                  <a:pt x="5871744" y="19596"/>
                </a:moveTo>
                <a:lnTo>
                  <a:pt x="5720315" y="19596"/>
                </a:lnTo>
                <a:lnTo>
                  <a:pt x="5720315" y="650356"/>
                </a:lnTo>
                <a:cubicBezTo>
                  <a:pt x="5720315" y="752887"/>
                  <a:pt x="5681231" y="813776"/>
                  <a:pt x="5588340" y="813776"/>
                </a:cubicBezTo>
                <a:cubicBezTo>
                  <a:pt x="5496676" y="813776"/>
                  <a:pt x="5456366" y="749213"/>
                  <a:pt x="5456366" y="638108"/>
                </a:cubicBezTo>
                <a:lnTo>
                  <a:pt x="5456366" y="521055"/>
                </a:lnTo>
                <a:lnTo>
                  <a:pt x="5304936" y="558848"/>
                </a:lnTo>
                <a:lnTo>
                  <a:pt x="5304936" y="611338"/>
                </a:lnTo>
                <a:cubicBezTo>
                  <a:pt x="5304936" y="771084"/>
                  <a:pt x="5384331" y="893212"/>
                  <a:pt x="5588515" y="893212"/>
                </a:cubicBezTo>
                <a:cubicBezTo>
                  <a:pt x="5792700" y="893212"/>
                  <a:pt x="5871920" y="771259"/>
                  <a:pt x="5871920" y="611338"/>
                </a:cubicBezTo>
                <a:lnTo>
                  <a:pt x="5871920" y="19596"/>
                </a:lnTo>
                <a:moveTo>
                  <a:pt x="6783125" y="19596"/>
                </a:moveTo>
                <a:lnTo>
                  <a:pt x="6638882" y="19596"/>
                </a:lnTo>
                <a:lnTo>
                  <a:pt x="6638882" y="873440"/>
                </a:lnTo>
                <a:lnTo>
                  <a:pt x="6783125" y="873440"/>
                </a:lnTo>
                <a:lnTo>
                  <a:pt x="6783125" y="479412"/>
                </a:lnTo>
                <a:cubicBezTo>
                  <a:pt x="6783125" y="389129"/>
                  <a:pt x="6829571" y="336638"/>
                  <a:pt x="6904059" y="336638"/>
                </a:cubicBezTo>
                <a:cubicBezTo>
                  <a:pt x="6976092" y="336638"/>
                  <a:pt x="7007991" y="384230"/>
                  <a:pt x="7007991" y="456142"/>
                </a:cubicBezTo>
                <a:lnTo>
                  <a:pt x="7007991" y="873265"/>
                </a:lnTo>
                <a:lnTo>
                  <a:pt x="7152234" y="873265"/>
                </a:lnTo>
                <a:lnTo>
                  <a:pt x="7152234" y="455092"/>
                </a:lnTo>
                <a:cubicBezTo>
                  <a:pt x="7152234" y="329465"/>
                  <a:pt x="7086335" y="251429"/>
                  <a:pt x="6959092" y="251429"/>
                </a:cubicBezTo>
                <a:cubicBezTo>
                  <a:pt x="6868655" y="251429"/>
                  <a:pt x="6818529" y="290447"/>
                  <a:pt x="6790486" y="340488"/>
                </a:cubicBezTo>
                <a:lnTo>
                  <a:pt x="6783125" y="340488"/>
                </a:lnTo>
                <a:lnTo>
                  <a:pt x="6783125" y="19596"/>
                </a:lnTo>
                <a:moveTo>
                  <a:pt x="4781944" y="803978"/>
                </a:moveTo>
                <a:cubicBezTo>
                  <a:pt x="4664691" y="803978"/>
                  <a:pt x="4592482" y="708795"/>
                  <a:pt x="4592482" y="607489"/>
                </a:cubicBezTo>
                <a:cubicBezTo>
                  <a:pt x="4592482" y="543976"/>
                  <a:pt x="4620524" y="485536"/>
                  <a:pt x="4666970" y="452642"/>
                </a:cubicBezTo>
                <a:lnTo>
                  <a:pt x="4943188" y="753937"/>
                </a:lnTo>
                <a:cubicBezTo>
                  <a:pt x="4892010" y="784382"/>
                  <a:pt x="4834523" y="803978"/>
                  <a:pt x="4781944" y="803978"/>
                </a:cubicBezTo>
                <a:moveTo>
                  <a:pt x="5050801" y="653855"/>
                </a:moveTo>
                <a:lnTo>
                  <a:pt x="4811388" y="390354"/>
                </a:lnTo>
                <a:cubicBezTo>
                  <a:pt x="4854153" y="373207"/>
                  <a:pt x="4895691" y="367083"/>
                  <a:pt x="4929868" y="367083"/>
                </a:cubicBezTo>
                <a:cubicBezTo>
                  <a:pt x="5028893" y="367083"/>
                  <a:pt x="5089885" y="424472"/>
                  <a:pt x="5089885" y="523154"/>
                </a:cubicBezTo>
                <a:cubicBezTo>
                  <a:pt x="5089885" y="567246"/>
                  <a:pt x="5077617" y="612388"/>
                  <a:pt x="5050801" y="653855"/>
                </a:cubicBezTo>
                <a:moveTo>
                  <a:pt x="4778263" y="355010"/>
                </a:moveTo>
                <a:lnTo>
                  <a:pt x="4725684" y="296396"/>
                </a:lnTo>
                <a:cubicBezTo>
                  <a:pt x="4679238" y="245130"/>
                  <a:pt x="4665743" y="213461"/>
                  <a:pt x="4665743" y="175668"/>
                </a:cubicBezTo>
                <a:cubicBezTo>
                  <a:pt x="4665743" y="104981"/>
                  <a:pt x="4710961" y="64738"/>
                  <a:pt x="4781768" y="64738"/>
                </a:cubicBezTo>
                <a:cubicBezTo>
                  <a:pt x="4853803" y="64738"/>
                  <a:pt x="4896568" y="106206"/>
                  <a:pt x="4896568" y="181792"/>
                </a:cubicBezTo>
                <a:cubicBezTo>
                  <a:pt x="4896743" y="251429"/>
                  <a:pt x="4862566" y="317217"/>
                  <a:pt x="4778263" y="355010"/>
                </a:cubicBezTo>
                <a:moveTo>
                  <a:pt x="4785624" y="0"/>
                </a:moveTo>
                <a:cubicBezTo>
                  <a:pt x="4617019" y="0"/>
                  <a:pt x="4533943" y="93958"/>
                  <a:pt x="4533943" y="211011"/>
                </a:cubicBezTo>
                <a:cubicBezTo>
                  <a:pt x="4533943" y="274350"/>
                  <a:pt x="4560759" y="337863"/>
                  <a:pt x="4631741" y="414674"/>
                </a:cubicBezTo>
                <a:lnTo>
                  <a:pt x="4632968" y="417124"/>
                </a:lnTo>
                <a:cubicBezTo>
                  <a:pt x="4513262" y="474513"/>
                  <a:pt x="4458228" y="567246"/>
                  <a:pt x="4458228" y="662254"/>
                </a:cubicBezTo>
                <a:cubicBezTo>
                  <a:pt x="4458228" y="787881"/>
                  <a:pt x="4554800" y="892862"/>
                  <a:pt x="4703775" y="892862"/>
                </a:cubicBezTo>
                <a:cubicBezTo>
                  <a:pt x="4789305" y="892862"/>
                  <a:pt x="4889557" y="857518"/>
                  <a:pt x="4979994" y="794005"/>
                </a:cubicBezTo>
                <a:lnTo>
                  <a:pt x="5053255" y="873265"/>
                </a:lnTo>
                <a:lnTo>
                  <a:pt x="5245170" y="873265"/>
                </a:lnTo>
                <a:lnTo>
                  <a:pt x="5245170" y="867141"/>
                </a:lnTo>
                <a:lnTo>
                  <a:pt x="5088834" y="695148"/>
                </a:lnTo>
                <a:cubicBezTo>
                  <a:pt x="5154909" y="617112"/>
                  <a:pt x="5192766" y="531728"/>
                  <a:pt x="5192766" y="457191"/>
                </a:cubicBezTo>
                <a:cubicBezTo>
                  <a:pt x="5192766" y="364458"/>
                  <a:pt x="5130372" y="302345"/>
                  <a:pt x="5032749" y="302345"/>
                </a:cubicBezTo>
                <a:cubicBezTo>
                  <a:pt x="4981396" y="302345"/>
                  <a:pt x="4923909" y="317042"/>
                  <a:pt x="4886051" y="331564"/>
                </a:cubicBezTo>
                <a:lnTo>
                  <a:pt x="4883598" y="326665"/>
                </a:lnTo>
                <a:cubicBezTo>
                  <a:pt x="4976489" y="276624"/>
                  <a:pt x="5015573" y="230258"/>
                  <a:pt x="5015573" y="165695"/>
                </a:cubicBezTo>
                <a:cubicBezTo>
                  <a:pt x="5015398" y="73312"/>
                  <a:pt x="4932322" y="0"/>
                  <a:pt x="4785624" y="0"/>
                </a:cubicBezTo>
                <a:moveTo>
                  <a:pt x="1128885" y="1543918"/>
                </a:moveTo>
                <a:cubicBezTo>
                  <a:pt x="1142381" y="1436662"/>
                  <a:pt x="1197239" y="1375599"/>
                  <a:pt x="1293810" y="1375599"/>
                </a:cubicBezTo>
                <a:cubicBezTo>
                  <a:pt x="1385474" y="1375599"/>
                  <a:pt x="1439280" y="1430538"/>
                  <a:pt x="1441734" y="1543918"/>
                </a:cubicBezTo>
                <a:lnTo>
                  <a:pt x="1128885" y="1543918"/>
                </a:lnTo>
                <a:moveTo>
                  <a:pt x="1293810" y="1292664"/>
                </a:moveTo>
                <a:cubicBezTo>
                  <a:pt x="1132566" y="1292664"/>
                  <a:pt x="1020045" y="1406043"/>
                  <a:pt x="1020045" y="1614780"/>
                </a:cubicBezTo>
                <a:cubicBezTo>
                  <a:pt x="1020045" y="1814768"/>
                  <a:pt x="1123978" y="1927098"/>
                  <a:pt x="1293810" y="1927098"/>
                </a:cubicBezTo>
                <a:cubicBezTo>
                  <a:pt x="1433146" y="1927098"/>
                  <a:pt x="1521129" y="1847837"/>
                  <a:pt x="1543037" y="1728334"/>
                </a:cubicBezTo>
                <a:lnTo>
                  <a:pt x="1450147" y="1704013"/>
                </a:lnTo>
                <a:cubicBezTo>
                  <a:pt x="1434198" y="1806545"/>
                  <a:pt x="1379339" y="1841888"/>
                  <a:pt x="1303450" y="1841888"/>
                </a:cubicBezTo>
                <a:cubicBezTo>
                  <a:pt x="1182516" y="1841888"/>
                  <a:pt x="1128710" y="1752829"/>
                  <a:pt x="1125029" y="1616180"/>
                </a:cubicBezTo>
                <a:lnTo>
                  <a:pt x="1544089" y="1616180"/>
                </a:lnTo>
                <a:lnTo>
                  <a:pt x="1544089" y="1582061"/>
                </a:lnTo>
                <a:cubicBezTo>
                  <a:pt x="1544440" y="1368250"/>
                  <a:pt x="1428238" y="1292664"/>
                  <a:pt x="1293810" y="1292664"/>
                </a:cubicBezTo>
                <a:moveTo>
                  <a:pt x="2967595" y="1543918"/>
                </a:moveTo>
                <a:cubicBezTo>
                  <a:pt x="2981091" y="1436662"/>
                  <a:pt x="3035949" y="1375599"/>
                  <a:pt x="3132520" y="1375599"/>
                </a:cubicBezTo>
                <a:cubicBezTo>
                  <a:pt x="3224184" y="1375599"/>
                  <a:pt x="3277991" y="1430538"/>
                  <a:pt x="3280444" y="1543918"/>
                </a:cubicBezTo>
                <a:lnTo>
                  <a:pt x="2967595" y="1543918"/>
                </a:lnTo>
                <a:moveTo>
                  <a:pt x="3132520" y="1292664"/>
                </a:moveTo>
                <a:cubicBezTo>
                  <a:pt x="2971276" y="1292664"/>
                  <a:pt x="2858756" y="1406043"/>
                  <a:pt x="2858756" y="1614780"/>
                </a:cubicBezTo>
                <a:cubicBezTo>
                  <a:pt x="2858756" y="1814768"/>
                  <a:pt x="2962688" y="1927098"/>
                  <a:pt x="3132520" y="1927098"/>
                </a:cubicBezTo>
                <a:cubicBezTo>
                  <a:pt x="3271856" y="1927098"/>
                  <a:pt x="3359839" y="1847837"/>
                  <a:pt x="3381748" y="1728334"/>
                </a:cubicBezTo>
                <a:lnTo>
                  <a:pt x="3288857" y="1704013"/>
                </a:lnTo>
                <a:cubicBezTo>
                  <a:pt x="3272908" y="1806545"/>
                  <a:pt x="3218050" y="1841888"/>
                  <a:pt x="3142160" y="1841888"/>
                </a:cubicBezTo>
                <a:cubicBezTo>
                  <a:pt x="3021227" y="1841888"/>
                  <a:pt x="2967420" y="1752829"/>
                  <a:pt x="2963740" y="1616180"/>
                </a:cubicBezTo>
                <a:lnTo>
                  <a:pt x="3382799" y="1616180"/>
                </a:lnTo>
                <a:lnTo>
                  <a:pt x="3382799" y="1582061"/>
                </a:lnTo>
                <a:cubicBezTo>
                  <a:pt x="3383150" y="1368250"/>
                  <a:pt x="3266949" y="1292664"/>
                  <a:pt x="3132520" y="1292664"/>
                </a:cubicBezTo>
                <a:moveTo>
                  <a:pt x="3766631" y="1292664"/>
                </a:moveTo>
                <a:cubicBezTo>
                  <a:pt x="3599252" y="1292664"/>
                  <a:pt x="3485505" y="1409717"/>
                  <a:pt x="3485505" y="1616005"/>
                </a:cubicBezTo>
                <a:cubicBezTo>
                  <a:pt x="3485505" y="1818442"/>
                  <a:pt x="3596623" y="1927098"/>
                  <a:pt x="3761723" y="1927098"/>
                </a:cubicBezTo>
                <a:cubicBezTo>
                  <a:pt x="3910874" y="1927098"/>
                  <a:pt x="3995177" y="1835589"/>
                  <a:pt x="4012178" y="1709962"/>
                </a:cubicBezTo>
                <a:lnTo>
                  <a:pt x="3915606" y="1686692"/>
                </a:lnTo>
                <a:cubicBezTo>
                  <a:pt x="3898430" y="1801296"/>
                  <a:pt x="3849531" y="1840313"/>
                  <a:pt x="3768909" y="1840313"/>
                </a:cubicBezTo>
                <a:cubicBezTo>
                  <a:pt x="3651657" y="1840313"/>
                  <a:pt x="3591716" y="1754929"/>
                  <a:pt x="3591716" y="1608481"/>
                </a:cubicBezTo>
                <a:cubicBezTo>
                  <a:pt x="3591716" y="1455909"/>
                  <a:pt x="3655337" y="1379098"/>
                  <a:pt x="3764002" y="1379098"/>
                </a:cubicBezTo>
                <a:cubicBezTo>
                  <a:pt x="3840943" y="1379098"/>
                  <a:pt x="3897204" y="1416891"/>
                  <a:pt x="3915606" y="1525546"/>
                </a:cubicBezTo>
                <a:lnTo>
                  <a:pt x="4012178" y="1502275"/>
                </a:lnTo>
                <a:cubicBezTo>
                  <a:pt x="3995177" y="1378048"/>
                  <a:pt x="3910874" y="1292664"/>
                  <a:pt x="3766631" y="1292664"/>
                </a:cubicBezTo>
                <a:moveTo>
                  <a:pt x="879833" y="1060831"/>
                </a:moveTo>
                <a:lnTo>
                  <a:pt x="718589" y="1060831"/>
                </a:lnTo>
                <a:lnTo>
                  <a:pt x="465680" y="1748805"/>
                </a:lnTo>
                <a:lnTo>
                  <a:pt x="211545" y="1060831"/>
                </a:lnTo>
                <a:lnTo>
                  <a:pt x="42765" y="1060831"/>
                </a:lnTo>
                <a:lnTo>
                  <a:pt x="42765" y="1914675"/>
                </a:lnTo>
                <a:lnTo>
                  <a:pt x="148976" y="1914675"/>
                </a:lnTo>
                <a:lnTo>
                  <a:pt x="148976" y="1179284"/>
                </a:lnTo>
                <a:lnTo>
                  <a:pt x="421513" y="1914850"/>
                </a:lnTo>
                <a:lnTo>
                  <a:pt x="503362" y="1914850"/>
                </a:lnTo>
                <a:lnTo>
                  <a:pt x="773447" y="1178060"/>
                </a:lnTo>
                <a:lnTo>
                  <a:pt x="773447" y="1914850"/>
                </a:lnTo>
                <a:lnTo>
                  <a:pt x="879833" y="1914850"/>
                </a:lnTo>
                <a:lnTo>
                  <a:pt x="879833" y="1060831"/>
                </a:lnTo>
                <a:moveTo>
                  <a:pt x="1920559" y="1840488"/>
                </a:moveTo>
                <a:cubicBezTo>
                  <a:pt x="1820307" y="1840488"/>
                  <a:pt x="1753181" y="1768577"/>
                  <a:pt x="1753181" y="1609881"/>
                </a:cubicBezTo>
                <a:cubicBezTo>
                  <a:pt x="1753181" y="1450135"/>
                  <a:pt x="1820307" y="1379273"/>
                  <a:pt x="1920559" y="1379273"/>
                </a:cubicBezTo>
                <a:cubicBezTo>
                  <a:pt x="2020811" y="1379273"/>
                  <a:pt x="2087938" y="1449960"/>
                  <a:pt x="2087938" y="1609881"/>
                </a:cubicBezTo>
                <a:cubicBezTo>
                  <a:pt x="2087938" y="1768402"/>
                  <a:pt x="2020811" y="1840488"/>
                  <a:pt x="1920559" y="1840488"/>
                </a:cubicBezTo>
                <a:moveTo>
                  <a:pt x="2186963" y="1060831"/>
                </a:moveTo>
                <a:lnTo>
                  <a:pt x="2085659" y="1060831"/>
                </a:lnTo>
                <a:lnTo>
                  <a:pt x="2085659" y="1421965"/>
                </a:lnTo>
                <a:cubicBezTo>
                  <a:pt x="2063576" y="1354777"/>
                  <a:pt x="2009945" y="1292664"/>
                  <a:pt x="1903559" y="1292664"/>
                </a:cubicBezTo>
                <a:cubicBezTo>
                  <a:pt x="1766676" y="1292664"/>
                  <a:pt x="1646970" y="1400094"/>
                  <a:pt x="1646970" y="1613555"/>
                </a:cubicBezTo>
                <a:cubicBezTo>
                  <a:pt x="1646970" y="1829465"/>
                  <a:pt x="1766676" y="1927098"/>
                  <a:pt x="1894971" y="1927098"/>
                </a:cubicBezTo>
                <a:cubicBezTo>
                  <a:pt x="1991542" y="1927098"/>
                  <a:pt x="2062349" y="1870933"/>
                  <a:pt x="2085659" y="1791672"/>
                </a:cubicBezTo>
                <a:lnTo>
                  <a:pt x="2085659" y="1838039"/>
                </a:lnTo>
                <a:cubicBezTo>
                  <a:pt x="2085659" y="1866034"/>
                  <a:pt x="2088113" y="1896653"/>
                  <a:pt x="2091794" y="1914850"/>
                </a:cubicBezTo>
                <a:lnTo>
                  <a:pt x="2194499" y="1914850"/>
                </a:lnTo>
                <a:cubicBezTo>
                  <a:pt x="2189592" y="1885630"/>
                  <a:pt x="2187138" y="1842938"/>
                  <a:pt x="2187138" y="1787998"/>
                </a:cubicBezTo>
                <a:lnTo>
                  <a:pt x="2187138" y="1060831"/>
                </a:lnTo>
                <a:moveTo>
                  <a:pt x="2956729" y="1060831"/>
                </a:moveTo>
                <a:lnTo>
                  <a:pt x="2296854" y="1060831"/>
                </a:lnTo>
                <a:lnTo>
                  <a:pt x="2296854" y="1149890"/>
                </a:lnTo>
                <a:lnTo>
                  <a:pt x="2574300" y="1149890"/>
                </a:lnTo>
                <a:lnTo>
                  <a:pt x="2574300" y="1914850"/>
                </a:lnTo>
                <a:lnTo>
                  <a:pt x="2680686" y="1914850"/>
                </a:lnTo>
                <a:lnTo>
                  <a:pt x="2680686" y="1149890"/>
                </a:lnTo>
                <a:lnTo>
                  <a:pt x="2956904" y="1149890"/>
                </a:lnTo>
                <a:lnTo>
                  <a:pt x="2956904" y="1060831"/>
                </a:lnTo>
                <a:moveTo>
                  <a:pt x="4229682" y="1060831"/>
                </a:moveTo>
                <a:lnTo>
                  <a:pt x="4128203" y="1060831"/>
                </a:lnTo>
                <a:lnTo>
                  <a:pt x="4128203" y="1914675"/>
                </a:lnTo>
                <a:lnTo>
                  <a:pt x="4229682" y="1914675"/>
                </a:lnTo>
                <a:lnTo>
                  <a:pt x="4229682" y="1513473"/>
                </a:lnTo>
                <a:cubicBezTo>
                  <a:pt x="4229682" y="1428089"/>
                  <a:pt x="4272447" y="1370699"/>
                  <a:pt x="4362884" y="1370699"/>
                </a:cubicBezTo>
                <a:cubicBezTo>
                  <a:pt x="4452094" y="1370699"/>
                  <a:pt x="4494859" y="1428089"/>
                  <a:pt x="4494859" y="1513473"/>
                </a:cubicBezTo>
                <a:lnTo>
                  <a:pt x="4494859" y="1914850"/>
                </a:lnTo>
                <a:lnTo>
                  <a:pt x="4596338" y="1914850"/>
                </a:lnTo>
                <a:lnTo>
                  <a:pt x="4596338" y="1492827"/>
                </a:lnTo>
                <a:cubicBezTo>
                  <a:pt x="4596338" y="1378223"/>
                  <a:pt x="4525530" y="1292839"/>
                  <a:pt x="4399515" y="1292839"/>
                </a:cubicBezTo>
                <a:cubicBezTo>
                  <a:pt x="4315212" y="1292839"/>
                  <a:pt x="4252817" y="1330632"/>
                  <a:pt x="4229682" y="1399044"/>
                </a:cubicBezTo>
                <a:lnTo>
                  <a:pt x="4229682" y="1060831"/>
                </a:lnTo>
              </a:path>
            </a:pathLst>
          </a:custGeom>
          <a:solidFill>
            <a:schemeClr val="accent1"/>
          </a:solidFill>
          <a:ln w="17520" cap="flat">
            <a:noFill/>
            <a:prstDash val="solid"/>
            <a:miter/>
          </a:ln>
        </p:spPr>
        <p:txBody>
          <a:bodyPr rtlCol="0" anchor="ctr"/>
          <a:lstStyle/>
          <a:p>
            <a:endParaRPr lang="en-GB" sz="1350"/>
          </a:p>
        </p:txBody>
      </p:sp>
    </p:spTree>
    <p:extLst>
      <p:ext uri="{BB962C8B-B14F-4D97-AF65-F5344CB8AC3E}">
        <p14:creationId xmlns:p14="http://schemas.microsoft.com/office/powerpoint/2010/main" val="394849758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16227" y="262267"/>
            <a:ext cx="7237085" cy="294311"/>
          </a:xfrm>
        </p:spPr>
        <p:txBody>
          <a:bodyPr lIns="0" tIns="0" rIns="0" bIns="0"/>
          <a:lstStyle>
            <a:lvl1pPr>
              <a:defRPr sz="2250" b="1" i="0">
                <a:solidFill>
                  <a:srgbClr val="21212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5/27/2025</a:t>
            </a:fld>
            <a:endParaRPr lang="en-US"/>
          </a:p>
        </p:txBody>
      </p:sp>
      <p:sp>
        <p:nvSpPr>
          <p:cNvPr id="6" name="Holder 6"/>
          <p:cNvSpPr>
            <a:spLocks noGrp="1"/>
          </p:cNvSpPr>
          <p:nvPr>
            <p:ph type="sldNum" sz="quarter" idx="7"/>
          </p:nvPr>
        </p:nvSpPr>
        <p:spPr/>
        <p:txBody>
          <a:bodyPr lIns="0" tIns="0" rIns="0" bIns="0"/>
          <a:lstStyle>
            <a:lvl1pPr>
              <a:defRPr sz="600" b="0" i="0">
                <a:solidFill>
                  <a:srgbClr val="C8102E"/>
                </a:solidFill>
                <a:latin typeface="Arial"/>
                <a:cs typeface="Arial"/>
              </a:defRPr>
            </a:lvl1pPr>
          </a:lstStyle>
          <a:p>
            <a:pPr marL="71438">
              <a:lnSpc>
                <a:spcPct val="100000"/>
              </a:lnSpc>
              <a:spcBef>
                <a:spcPts val="19"/>
              </a:spcBef>
            </a:pPr>
            <a:fld id="{81D60167-4931-47E6-BA6A-407CBD079E47}" type="slidenum">
              <a:rPr lang="en-US" spc="-19" smtClean="0">
                <a:solidFill>
                  <a:srgbClr val="CC0033"/>
                </a:solidFill>
              </a:rPr>
              <a:pPr marL="71438">
                <a:lnSpc>
                  <a:spcPct val="100000"/>
                </a:lnSpc>
                <a:spcBef>
                  <a:spcPts val="19"/>
                </a:spcBef>
              </a:pPr>
              <a:t>‹#›</a:t>
            </a:fld>
            <a:endParaRPr lang="en-US" spc="-19">
              <a:solidFill>
                <a:srgbClr val="CC0033"/>
              </a:solidFill>
            </a:endParaRPr>
          </a:p>
        </p:txBody>
      </p:sp>
    </p:spTree>
    <p:extLst>
      <p:ext uri="{BB962C8B-B14F-4D97-AF65-F5344CB8AC3E}">
        <p14:creationId xmlns:p14="http://schemas.microsoft.com/office/powerpoint/2010/main" val="2643806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5BCAD085-E8A6-8845-BD4E-CB4CCA059FC4}" type="datetimeFigureOut">
              <a:rPr lang="en-US" smtClean="0"/>
              <a:t>5/27/2025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BCAD085-E8A6-8845-BD4E-CB4CCA059FC4}" type="datetimeFigureOut">
              <a:rPr lang="en-US" smtClean="0"/>
              <a:t>5/27/2025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BCAD085-E8A6-8845-BD4E-CB4CCA059FC4}" type="datetimeFigureOut">
              <a:rPr lang="en-US" smtClean="0"/>
              <a:t>5/27/2025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5.xml"/><Relationship Id="rId18" Type="http://schemas.openxmlformats.org/officeDocument/2006/relationships/image" Target="../media/image4.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 Target="../slides/slide4.xml"/><Relationship Id="rId20" Type="http://schemas.openxmlformats.org/officeDocument/2006/relationships/image" Target="../media/image6.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slideLayout" Target="../slideLayouts/slideLayout67.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theme" Target="../theme/theme2.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ounded Rectangle 4">
            <a:hlinkClick r:id="rId13" action="ppaction://hlinksldjump"/>
            <a:extLst>
              <a:ext uri="{FF2B5EF4-FFF2-40B4-BE49-F238E27FC236}">
                <a16:creationId xmlns:a16="http://schemas.microsoft.com/office/drawing/2014/main" id="{C74CB618-C4B8-CACC-9AC4-CDF67110F4B1}"/>
              </a:ext>
            </a:extLst>
          </p:cNvPr>
          <p:cNvSpPr/>
          <p:nvPr userDrawn="1"/>
        </p:nvSpPr>
        <p:spPr>
          <a:xfrm>
            <a:off x="0" y="6432011"/>
            <a:ext cx="9144000" cy="439128"/>
          </a:xfrm>
          <a:prstGeom prst="roundRect">
            <a:avLst>
              <a:gd name="adj" fmla="val 0"/>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endParaRPr dirty="0">
              <a:latin typeface="Johnson Display"/>
            </a:endParaRPr>
          </a:p>
        </p:txBody>
      </p:sp>
      <p:pic>
        <p:nvPicPr>
          <p:cNvPr id="9" name="Graphic 8">
            <a:extLst>
              <a:ext uri="{FF2B5EF4-FFF2-40B4-BE49-F238E27FC236}">
                <a16:creationId xmlns:a16="http://schemas.microsoft.com/office/drawing/2014/main" id="{97E93C33-ABF5-2EE5-0AE6-94275EEEBEFE}"/>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164473" y="6546133"/>
            <a:ext cx="1601153" cy="210884"/>
          </a:xfrm>
          <a:prstGeom prst="rect">
            <a:avLst/>
          </a:prstGeom>
        </p:spPr>
      </p:pic>
      <p:sp>
        <p:nvSpPr>
          <p:cNvPr id="2" name="Rounded Rectangle 4">
            <a:hlinkClick r:id="rId16" action="ppaction://hlinksldjump"/>
            <a:extLst>
              <a:ext uri="{FF2B5EF4-FFF2-40B4-BE49-F238E27FC236}">
                <a16:creationId xmlns:a16="http://schemas.microsoft.com/office/drawing/2014/main" id="{31F60662-4506-0321-73BC-96DCA4C68244}"/>
              </a:ext>
            </a:extLst>
          </p:cNvPr>
          <p:cNvSpPr/>
          <p:nvPr userDrawn="1"/>
        </p:nvSpPr>
        <p:spPr>
          <a:xfrm>
            <a:off x="0" y="0"/>
            <a:ext cx="9144000" cy="731520"/>
          </a:xfrm>
          <a:prstGeom prst="roundRect">
            <a:avLst>
              <a:gd name="adj" fmla="val 0"/>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91440" tIns="45720" rIns="91440" bIns="45720" rtlCol="0" anchor="ctr"/>
          <a:lstStyle/>
          <a:p>
            <a:r>
              <a:rPr lang="en-US" dirty="0">
                <a:latin typeface="Johnson Display"/>
              </a:rPr>
              <a:t>Kinematic Restoration Conversion Guide</a:t>
            </a:r>
            <a:endParaRPr dirty="0">
              <a:latin typeface="Johnson Display"/>
            </a:endParaRPr>
          </a:p>
        </p:txBody>
      </p:sp>
      <p:pic>
        <p:nvPicPr>
          <p:cNvPr id="3" name="Graphic 2">
            <a:extLst>
              <a:ext uri="{FF2B5EF4-FFF2-40B4-BE49-F238E27FC236}">
                <a16:creationId xmlns:a16="http://schemas.microsoft.com/office/drawing/2014/main" id="{725ADEF9-1EC6-D158-B258-052CDC8DD099}"/>
              </a:ext>
            </a:extLst>
          </p:cNvPr>
          <p:cNvPicPr>
            <a:picLocks noChangeAspect="1"/>
          </p:cNvPicPr>
          <p:nvPr userDrawn="1"/>
        </p:nvPicPr>
        <p:blipFill>
          <a:blip r:embed="rId17">
            <a:extLst>
              <a:ext uri="{96DAC541-7B7A-43D3-8B79-37D633B846F1}">
                <asvg:svgBlip xmlns:asvg="http://schemas.microsoft.com/office/drawing/2016/SVG/main" r:embed="rId18"/>
              </a:ext>
            </a:extLst>
          </a:blip>
          <a:stretch>
            <a:fillRect/>
          </a:stretch>
        </p:blipFill>
        <p:spPr>
          <a:xfrm>
            <a:off x="8001000" y="187179"/>
            <a:ext cx="304800" cy="304800"/>
          </a:xfrm>
          <a:prstGeom prst="rect">
            <a:avLst/>
          </a:prstGeom>
        </p:spPr>
      </p:pic>
      <p:pic>
        <p:nvPicPr>
          <p:cNvPr id="4" name="Graphic 3">
            <a:extLst>
              <a:ext uri="{FF2B5EF4-FFF2-40B4-BE49-F238E27FC236}">
                <a16:creationId xmlns:a16="http://schemas.microsoft.com/office/drawing/2014/main" id="{A054606D-026F-54D0-B720-487D6E9D7092}"/>
              </a:ext>
            </a:extLst>
          </p:cNvPr>
          <p:cNvPicPr>
            <a:picLocks noChangeAspect="1"/>
          </p:cNvPicPr>
          <p:nvPr userDrawn="1"/>
        </p:nvPicPr>
        <p:blipFill>
          <a:blip r:embed="rId19">
            <a:extLst>
              <a:ext uri="{96DAC541-7B7A-43D3-8B79-37D633B846F1}">
                <asvg:svgBlip xmlns:asvg="http://schemas.microsoft.com/office/drawing/2016/SVG/main" r:embed="rId20"/>
              </a:ext>
            </a:extLst>
          </a:blip>
          <a:stretch>
            <a:fillRect/>
          </a:stretch>
        </p:blipFill>
        <p:spPr>
          <a:xfrm>
            <a:off x="8534400" y="187180"/>
            <a:ext cx="304799" cy="304799"/>
          </a:xfrm>
          <a:prstGeom prst="rect">
            <a:avLst/>
          </a:prstGeom>
        </p:spPr>
      </p:pic>
      <p:sp>
        <p:nvSpPr>
          <p:cNvPr id="5" name="TextBox 4">
            <a:extLst>
              <a:ext uri="{FF2B5EF4-FFF2-40B4-BE49-F238E27FC236}">
                <a16:creationId xmlns:a16="http://schemas.microsoft.com/office/drawing/2014/main" id="{8D2AD8F7-8A43-B465-FA59-890C7339D7C4}"/>
              </a:ext>
            </a:extLst>
          </p:cNvPr>
          <p:cNvSpPr txBox="1"/>
          <p:nvPr userDrawn="1"/>
        </p:nvSpPr>
        <p:spPr>
          <a:xfrm>
            <a:off x="7098957" y="139524"/>
            <a:ext cx="914400" cy="400110"/>
          </a:xfrm>
          <a:prstGeom prst="rect">
            <a:avLst/>
          </a:prstGeom>
          <a:noFill/>
        </p:spPr>
        <p:txBody>
          <a:bodyPr wrap="square" rtlCol="0">
            <a:spAutoFit/>
          </a:bodyPr>
          <a:lstStyle/>
          <a:p>
            <a:r>
              <a:rPr lang="en-US" sz="1000" b="1" dirty="0">
                <a:solidFill>
                  <a:schemeClr val="bg1"/>
                </a:solidFill>
              </a:rPr>
              <a:t>[Glossary Icon Here]</a:t>
            </a:r>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D3AC25-83CD-60B4-726C-FF80D1E34156}"/>
              </a:ext>
            </a:extLst>
          </p:cNvPr>
          <p:cNvSpPr>
            <a:spLocks noGrp="1"/>
          </p:cNvSpPr>
          <p:nvPr>
            <p:ph type="title"/>
          </p:nvPr>
        </p:nvSpPr>
        <p:spPr>
          <a:xfrm>
            <a:off x="216227" y="262267"/>
            <a:ext cx="7237085" cy="351506"/>
          </a:xfrm>
          <a:prstGeom prst="rect">
            <a:avLst/>
          </a:prstGeom>
        </p:spPr>
        <p:txBody>
          <a:bodyPr vert="horz" wrap="square" lIns="0" tIns="0" rIns="0" bIns="0" rtlCol="0" anchor="t">
            <a:sp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B6C014F-3AB8-1D05-B6D7-A26746AAF1A0}"/>
              </a:ext>
            </a:extLst>
          </p:cNvPr>
          <p:cNvSpPr>
            <a:spLocks noGrp="1"/>
          </p:cNvSpPr>
          <p:nvPr>
            <p:ph type="body" idx="1"/>
          </p:nvPr>
        </p:nvSpPr>
        <p:spPr>
          <a:xfrm>
            <a:off x="217038" y="1822451"/>
            <a:ext cx="8707887" cy="3943349"/>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C2DB68EF-BA48-F4BC-BE79-97134696D633}"/>
              </a:ext>
            </a:extLst>
          </p:cNvPr>
          <p:cNvSpPr>
            <a:spLocks noGrp="1"/>
          </p:cNvSpPr>
          <p:nvPr>
            <p:ph type="ftr" sz="quarter" idx="3"/>
          </p:nvPr>
        </p:nvSpPr>
        <p:spPr>
          <a:xfrm>
            <a:off x="216194" y="6172935"/>
            <a:ext cx="8707887" cy="97655"/>
          </a:xfrm>
          <a:prstGeom prst="rect">
            <a:avLst/>
          </a:prstGeom>
        </p:spPr>
        <p:txBody>
          <a:bodyPr vert="horz" wrap="square" lIns="0" tIns="0" rIns="0" bIns="0" rtlCol="0" anchor="b" anchorCtr="0">
            <a:spAutoFit/>
          </a:bodyPr>
          <a:lstStyle>
            <a:lvl1pPr algn="l">
              <a:lnSpc>
                <a:spcPct val="110000"/>
              </a:lnSpc>
              <a:spcBef>
                <a:spcPts val="450"/>
              </a:spcBef>
              <a:spcAft>
                <a:spcPts val="450"/>
              </a:spcAft>
              <a:defRPr sz="600" b="0" i="0">
                <a:solidFill>
                  <a:schemeClr val="tx1"/>
                </a:solidFill>
                <a:latin typeface="+mn-lt"/>
              </a:defRPr>
            </a:lvl1pPr>
          </a:lstStyle>
          <a:p>
            <a:pPr>
              <a:spcBef>
                <a:spcPts val="0"/>
              </a:spcBef>
              <a:spcAft>
                <a:spcPts val="225"/>
              </a:spcAft>
            </a:pPr>
            <a:endParaRPr lang="en-US"/>
          </a:p>
        </p:txBody>
      </p:sp>
      <p:sp>
        <p:nvSpPr>
          <p:cNvPr id="6" name="Slide Number Placeholder 5">
            <a:extLst>
              <a:ext uri="{FF2B5EF4-FFF2-40B4-BE49-F238E27FC236}">
                <a16:creationId xmlns:a16="http://schemas.microsoft.com/office/drawing/2014/main" id="{150AF38A-4788-8D76-5A2D-056814C2D2C7}"/>
              </a:ext>
            </a:extLst>
          </p:cNvPr>
          <p:cNvSpPr>
            <a:spLocks noGrp="1"/>
          </p:cNvSpPr>
          <p:nvPr>
            <p:ph type="sldNum" sz="quarter" idx="4"/>
          </p:nvPr>
        </p:nvSpPr>
        <p:spPr>
          <a:xfrm>
            <a:off x="8686456" y="6426025"/>
            <a:ext cx="240506" cy="153463"/>
          </a:xfrm>
          <a:prstGeom prst="rect">
            <a:avLst/>
          </a:prstGeom>
        </p:spPr>
        <p:txBody>
          <a:bodyPr vert="horz" lIns="0" tIns="0" rIns="0" bIns="0" rtlCol="0" anchor="ctr"/>
          <a:lstStyle>
            <a:lvl1pPr algn="r">
              <a:lnSpc>
                <a:spcPct val="110000"/>
              </a:lnSpc>
              <a:spcBef>
                <a:spcPts val="450"/>
              </a:spcBef>
              <a:spcAft>
                <a:spcPts val="450"/>
              </a:spcAft>
              <a:defRPr sz="675" b="0" i="0">
                <a:solidFill>
                  <a:schemeClr val="tx1"/>
                </a:solidFill>
                <a:latin typeface="+mn-lt"/>
              </a:defRPr>
            </a:lvl1pPr>
          </a:lstStyle>
          <a:p>
            <a:fld id="{AEC8D767-5246-2244-A4A3-B8AFB218393C}" type="slidenum">
              <a:rPr lang="en-GB" smtClean="0"/>
              <a:pPr/>
              <a:t>‹#›</a:t>
            </a:fld>
            <a:endParaRPr lang="en-GB"/>
          </a:p>
        </p:txBody>
      </p:sp>
      <p:grpSp>
        <p:nvGrpSpPr>
          <p:cNvPr id="7" name="Group 6">
            <a:extLst>
              <a:ext uri="{FF2B5EF4-FFF2-40B4-BE49-F238E27FC236}">
                <a16:creationId xmlns:a16="http://schemas.microsoft.com/office/drawing/2014/main" id="{75125344-31ED-E51B-6EC7-27B513FDD836}"/>
              </a:ext>
            </a:extLst>
          </p:cNvPr>
          <p:cNvGrpSpPr/>
          <p:nvPr userDrawn="1"/>
        </p:nvGrpSpPr>
        <p:grpSpPr>
          <a:xfrm>
            <a:off x="7824705" y="6418010"/>
            <a:ext cx="802386" cy="150269"/>
            <a:chOff x="10830507" y="6418009"/>
            <a:chExt cx="1069848" cy="150269"/>
          </a:xfrm>
        </p:grpSpPr>
        <p:sp>
          <p:nvSpPr>
            <p:cNvPr id="4" name="TextBox 3">
              <a:extLst>
                <a:ext uri="{FF2B5EF4-FFF2-40B4-BE49-F238E27FC236}">
                  <a16:creationId xmlns:a16="http://schemas.microsoft.com/office/drawing/2014/main" id="{315AA1C3-047C-B1DE-BF6D-20B72256A64F}"/>
                </a:ext>
              </a:extLst>
            </p:cNvPr>
            <p:cNvSpPr txBox="1"/>
            <p:nvPr userDrawn="1"/>
          </p:nvSpPr>
          <p:spPr>
            <a:xfrm>
              <a:off x="10940235" y="6430164"/>
              <a:ext cx="960120" cy="138114"/>
            </a:xfrm>
            <a:prstGeom prst="rect">
              <a:avLst/>
            </a:prstGeom>
            <a:noFill/>
          </p:spPr>
          <p:txBody>
            <a:bodyPr wrap="square" lIns="0" tIns="0" rIns="0" bIns="0" rtlCol="0" anchor="ctr" anchorCtr="0">
              <a:noAutofit/>
            </a:bodyPr>
            <a:lstStyle/>
            <a:p>
              <a:pPr algn="l"/>
              <a:r>
                <a:rPr lang="en-US" sz="825" kern="1200">
                  <a:solidFill>
                    <a:schemeClr val="accent1"/>
                  </a:solidFill>
                  <a:latin typeface="+mn-lt"/>
                  <a:ea typeface="+mn-ea"/>
                  <a:cs typeface="+mn-cs"/>
                </a:rPr>
                <a:t>Orthopaedics</a:t>
              </a:r>
            </a:p>
          </p:txBody>
        </p:sp>
        <p:sp>
          <p:nvSpPr>
            <p:cNvPr id="8" name="Rectangle 7">
              <a:extLst>
                <a:ext uri="{FF2B5EF4-FFF2-40B4-BE49-F238E27FC236}">
                  <a16:creationId xmlns:a16="http://schemas.microsoft.com/office/drawing/2014/main" id="{F2A53E1A-DB30-3C4E-32D5-0ABD1ECD388E}"/>
                </a:ext>
              </a:extLst>
            </p:cNvPr>
            <p:cNvSpPr/>
            <p:nvPr userDrawn="1"/>
          </p:nvSpPr>
          <p:spPr>
            <a:xfrm>
              <a:off x="10830507" y="6418009"/>
              <a:ext cx="18288" cy="1463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mn-lt"/>
              </a:endParaRPr>
            </a:p>
          </p:txBody>
        </p:sp>
      </p:grpSp>
      <p:sp>
        <p:nvSpPr>
          <p:cNvPr id="9" name="Graphic 8">
            <a:extLst>
              <a:ext uri="{FF2B5EF4-FFF2-40B4-BE49-F238E27FC236}">
                <a16:creationId xmlns:a16="http://schemas.microsoft.com/office/drawing/2014/main" id="{12F6E994-C94A-8A0D-AF13-79AA488E2D5D}"/>
              </a:ext>
            </a:extLst>
          </p:cNvPr>
          <p:cNvSpPr>
            <a:spLocks noChangeAspect="1"/>
          </p:cNvSpPr>
          <p:nvPr userDrawn="1"/>
        </p:nvSpPr>
        <p:spPr>
          <a:xfrm>
            <a:off x="216228" y="6417655"/>
            <a:ext cx="869400" cy="144618"/>
          </a:xfrm>
          <a:custGeom>
            <a:avLst/>
            <a:gdLst>
              <a:gd name="connsiteX0" fmla="*/ 5490245 w 10740954"/>
              <a:gd name="connsiteY0" fmla="*/ 754143 h 1339999"/>
              <a:gd name="connsiteX1" fmla="*/ 5740115 w 10740954"/>
              <a:gd name="connsiteY1" fmla="*/ 501451 h 1339999"/>
              <a:gd name="connsiteX2" fmla="*/ 5964018 w 10740954"/>
              <a:gd name="connsiteY2" fmla="*/ 754143 h 1339999"/>
              <a:gd name="connsiteX3" fmla="*/ 5490245 w 10740954"/>
              <a:gd name="connsiteY3" fmla="*/ 754143 h 1339999"/>
              <a:gd name="connsiteX4" fmla="*/ 5739850 w 10740954"/>
              <a:gd name="connsiteY4" fmla="*/ 377202 h 1339999"/>
              <a:gd name="connsiteX5" fmla="*/ 5325432 w 10740954"/>
              <a:gd name="connsiteY5" fmla="*/ 860567 h 1339999"/>
              <a:gd name="connsiteX6" fmla="*/ 5739850 w 10740954"/>
              <a:gd name="connsiteY6" fmla="*/ 1329252 h 1339999"/>
              <a:gd name="connsiteX7" fmla="*/ 6117437 w 10740954"/>
              <a:gd name="connsiteY7" fmla="*/ 1030950 h 1339999"/>
              <a:gd name="connsiteX8" fmla="*/ 5976736 w 10740954"/>
              <a:gd name="connsiteY8" fmla="*/ 994252 h 1339999"/>
              <a:gd name="connsiteX9" fmla="*/ 5754689 w 10740954"/>
              <a:gd name="connsiteY9" fmla="*/ 1201071 h 1339999"/>
              <a:gd name="connsiteX10" fmla="*/ 5484416 w 10740954"/>
              <a:gd name="connsiteY10" fmla="*/ 862402 h 1339999"/>
              <a:gd name="connsiteX11" fmla="*/ 6119027 w 10740954"/>
              <a:gd name="connsiteY11" fmla="*/ 862402 h 1339999"/>
              <a:gd name="connsiteX12" fmla="*/ 6119027 w 10740954"/>
              <a:gd name="connsiteY12" fmla="*/ 811025 h 1339999"/>
              <a:gd name="connsiteX13" fmla="*/ 5739850 w 10740954"/>
              <a:gd name="connsiteY13" fmla="*/ 377202 h 1339999"/>
              <a:gd name="connsiteX14" fmla="*/ 8274584 w 10740954"/>
              <a:gd name="connsiteY14" fmla="*/ 754143 h 1339999"/>
              <a:gd name="connsiteX15" fmla="*/ 8524454 w 10740954"/>
              <a:gd name="connsiteY15" fmla="*/ 501451 h 1339999"/>
              <a:gd name="connsiteX16" fmla="*/ 8748356 w 10740954"/>
              <a:gd name="connsiteY16" fmla="*/ 754143 h 1339999"/>
              <a:gd name="connsiteX17" fmla="*/ 8274584 w 10740954"/>
              <a:gd name="connsiteY17" fmla="*/ 754143 h 1339999"/>
              <a:gd name="connsiteX18" fmla="*/ 8524454 w 10740954"/>
              <a:gd name="connsiteY18" fmla="*/ 377202 h 1339999"/>
              <a:gd name="connsiteX19" fmla="*/ 8110035 w 10740954"/>
              <a:gd name="connsiteY19" fmla="*/ 860567 h 1339999"/>
              <a:gd name="connsiteX20" fmla="*/ 8524454 w 10740954"/>
              <a:gd name="connsiteY20" fmla="*/ 1329252 h 1339999"/>
              <a:gd name="connsiteX21" fmla="*/ 8902041 w 10740954"/>
              <a:gd name="connsiteY21" fmla="*/ 1030950 h 1339999"/>
              <a:gd name="connsiteX22" fmla="*/ 8761340 w 10740954"/>
              <a:gd name="connsiteY22" fmla="*/ 994252 h 1339999"/>
              <a:gd name="connsiteX23" fmla="*/ 8539292 w 10740954"/>
              <a:gd name="connsiteY23" fmla="*/ 1201071 h 1339999"/>
              <a:gd name="connsiteX24" fmla="*/ 8269019 w 10740954"/>
              <a:gd name="connsiteY24" fmla="*/ 862402 h 1339999"/>
              <a:gd name="connsiteX25" fmla="*/ 8903630 w 10740954"/>
              <a:gd name="connsiteY25" fmla="*/ 862402 h 1339999"/>
              <a:gd name="connsiteX26" fmla="*/ 8903630 w 10740954"/>
              <a:gd name="connsiteY26" fmla="*/ 811025 h 1339999"/>
              <a:gd name="connsiteX27" fmla="*/ 8524454 w 10740954"/>
              <a:gd name="connsiteY27" fmla="*/ 377202 h 1339999"/>
              <a:gd name="connsiteX28" fmla="*/ 9484716 w 10740954"/>
              <a:gd name="connsiteY28" fmla="*/ 377202 h 1339999"/>
              <a:gd name="connsiteX29" fmla="*/ 9059169 w 10740954"/>
              <a:gd name="connsiteY29" fmla="*/ 862402 h 1339999"/>
              <a:gd name="connsiteX30" fmla="*/ 9477297 w 10740954"/>
              <a:gd name="connsiteY30" fmla="*/ 1329252 h 1339999"/>
              <a:gd name="connsiteX31" fmla="*/ 9856739 w 10740954"/>
              <a:gd name="connsiteY31" fmla="*/ 1003427 h 1339999"/>
              <a:gd name="connsiteX32" fmla="*/ 9710473 w 10740954"/>
              <a:gd name="connsiteY32" fmla="*/ 968564 h 1339999"/>
              <a:gd name="connsiteX33" fmla="*/ 9488426 w 10740954"/>
              <a:gd name="connsiteY33" fmla="*/ 1199236 h 1339999"/>
              <a:gd name="connsiteX34" fmla="*/ 9220008 w 10740954"/>
              <a:gd name="connsiteY34" fmla="*/ 851392 h 1339999"/>
              <a:gd name="connsiteX35" fmla="*/ 9481006 w 10740954"/>
              <a:gd name="connsiteY35" fmla="*/ 507218 h 1339999"/>
              <a:gd name="connsiteX36" fmla="*/ 9710473 w 10740954"/>
              <a:gd name="connsiteY36" fmla="*/ 726881 h 1339999"/>
              <a:gd name="connsiteX37" fmla="*/ 9856739 w 10740954"/>
              <a:gd name="connsiteY37" fmla="*/ 692018 h 1339999"/>
              <a:gd name="connsiteX38" fmla="*/ 9484716 w 10740954"/>
              <a:gd name="connsiteY38" fmla="*/ 377202 h 1339999"/>
              <a:gd name="connsiteX39" fmla="*/ 5112923 w 10740954"/>
              <a:gd name="connsiteY39" fmla="*/ 29358 h 1339999"/>
              <a:gd name="connsiteX40" fmla="*/ 4868618 w 10740954"/>
              <a:gd name="connsiteY40" fmla="*/ 29358 h 1339999"/>
              <a:gd name="connsiteX41" fmla="*/ 4485467 w 10740954"/>
              <a:gd name="connsiteY41" fmla="*/ 1061881 h 1339999"/>
              <a:gd name="connsiteX42" fmla="*/ 4100726 w 10740954"/>
              <a:gd name="connsiteY42" fmla="*/ 29358 h 1339999"/>
              <a:gd name="connsiteX43" fmla="*/ 3845291 w 10740954"/>
              <a:gd name="connsiteY43" fmla="*/ 29358 h 1339999"/>
              <a:gd name="connsiteX44" fmla="*/ 3845291 w 10740954"/>
              <a:gd name="connsiteY44" fmla="*/ 1310641 h 1339999"/>
              <a:gd name="connsiteX45" fmla="*/ 4006130 w 10740954"/>
              <a:gd name="connsiteY45" fmla="*/ 1310641 h 1339999"/>
              <a:gd name="connsiteX46" fmla="*/ 4006130 w 10740954"/>
              <a:gd name="connsiteY46" fmla="*/ 206819 h 1339999"/>
              <a:gd name="connsiteX47" fmla="*/ 4418694 w 10740954"/>
              <a:gd name="connsiteY47" fmla="*/ 1310641 h 1339999"/>
              <a:gd name="connsiteX48" fmla="*/ 4542701 w 10740954"/>
              <a:gd name="connsiteY48" fmla="*/ 1310641 h 1339999"/>
              <a:gd name="connsiteX49" fmla="*/ 4951820 w 10740954"/>
              <a:gd name="connsiteY49" fmla="*/ 204984 h 1339999"/>
              <a:gd name="connsiteX50" fmla="*/ 4951820 w 10740954"/>
              <a:gd name="connsiteY50" fmla="*/ 1310641 h 1339999"/>
              <a:gd name="connsiteX51" fmla="*/ 5112923 w 10740954"/>
              <a:gd name="connsiteY51" fmla="*/ 1310641 h 1339999"/>
              <a:gd name="connsiteX52" fmla="*/ 5112923 w 10740954"/>
              <a:gd name="connsiteY52" fmla="*/ 29358 h 1339999"/>
              <a:gd name="connsiteX53" fmla="*/ 6688984 w 10740954"/>
              <a:gd name="connsiteY53" fmla="*/ 1198974 h 1339999"/>
              <a:gd name="connsiteX54" fmla="*/ 6435405 w 10740954"/>
              <a:gd name="connsiteY54" fmla="*/ 852965 h 1339999"/>
              <a:gd name="connsiteX55" fmla="*/ 6688984 w 10740954"/>
              <a:gd name="connsiteY55" fmla="*/ 506956 h 1339999"/>
              <a:gd name="connsiteX56" fmla="*/ 6942564 w 10740954"/>
              <a:gd name="connsiteY56" fmla="*/ 852965 h 1339999"/>
              <a:gd name="connsiteX57" fmla="*/ 6688984 w 10740954"/>
              <a:gd name="connsiteY57" fmla="*/ 1198974 h 1339999"/>
              <a:gd name="connsiteX58" fmla="*/ 7092538 w 10740954"/>
              <a:gd name="connsiteY58" fmla="*/ 29358 h 1339999"/>
              <a:gd name="connsiteX59" fmla="*/ 6938854 w 10740954"/>
              <a:gd name="connsiteY59" fmla="*/ 29358 h 1339999"/>
              <a:gd name="connsiteX60" fmla="*/ 6938854 w 10740954"/>
              <a:gd name="connsiteY60" fmla="*/ 571177 h 1339999"/>
              <a:gd name="connsiteX61" fmla="*/ 6663017 w 10740954"/>
              <a:gd name="connsiteY61" fmla="*/ 377202 h 1339999"/>
              <a:gd name="connsiteX62" fmla="*/ 6274301 w 10740954"/>
              <a:gd name="connsiteY62" fmla="*/ 858732 h 1339999"/>
              <a:gd name="connsiteX63" fmla="*/ 6650033 w 10740954"/>
              <a:gd name="connsiteY63" fmla="*/ 1329252 h 1339999"/>
              <a:gd name="connsiteX64" fmla="*/ 6938854 w 10740954"/>
              <a:gd name="connsiteY64" fmla="*/ 1126103 h 1339999"/>
              <a:gd name="connsiteX65" fmla="*/ 6938854 w 10740954"/>
              <a:gd name="connsiteY65" fmla="*/ 1195567 h 1339999"/>
              <a:gd name="connsiteX66" fmla="*/ 6948128 w 10740954"/>
              <a:gd name="connsiteY66" fmla="*/ 1310903 h 1339999"/>
              <a:gd name="connsiteX67" fmla="*/ 7103667 w 10740954"/>
              <a:gd name="connsiteY67" fmla="*/ 1310903 h 1339999"/>
              <a:gd name="connsiteX68" fmla="*/ 7092538 w 10740954"/>
              <a:gd name="connsiteY68" fmla="*/ 1120598 h 1339999"/>
              <a:gd name="connsiteX69" fmla="*/ 7092538 w 10740954"/>
              <a:gd name="connsiteY69" fmla="*/ 29358 h 1339999"/>
              <a:gd name="connsiteX70" fmla="*/ 8258155 w 10740954"/>
              <a:gd name="connsiteY70" fmla="*/ 29358 h 1339999"/>
              <a:gd name="connsiteX71" fmla="*/ 7258942 w 10740954"/>
              <a:gd name="connsiteY71" fmla="*/ 29358 h 1339999"/>
              <a:gd name="connsiteX72" fmla="*/ 7258942 w 10740954"/>
              <a:gd name="connsiteY72" fmla="*/ 163044 h 1339999"/>
              <a:gd name="connsiteX73" fmla="*/ 7678924 w 10740954"/>
              <a:gd name="connsiteY73" fmla="*/ 163044 h 1339999"/>
              <a:gd name="connsiteX74" fmla="*/ 7678924 w 10740954"/>
              <a:gd name="connsiteY74" fmla="*/ 1310903 h 1339999"/>
              <a:gd name="connsiteX75" fmla="*/ 7840028 w 10740954"/>
              <a:gd name="connsiteY75" fmla="*/ 1310903 h 1339999"/>
              <a:gd name="connsiteX76" fmla="*/ 7840028 w 10740954"/>
              <a:gd name="connsiteY76" fmla="*/ 163044 h 1339999"/>
              <a:gd name="connsiteX77" fmla="*/ 8258155 w 10740954"/>
              <a:gd name="connsiteY77" fmla="*/ 163044 h 1339999"/>
              <a:gd name="connsiteX78" fmla="*/ 8258155 w 10740954"/>
              <a:gd name="connsiteY78" fmla="*/ 29358 h 1339999"/>
              <a:gd name="connsiteX79" fmla="*/ 10185835 w 10740954"/>
              <a:gd name="connsiteY79" fmla="*/ 29358 h 1339999"/>
              <a:gd name="connsiteX80" fmla="*/ 10032151 w 10740954"/>
              <a:gd name="connsiteY80" fmla="*/ 29358 h 1339999"/>
              <a:gd name="connsiteX81" fmla="*/ 10032151 w 10740954"/>
              <a:gd name="connsiteY81" fmla="*/ 1310641 h 1339999"/>
              <a:gd name="connsiteX82" fmla="*/ 10185835 w 10740954"/>
              <a:gd name="connsiteY82" fmla="*/ 1310641 h 1339999"/>
              <a:gd name="connsiteX83" fmla="*/ 10185835 w 10740954"/>
              <a:gd name="connsiteY83" fmla="*/ 708532 h 1339999"/>
              <a:gd name="connsiteX84" fmla="*/ 10387480 w 10740954"/>
              <a:gd name="connsiteY84" fmla="*/ 494374 h 1339999"/>
              <a:gd name="connsiteX85" fmla="*/ 10587270 w 10740954"/>
              <a:gd name="connsiteY85" fmla="*/ 708532 h 1339999"/>
              <a:gd name="connsiteX86" fmla="*/ 10587270 w 10740954"/>
              <a:gd name="connsiteY86" fmla="*/ 1310903 h 1339999"/>
              <a:gd name="connsiteX87" fmla="*/ 10740955 w 10740954"/>
              <a:gd name="connsiteY87" fmla="*/ 1310903 h 1339999"/>
              <a:gd name="connsiteX88" fmla="*/ 10740955 w 10740954"/>
              <a:gd name="connsiteY88" fmla="*/ 677339 h 1339999"/>
              <a:gd name="connsiteX89" fmla="*/ 10443125 w 10740954"/>
              <a:gd name="connsiteY89" fmla="*/ 377202 h 1339999"/>
              <a:gd name="connsiteX90" fmla="*/ 10185835 w 10740954"/>
              <a:gd name="connsiteY90" fmla="*/ 536576 h 1339999"/>
              <a:gd name="connsiteX91" fmla="*/ 10185835 w 10740954"/>
              <a:gd name="connsiteY91" fmla="*/ 29358 h 1339999"/>
              <a:gd name="connsiteX92" fmla="*/ 2759431 w 10740954"/>
              <a:gd name="connsiteY92" fmla="*/ 1339999 h 1339999"/>
              <a:gd name="connsiteX93" fmla="*/ 3188688 w 10740954"/>
              <a:gd name="connsiteY93" fmla="*/ 917186 h 1339999"/>
              <a:gd name="connsiteX94" fmla="*/ 3188688 w 10740954"/>
              <a:gd name="connsiteY94" fmla="*/ 29358 h 1339999"/>
              <a:gd name="connsiteX95" fmla="*/ 2959221 w 10740954"/>
              <a:gd name="connsiteY95" fmla="*/ 29358 h 1339999"/>
              <a:gd name="connsiteX96" fmla="*/ 2959221 w 10740954"/>
              <a:gd name="connsiteY96" fmla="*/ 975903 h 1339999"/>
              <a:gd name="connsiteX97" fmla="*/ 2759431 w 10740954"/>
              <a:gd name="connsiteY97" fmla="*/ 1221255 h 1339999"/>
              <a:gd name="connsiteX98" fmla="*/ 2559641 w 10740954"/>
              <a:gd name="connsiteY98" fmla="*/ 957554 h 1339999"/>
              <a:gd name="connsiteX99" fmla="*/ 2559641 w 10740954"/>
              <a:gd name="connsiteY99" fmla="*/ 781928 h 1339999"/>
              <a:gd name="connsiteX100" fmla="*/ 2330175 w 10740954"/>
              <a:gd name="connsiteY100" fmla="*/ 838548 h 1339999"/>
              <a:gd name="connsiteX101" fmla="*/ 2330175 w 10740954"/>
              <a:gd name="connsiteY101" fmla="*/ 917186 h 1339999"/>
              <a:gd name="connsiteX102" fmla="*/ 2759431 w 10740954"/>
              <a:gd name="connsiteY102" fmla="*/ 1339999 h 1339999"/>
              <a:gd name="connsiteX103" fmla="*/ 1537905 w 10740954"/>
              <a:gd name="connsiteY103" fmla="*/ 1206314 h 1339999"/>
              <a:gd name="connsiteX104" fmla="*/ 1251204 w 10740954"/>
              <a:gd name="connsiteY104" fmla="*/ 911682 h 1339999"/>
              <a:gd name="connsiteX105" fmla="*/ 1364082 w 10740954"/>
              <a:gd name="connsiteY105" fmla="*/ 679174 h 1339999"/>
              <a:gd name="connsiteX106" fmla="*/ 1782210 w 10740954"/>
              <a:gd name="connsiteY106" fmla="*/ 1131345 h 1339999"/>
              <a:gd name="connsiteX107" fmla="*/ 1537905 w 10740954"/>
              <a:gd name="connsiteY107" fmla="*/ 1206314 h 1339999"/>
              <a:gd name="connsiteX108" fmla="*/ 1761807 w 10740954"/>
              <a:gd name="connsiteY108" fmla="*/ 550993 h 1339999"/>
              <a:gd name="connsiteX109" fmla="*/ 2004258 w 10740954"/>
              <a:gd name="connsiteY109" fmla="*/ 785336 h 1339999"/>
              <a:gd name="connsiteX110" fmla="*/ 1945168 w 10740954"/>
              <a:gd name="connsiteY110" fmla="*/ 981146 h 1339999"/>
              <a:gd name="connsiteX111" fmla="*/ 1582420 w 10740954"/>
              <a:gd name="connsiteY111" fmla="*/ 585856 h 1339999"/>
              <a:gd name="connsiteX112" fmla="*/ 1761807 w 10740954"/>
              <a:gd name="connsiteY112" fmla="*/ 550993 h 1339999"/>
              <a:gd name="connsiteX113" fmla="*/ 1537905 w 10740954"/>
              <a:gd name="connsiteY113" fmla="*/ 96987 h 1339999"/>
              <a:gd name="connsiteX114" fmla="*/ 1711727 w 10740954"/>
              <a:gd name="connsiteY114" fmla="*/ 272613 h 1339999"/>
              <a:gd name="connsiteX115" fmla="*/ 1532340 w 10740954"/>
              <a:gd name="connsiteY115" fmla="*/ 532644 h 1339999"/>
              <a:gd name="connsiteX116" fmla="*/ 1452848 w 10740954"/>
              <a:gd name="connsiteY116" fmla="*/ 444831 h 1339999"/>
              <a:gd name="connsiteX117" fmla="*/ 1362227 w 10740954"/>
              <a:gd name="connsiteY117" fmla="*/ 263701 h 1339999"/>
              <a:gd name="connsiteX118" fmla="*/ 1537905 w 10740954"/>
              <a:gd name="connsiteY118" fmla="*/ 96987 h 1339999"/>
              <a:gd name="connsiteX119" fmla="*/ 2002403 w 10740954"/>
              <a:gd name="connsiteY119" fmla="*/ 1043532 h 1339999"/>
              <a:gd name="connsiteX120" fmla="*/ 2159797 w 10740954"/>
              <a:gd name="connsiteY120" fmla="*/ 686514 h 1339999"/>
              <a:gd name="connsiteX121" fmla="*/ 1917346 w 10740954"/>
              <a:gd name="connsiteY121" fmla="*/ 454006 h 1339999"/>
              <a:gd name="connsiteX122" fmla="*/ 1695299 w 10740954"/>
              <a:gd name="connsiteY122" fmla="*/ 498044 h 1339999"/>
              <a:gd name="connsiteX123" fmla="*/ 1691589 w 10740954"/>
              <a:gd name="connsiteY123" fmla="*/ 490704 h 1339999"/>
              <a:gd name="connsiteX124" fmla="*/ 1891379 w 10740954"/>
              <a:gd name="connsiteY124" fmla="*/ 249022 h 1339999"/>
              <a:gd name="connsiteX125" fmla="*/ 1543469 w 10740954"/>
              <a:gd name="connsiteY125" fmla="*/ 0 h 1339999"/>
              <a:gd name="connsiteX126" fmla="*/ 1162173 w 10740954"/>
              <a:gd name="connsiteY126" fmla="*/ 316651 h 1339999"/>
              <a:gd name="connsiteX127" fmla="*/ 1310293 w 10740954"/>
              <a:gd name="connsiteY127" fmla="*/ 622292 h 1339999"/>
              <a:gd name="connsiteX128" fmla="*/ 1312147 w 10740954"/>
              <a:gd name="connsiteY128" fmla="*/ 625962 h 1339999"/>
              <a:gd name="connsiteX129" fmla="*/ 1047439 w 10740954"/>
              <a:gd name="connsiteY129" fmla="*/ 993990 h 1339999"/>
              <a:gd name="connsiteX130" fmla="*/ 1419462 w 10740954"/>
              <a:gd name="connsiteY130" fmla="*/ 1339999 h 1339999"/>
              <a:gd name="connsiteX131" fmla="*/ 1837589 w 10740954"/>
              <a:gd name="connsiteY131" fmla="*/ 1191635 h 1339999"/>
              <a:gd name="connsiteX132" fmla="*/ 1948613 w 10740954"/>
              <a:gd name="connsiteY132" fmla="*/ 1310641 h 1339999"/>
              <a:gd name="connsiteX133" fmla="*/ 2239024 w 10740954"/>
              <a:gd name="connsiteY133" fmla="*/ 1310641 h 1339999"/>
              <a:gd name="connsiteX134" fmla="*/ 2239024 w 10740954"/>
              <a:gd name="connsiteY134" fmla="*/ 1301466 h 1339999"/>
              <a:gd name="connsiteX135" fmla="*/ 2002403 w 10740954"/>
              <a:gd name="connsiteY135" fmla="*/ 1043532 h 1339999"/>
              <a:gd name="connsiteX136" fmla="*/ 429257 w 10740954"/>
              <a:gd name="connsiteY136" fmla="*/ 1339999 h 1339999"/>
              <a:gd name="connsiteX137" fmla="*/ 858513 w 10740954"/>
              <a:gd name="connsiteY137" fmla="*/ 917186 h 1339999"/>
              <a:gd name="connsiteX138" fmla="*/ 858513 w 10740954"/>
              <a:gd name="connsiteY138" fmla="*/ 29358 h 1339999"/>
              <a:gd name="connsiteX139" fmla="*/ 629046 w 10740954"/>
              <a:gd name="connsiteY139" fmla="*/ 29358 h 1339999"/>
              <a:gd name="connsiteX140" fmla="*/ 629046 w 10740954"/>
              <a:gd name="connsiteY140" fmla="*/ 975903 h 1339999"/>
              <a:gd name="connsiteX141" fmla="*/ 429257 w 10740954"/>
              <a:gd name="connsiteY141" fmla="*/ 1221255 h 1339999"/>
              <a:gd name="connsiteX142" fmla="*/ 229467 w 10740954"/>
              <a:gd name="connsiteY142" fmla="*/ 957554 h 1339999"/>
              <a:gd name="connsiteX143" fmla="*/ 229467 w 10740954"/>
              <a:gd name="connsiteY143" fmla="*/ 781928 h 1339999"/>
              <a:gd name="connsiteX144" fmla="*/ 0 w 10740954"/>
              <a:gd name="connsiteY144" fmla="*/ 838548 h 1339999"/>
              <a:gd name="connsiteX145" fmla="*/ 0 w 10740954"/>
              <a:gd name="connsiteY145" fmla="*/ 917186 h 1339999"/>
              <a:gd name="connsiteX146" fmla="*/ 429257 w 10740954"/>
              <a:gd name="connsiteY146" fmla="*/ 1339999 h 133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10740954" h="1339999">
                <a:moveTo>
                  <a:pt x="5490245" y="754143"/>
                </a:moveTo>
                <a:cubicBezTo>
                  <a:pt x="5510648" y="592934"/>
                  <a:pt x="5593850" y="501451"/>
                  <a:pt x="5740115" y="501451"/>
                </a:cubicBezTo>
                <a:cubicBezTo>
                  <a:pt x="5878961" y="501451"/>
                  <a:pt x="5960308" y="583759"/>
                  <a:pt x="5964018" y="754143"/>
                </a:cubicBezTo>
                <a:lnTo>
                  <a:pt x="5490245" y="754143"/>
                </a:lnTo>
                <a:moveTo>
                  <a:pt x="5739850" y="377202"/>
                </a:moveTo>
                <a:cubicBezTo>
                  <a:pt x="5495545" y="377202"/>
                  <a:pt x="5325432" y="547586"/>
                  <a:pt x="5325432" y="860567"/>
                </a:cubicBezTo>
                <a:cubicBezTo>
                  <a:pt x="5325432" y="1160704"/>
                  <a:pt x="5482826" y="1329252"/>
                  <a:pt x="5739850" y="1329252"/>
                </a:cubicBezTo>
                <a:cubicBezTo>
                  <a:pt x="5950769" y="1329252"/>
                  <a:pt x="6084050" y="1210246"/>
                  <a:pt x="6117437" y="1030950"/>
                </a:cubicBezTo>
                <a:lnTo>
                  <a:pt x="5976736" y="994252"/>
                </a:lnTo>
                <a:cubicBezTo>
                  <a:pt x="5952624" y="1148121"/>
                  <a:pt x="5869422" y="1201071"/>
                  <a:pt x="5754689" y="1201071"/>
                </a:cubicBezTo>
                <a:cubicBezTo>
                  <a:pt x="5571592" y="1201071"/>
                  <a:pt x="5489981" y="1067386"/>
                  <a:pt x="5484416" y="862402"/>
                </a:cubicBezTo>
                <a:lnTo>
                  <a:pt x="6119027" y="862402"/>
                </a:lnTo>
                <a:lnTo>
                  <a:pt x="6119027" y="811025"/>
                </a:lnTo>
                <a:cubicBezTo>
                  <a:pt x="6119292" y="490704"/>
                  <a:pt x="5943615" y="377202"/>
                  <a:pt x="5739850" y="377202"/>
                </a:cubicBezTo>
                <a:moveTo>
                  <a:pt x="8274584" y="754143"/>
                </a:moveTo>
                <a:cubicBezTo>
                  <a:pt x="8294987" y="592934"/>
                  <a:pt x="8378188" y="501451"/>
                  <a:pt x="8524454" y="501451"/>
                </a:cubicBezTo>
                <a:cubicBezTo>
                  <a:pt x="8663299" y="501451"/>
                  <a:pt x="8744646" y="583759"/>
                  <a:pt x="8748356" y="754143"/>
                </a:cubicBezTo>
                <a:lnTo>
                  <a:pt x="8274584" y="754143"/>
                </a:lnTo>
                <a:moveTo>
                  <a:pt x="8524454" y="377202"/>
                </a:moveTo>
                <a:cubicBezTo>
                  <a:pt x="8280149" y="377202"/>
                  <a:pt x="8110035" y="547586"/>
                  <a:pt x="8110035" y="860567"/>
                </a:cubicBezTo>
                <a:cubicBezTo>
                  <a:pt x="8110035" y="1160704"/>
                  <a:pt x="8267430" y="1329252"/>
                  <a:pt x="8524454" y="1329252"/>
                </a:cubicBezTo>
                <a:cubicBezTo>
                  <a:pt x="8735372" y="1329252"/>
                  <a:pt x="8868654" y="1210246"/>
                  <a:pt x="8902041" y="1030950"/>
                </a:cubicBezTo>
                <a:lnTo>
                  <a:pt x="8761340" y="994252"/>
                </a:lnTo>
                <a:cubicBezTo>
                  <a:pt x="8737227" y="1148121"/>
                  <a:pt x="8654025" y="1201071"/>
                  <a:pt x="8539292" y="1201071"/>
                </a:cubicBezTo>
                <a:cubicBezTo>
                  <a:pt x="8356196" y="1201071"/>
                  <a:pt x="8274584" y="1067386"/>
                  <a:pt x="8269019" y="862402"/>
                </a:cubicBezTo>
                <a:lnTo>
                  <a:pt x="8903630" y="862402"/>
                </a:lnTo>
                <a:lnTo>
                  <a:pt x="8903630" y="811025"/>
                </a:lnTo>
                <a:cubicBezTo>
                  <a:pt x="8903895" y="490704"/>
                  <a:pt x="8727953" y="377202"/>
                  <a:pt x="8524454" y="377202"/>
                </a:cubicBezTo>
                <a:moveTo>
                  <a:pt x="9484716" y="377202"/>
                </a:moveTo>
                <a:cubicBezTo>
                  <a:pt x="9231137" y="377202"/>
                  <a:pt x="9059169" y="552828"/>
                  <a:pt x="9059169" y="862402"/>
                </a:cubicBezTo>
                <a:cubicBezTo>
                  <a:pt x="9059169" y="1166208"/>
                  <a:pt x="9227428" y="1329252"/>
                  <a:pt x="9477297" y="1329252"/>
                </a:cubicBezTo>
                <a:cubicBezTo>
                  <a:pt x="9703054" y="1329252"/>
                  <a:pt x="9830771" y="1191897"/>
                  <a:pt x="9856739" y="1003427"/>
                </a:cubicBezTo>
                <a:lnTo>
                  <a:pt x="9710473" y="968564"/>
                </a:lnTo>
                <a:cubicBezTo>
                  <a:pt x="9684506" y="1140520"/>
                  <a:pt x="9610579" y="1199236"/>
                  <a:pt x="9488426" y="1199236"/>
                </a:cubicBezTo>
                <a:cubicBezTo>
                  <a:pt x="9310894" y="1199236"/>
                  <a:pt x="9220008" y="1071056"/>
                  <a:pt x="9220008" y="851392"/>
                </a:cubicBezTo>
                <a:cubicBezTo>
                  <a:pt x="9220008" y="622554"/>
                  <a:pt x="9316193" y="507218"/>
                  <a:pt x="9481006" y="507218"/>
                </a:cubicBezTo>
                <a:cubicBezTo>
                  <a:pt x="9597595" y="507218"/>
                  <a:pt x="9682651" y="564100"/>
                  <a:pt x="9710473" y="726881"/>
                </a:cubicBezTo>
                <a:lnTo>
                  <a:pt x="9856739" y="692018"/>
                </a:lnTo>
                <a:cubicBezTo>
                  <a:pt x="9830771" y="505383"/>
                  <a:pt x="9703054" y="377202"/>
                  <a:pt x="9484716" y="377202"/>
                </a:cubicBezTo>
                <a:moveTo>
                  <a:pt x="5112923" y="29358"/>
                </a:moveTo>
                <a:lnTo>
                  <a:pt x="4868618" y="29358"/>
                </a:lnTo>
                <a:lnTo>
                  <a:pt x="4485467" y="1061881"/>
                </a:lnTo>
                <a:lnTo>
                  <a:pt x="4100726" y="29358"/>
                </a:lnTo>
                <a:lnTo>
                  <a:pt x="3845291" y="29358"/>
                </a:lnTo>
                <a:lnTo>
                  <a:pt x="3845291" y="1310641"/>
                </a:lnTo>
                <a:lnTo>
                  <a:pt x="4006130" y="1310641"/>
                </a:lnTo>
                <a:lnTo>
                  <a:pt x="4006130" y="206819"/>
                </a:lnTo>
                <a:lnTo>
                  <a:pt x="4418694" y="1310641"/>
                </a:lnTo>
                <a:lnTo>
                  <a:pt x="4542701" y="1310641"/>
                </a:lnTo>
                <a:lnTo>
                  <a:pt x="4951820" y="204984"/>
                </a:lnTo>
                <a:lnTo>
                  <a:pt x="4951820" y="1310641"/>
                </a:lnTo>
                <a:lnTo>
                  <a:pt x="5112923" y="1310641"/>
                </a:lnTo>
                <a:lnTo>
                  <a:pt x="5112923" y="29358"/>
                </a:lnTo>
                <a:moveTo>
                  <a:pt x="6688984" y="1198974"/>
                </a:moveTo>
                <a:cubicBezTo>
                  <a:pt x="6537154" y="1198974"/>
                  <a:pt x="6435405" y="1090977"/>
                  <a:pt x="6435405" y="852965"/>
                </a:cubicBezTo>
                <a:cubicBezTo>
                  <a:pt x="6435405" y="613118"/>
                  <a:pt x="6537154" y="506956"/>
                  <a:pt x="6688984" y="506956"/>
                </a:cubicBezTo>
                <a:cubicBezTo>
                  <a:pt x="6840814" y="506956"/>
                  <a:pt x="6942564" y="613118"/>
                  <a:pt x="6942564" y="852965"/>
                </a:cubicBezTo>
                <a:cubicBezTo>
                  <a:pt x="6942564" y="1090977"/>
                  <a:pt x="6840814" y="1198974"/>
                  <a:pt x="6688984" y="1198974"/>
                </a:cubicBezTo>
                <a:moveTo>
                  <a:pt x="7092538" y="29358"/>
                </a:moveTo>
                <a:lnTo>
                  <a:pt x="6938854" y="29358"/>
                </a:lnTo>
                <a:lnTo>
                  <a:pt x="6938854" y="571177"/>
                </a:lnTo>
                <a:cubicBezTo>
                  <a:pt x="6905467" y="470520"/>
                  <a:pt x="6824120" y="377202"/>
                  <a:pt x="6663017" y="377202"/>
                </a:cubicBezTo>
                <a:cubicBezTo>
                  <a:pt x="6455808" y="377202"/>
                  <a:pt x="6274301" y="538411"/>
                  <a:pt x="6274301" y="858732"/>
                </a:cubicBezTo>
                <a:cubicBezTo>
                  <a:pt x="6274301" y="1182722"/>
                  <a:pt x="6455543" y="1329252"/>
                  <a:pt x="6650033" y="1329252"/>
                </a:cubicBezTo>
                <a:cubicBezTo>
                  <a:pt x="6796299" y="1329252"/>
                  <a:pt x="6903612" y="1245109"/>
                  <a:pt x="6938854" y="1126103"/>
                </a:cubicBezTo>
                <a:lnTo>
                  <a:pt x="6938854" y="1195567"/>
                </a:lnTo>
                <a:cubicBezTo>
                  <a:pt x="6938854" y="1237769"/>
                  <a:pt x="6942564" y="1283380"/>
                  <a:pt x="6948128" y="1310903"/>
                </a:cubicBezTo>
                <a:lnTo>
                  <a:pt x="7103667" y="1310903"/>
                </a:lnTo>
                <a:cubicBezTo>
                  <a:pt x="7096248" y="1266865"/>
                  <a:pt x="7092538" y="1202906"/>
                  <a:pt x="7092538" y="1120598"/>
                </a:cubicBezTo>
                <a:lnTo>
                  <a:pt x="7092538" y="29358"/>
                </a:lnTo>
                <a:moveTo>
                  <a:pt x="8258155" y="29358"/>
                </a:moveTo>
                <a:lnTo>
                  <a:pt x="7258942" y="29358"/>
                </a:lnTo>
                <a:lnTo>
                  <a:pt x="7258942" y="163044"/>
                </a:lnTo>
                <a:lnTo>
                  <a:pt x="7678924" y="163044"/>
                </a:lnTo>
                <a:lnTo>
                  <a:pt x="7678924" y="1310903"/>
                </a:lnTo>
                <a:lnTo>
                  <a:pt x="7840028" y="1310903"/>
                </a:lnTo>
                <a:lnTo>
                  <a:pt x="7840028" y="163044"/>
                </a:lnTo>
                <a:lnTo>
                  <a:pt x="8258155" y="163044"/>
                </a:lnTo>
                <a:lnTo>
                  <a:pt x="8258155" y="29358"/>
                </a:lnTo>
                <a:moveTo>
                  <a:pt x="10185835" y="29358"/>
                </a:moveTo>
                <a:lnTo>
                  <a:pt x="10032151" y="29358"/>
                </a:lnTo>
                <a:lnTo>
                  <a:pt x="10032151" y="1310641"/>
                </a:lnTo>
                <a:lnTo>
                  <a:pt x="10185835" y="1310641"/>
                </a:lnTo>
                <a:lnTo>
                  <a:pt x="10185835" y="708532"/>
                </a:lnTo>
                <a:cubicBezTo>
                  <a:pt x="10185835" y="580352"/>
                  <a:pt x="10250489" y="494374"/>
                  <a:pt x="10387480" y="494374"/>
                </a:cubicBezTo>
                <a:cubicBezTo>
                  <a:pt x="10522617" y="494374"/>
                  <a:pt x="10587270" y="580352"/>
                  <a:pt x="10587270" y="708532"/>
                </a:cubicBezTo>
                <a:lnTo>
                  <a:pt x="10587270" y="1310903"/>
                </a:lnTo>
                <a:lnTo>
                  <a:pt x="10740955" y="1310903"/>
                </a:lnTo>
                <a:lnTo>
                  <a:pt x="10740955" y="677339"/>
                </a:lnTo>
                <a:cubicBezTo>
                  <a:pt x="10740955" y="505383"/>
                  <a:pt x="10633640" y="377202"/>
                  <a:pt x="10443125" y="377202"/>
                </a:cubicBezTo>
                <a:cubicBezTo>
                  <a:pt x="10315408" y="377202"/>
                  <a:pt x="10221077" y="434084"/>
                  <a:pt x="10185835" y="536576"/>
                </a:cubicBezTo>
                <a:lnTo>
                  <a:pt x="10185835" y="29358"/>
                </a:lnTo>
                <a:moveTo>
                  <a:pt x="2759431" y="1339999"/>
                </a:moveTo>
                <a:cubicBezTo>
                  <a:pt x="3068390" y="1339999"/>
                  <a:pt x="3188688" y="1157034"/>
                  <a:pt x="3188688" y="917186"/>
                </a:cubicBezTo>
                <a:lnTo>
                  <a:pt x="3188688" y="29358"/>
                </a:lnTo>
                <a:lnTo>
                  <a:pt x="2959221" y="29358"/>
                </a:lnTo>
                <a:lnTo>
                  <a:pt x="2959221" y="975903"/>
                </a:lnTo>
                <a:cubicBezTo>
                  <a:pt x="2959221" y="1129772"/>
                  <a:pt x="2900132" y="1221255"/>
                  <a:pt x="2759431" y="1221255"/>
                </a:cubicBezTo>
                <a:cubicBezTo>
                  <a:pt x="2620585" y="1221255"/>
                  <a:pt x="2559641" y="1124268"/>
                  <a:pt x="2559641" y="957554"/>
                </a:cubicBezTo>
                <a:lnTo>
                  <a:pt x="2559641" y="781928"/>
                </a:lnTo>
                <a:lnTo>
                  <a:pt x="2330175" y="838548"/>
                </a:lnTo>
                <a:lnTo>
                  <a:pt x="2330175" y="917186"/>
                </a:lnTo>
                <a:cubicBezTo>
                  <a:pt x="2329910" y="1157034"/>
                  <a:pt x="2450207" y="1339999"/>
                  <a:pt x="2759431" y="1339999"/>
                </a:cubicBezTo>
                <a:moveTo>
                  <a:pt x="1537905" y="1206314"/>
                </a:moveTo>
                <a:cubicBezTo>
                  <a:pt x="1360373" y="1206314"/>
                  <a:pt x="1251204" y="1063454"/>
                  <a:pt x="1251204" y="911682"/>
                </a:cubicBezTo>
                <a:cubicBezTo>
                  <a:pt x="1251204" y="816529"/>
                  <a:pt x="1293864" y="728716"/>
                  <a:pt x="1364082" y="679174"/>
                </a:cubicBezTo>
                <a:lnTo>
                  <a:pt x="1782210" y="1131345"/>
                </a:lnTo>
                <a:cubicBezTo>
                  <a:pt x="1704573" y="1176955"/>
                  <a:pt x="1617662" y="1206314"/>
                  <a:pt x="1537905" y="1206314"/>
                </a:cubicBezTo>
                <a:moveTo>
                  <a:pt x="1761807" y="550993"/>
                </a:moveTo>
                <a:cubicBezTo>
                  <a:pt x="1911782" y="550993"/>
                  <a:pt x="2004258" y="636971"/>
                  <a:pt x="2004258" y="785336"/>
                </a:cubicBezTo>
                <a:cubicBezTo>
                  <a:pt x="2004258" y="851130"/>
                  <a:pt x="1985709" y="919021"/>
                  <a:pt x="1945168" y="981146"/>
                </a:cubicBezTo>
                <a:lnTo>
                  <a:pt x="1582420" y="585856"/>
                </a:lnTo>
                <a:cubicBezTo>
                  <a:pt x="1647074" y="560168"/>
                  <a:pt x="1710137" y="550993"/>
                  <a:pt x="1761807" y="550993"/>
                </a:cubicBezTo>
                <a:moveTo>
                  <a:pt x="1537905" y="96987"/>
                </a:moveTo>
                <a:cubicBezTo>
                  <a:pt x="1647074" y="96987"/>
                  <a:pt x="1711727" y="159112"/>
                  <a:pt x="1711727" y="272613"/>
                </a:cubicBezTo>
                <a:cubicBezTo>
                  <a:pt x="1711727" y="376940"/>
                  <a:pt x="1659792" y="475763"/>
                  <a:pt x="1532340" y="532644"/>
                </a:cubicBezTo>
                <a:lnTo>
                  <a:pt x="1452848" y="444831"/>
                </a:lnTo>
                <a:cubicBezTo>
                  <a:pt x="1382630" y="368028"/>
                  <a:pt x="1362227" y="320321"/>
                  <a:pt x="1362227" y="263701"/>
                </a:cubicBezTo>
                <a:cubicBezTo>
                  <a:pt x="1362227" y="157539"/>
                  <a:pt x="1430590" y="96987"/>
                  <a:pt x="1537905" y="96987"/>
                </a:cubicBezTo>
                <a:moveTo>
                  <a:pt x="2002403" y="1043532"/>
                </a:moveTo>
                <a:cubicBezTo>
                  <a:pt x="2102298" y="926361"/>
                  <a:pt x="2159797" y="798180"/>
                  <a:pt x="2159797" y="686514"/>
                </a:cubicBezTo>
                <a:cubicBezTo>
                  <a:pt x="2159797" y="547324"/>
                  <a:pt x="2065466" y="454006"/>
                  <a:pt x="1917346" y="454006"/>
                </a:cubicBezTo>
                <a:cubicBezTo>
                  <a:pt x="1839709" y="454006"/>
                  <a:pt x="1752533" y="476025"/>
                  <a:pt x="1695299" y="498044"/>
                </a:cubicBezTo>
                <a:lnTo>
                  <a:pt x="1691589" y="490704"/>
                </a:lnTo>
                <a:cubicBezTo>
                  <a:pt x="1832290" y="415735"/>
                  <a:pt x="1891379" y="346009"/>
                  <a:pt x="1891379" y="249022"/>
                </a:cubicBezTo>
                <a:cubicBezTo>
                  <a:pt x="1891379" y="109832"/>
                  <a:pt x="1765517" y="0"/>
                  <a:pt x="1543469" y="0"/>
                </a:cubicBezTo>
                <a:cubicBezTo>
                  <a:pt x="1288035" y="0"/>
                  <a:pt x="1162173" y="141025"/>
                  <a:pt x="1162173" y="316651"/>
                </a:cubicBezTo>
                <a:cubicBezTo>
                  <a:pt x="1162173" y="411803"/>
                  <a:pt x="1202978" y="506956"/>
                  <a:pt x="1310293" y="622292"/>
                </a:cubicBezTo>
                <a:lnTo>
                  <a:pt x="1312147" y="625962"/>
                </a:lnTo>
                <a:cubicBezTo>
                  <a:pt x="1130906" y="711940"/>
                  <a:pt x="1047439" y="851130"/>
                  <a:pt x="1047439" y="993990"/>
                </a:cubicBezTo>
                <a:cubicBezTo>
                  <a:pt x="1047439" y="1182460"/>
                  <a:pt x="1193704" y="1339999"/>
                  <a:pt x="1419462" y="1339999"/>
                </a:cubicBezTo>
                <a:cubicBezTo>
                  <a:pt x="1549033" y="1339999"/>
                  <a:pt x="1700863" y="1286787"/>
                  <a:pt x="1837589" y="1191635"/>
                </a:cubicBezTo>
                <a:lnTo>
                  <a:pt x="1948613" y="1310641"/>
                </a:lnTo>
                <a:lnTo>
                  <a:pt x="2239024" y="1310641"/>
                </a:lnTo>
                <a:lnTo>
                  <a:pt x="2239024" y="1301466"/>
                </a:lnTo>
                <a:lnTo>
                  <a:pt x="2002403" y="1043532"/>
                </a:lnTo>
                <a:close/>
                <a:moveTo>
                  <a:pt x="429257" y="1339999"/>
                </a:moveTo>
                <a:cubicBezTo>
                  <a:pt x="738215" y="1339999"/>
                  <a:pt x="858513" y="1157034"/>
                  <a:pt x="858513" y="917186"/>
                </a:cubicBezTo>
                <a:lnTo>
                  <a:pt x="858513" y="29358"/>
                </a:lnTo>
                <a:lnTo>
                  <a:pt x="629046" y="29358"/>
                </a:lnTo>
                <a:lnTo>
                  <a:pt x="629046" y="975903"/>
                </a:lnTo>
                <a:cubicBezTo>
                  <a:pt x="629046" y="1129772"/>
                  <a:pt x="569957" y="1221255"/>
                  <a:pt x="429257" y="1221255"/>
                </a:cubicBezTo>
                <a:cubicBezTo>
                  <a:pt x="290411" y="1221255"/>
                  <a:pt x="229467" y="1124268"/>
                  <a:pt x="229467" y="957554"/>
                </a:cubicBezTo>
                <a:lnTo>
                  <a:pt x="229467" y="781928"/>
                </a:lnTo>
                <a:lnTo>
                  <a:pt x="0" y="838548"/>
                </a:lnTo>
                <a:lnTo>
                  <a:pt x="0" y="917186"/>
                </a:lnTo>
                <a:cubicBezTo>
                  <a:pt x="0" y="1157034"/>
                  <a:pt x="120298" y="1339999"/>
                  <a:pt x="429257" y="1339999"/>
                </a:cubicBezTo>
              </a:path>
            </a:pathLst>
          </a:custGeom>
          <a:solidFill>
            <a:schemeClr val="accent1"/>
          </a:solidFill>
          <a:ln w="26484" cap="flat">
            <a:noFill/>
            <a:prstDash val="solid"/>
            <a:miter/>
          </a:ln>
        </p:spPr>
        <p:txBody>
          <a:bodyPr rtlCol="0" anchor="ctr"/>
          <a:lstStyle/>
          <a:p>
            <a:endParaRPr lang="en-GB" sz="1350"/>
          </a:p>
        </p:txBody>
      </p:sp>
    </p:spTree>
    <p:extLst>
      <p:ext uri="{BB962C8B-B14F-4D97-AF65-F5344CB8AC3E}">
        <p14:creationId xmlns:p14="http://schemas.microsoft.com/office/powerpoint/2010/main" val="323214246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 id="2147483701" r:id="rId28"/>
    <p:sldLayoutId id="2147483702" r:id="rId29"/>
    <p:sldLayoutId id="2147483703" r:id="rId30"/>
    <p:sldLayoutId id="2147483704" r:id="rId31"/>
    <p:sldLayoutId id="2147483705" r:id="rId32"/>
    <p:sldLayoutId id="2147483706" r:id="rId33"/>
    <p:sldLayoutId id="2147483707" r:id="rId34"/>
    <p:sldLayoutId id="2147483708" r:id="rId35"/>
    <p:sldLayoutId id="2147483709" r:id="rId36"/>
    <p:sldLayoutId id="2147483710" r:id="rId37"/>
    <p:sldLayoutId id="2147483711" r:id="rId38"/>
    <p:sldLayoutId id="2147483712" r:id="rId39"/>
    <p:sldLayoutId id="2147483713" r:id="rId40"/>
    <p:sldLayoutId id="2147483714" r:id="rId41"/>
    <p:sldLayoutId id="2147483715" r:id="rId42"/>
    <p:sldLayoutId id="2147483716" r:id="rId43"/>
    <p:sldLayoutId id="2147483717" r:id="rId44"/>
    <p:sldLayoutId id="2147483718" r:id="rId45"/>
    <p:sldLayoutId id="2147483719" r:id="rId46"/>
    <p:sldLayoutId id="2147483720" r:id="rId47"/>
    <p:sldLayoutId id="2147483721" r:id="rId48"/>
    <p:sldLayoutId id="2147483722" r:id="rId49"/>
    <p:sldLayoutId id="2147483723" r:id="rId50"/>
    <p:sldLayoutId id="2147483724" r:id="rId51"/>
    <p:sldLayoutId id="2147483725" r:id="rId52"/>
    <p:sldLayoutId id="2147483726" r:id="rId53"/>
    <p:sldLayoutId id="2147483727" r:id="rId54"/>
    <p:sldLayoutId id="2147483729" r:id="rId55"/>
    <p:sldLayoutId id="2147483730" r:id="rId56"/>
  </p:sldLayoutIdLst>
  <p:hf hdr="0" dt="0"/>
  <p:txStyles>
    <p:titleStyle>
      <a:lvl1pPr algn="l" defTabSz="685800" rtl="0" eaLnBrk="1" latinLnBrk="0" hangingPunct="1">
        <a:lnSpc>
          <a:spcPct val="85000"/>
        </a:lnSpc>
        <a:spcBef>
          <a:spcPts val="450"/>
        </a:spcBef>
        <a:spcAft>
          <a:spcPts val="450"/>
        </a:spcAft>
        <a:buNone/>
        <a:defRPr sz="2625" b="0" i="0" kern="1200" spc="0" baseline="0">
          <a:solidFill>
            <a:schemeClr val="accent1"/>
          </a:solidFill>
          <a:latin typeface="+mj-lt"/>
          <a:ea typeface="+mj-ea"/>
          <a:cs typeface="+mj-cs"/>
        </a:defRPr>
      </a:lvl1pPr>
    </p:titleStyle>
    <p:bodyStyle>
      <a:lvl1pPr marL="0" indent="0" algn="l" defTabSz="685800" rtl="0" eaLnBrk="1" latinLnBrk="0" hangingPunct="1">
        <a:lnSpc>
          <a:spcPct val="110000"/>
        </a:lnSpc>
        <a:spcBef>
          <a:spcPts val="450"/>
        </a:spcBef>
        <a:spcAft>
          <a:spcPts val="450"/>
        </a:spcAft>
        <a:buFont typeface="Arial" panose="020B0604020202020204" pitchFamily="34" charset="0"/>
        <a:buNone/>
        <a:tabLst/>
        <a:defRPr sz="1350" b="0" i="0" kern="1200">
          <a:solidFill>
            <a:schemeClr val="tx1"/>
          </a:solidFill>
          <a:latin typeface="+mn-lt"/>
          <a:ea typeface="+mn-ea"/>
          <a:cs typeface="+mn-cs"/>
        </a:defRPr>
      </a:lvl1pPr>
      <a:lvl2pPr marL="214313" indent="-214313" algn="l" defTabSz="685800" rtl="0" eaLnBrk="1" latinLnBrk="0" hangingPunct="1">
        <a:lnSpc>
          <a:spcPct val="110000"/>
        </a:lnSpc>
        <a:spcBef>
          <a:spcPts val="0"/>
        </a:spcBef>
        <a:spcAft>
          <a:spcPts val="450"/>
        </a:spcAft>
        <a:buFont typeface="Arial" panose="020B0604020202020204" pitchFamily="34" charset="0"/>
        <a:buChar char="•"/>
        <a:tabLst/>
        <a:defRPr sz="1350" b="0" i="0" kern="1200">
          <a:solidFill>
            <a:schemeClr val="tx1"/>
          </a:solidFill>
          <a:latin typeface="+mn-lt"/>
          <a:ea typeface="+mn-ea"/>
          <a:cs typeface="+mn-cs"/>
        </a:defRPr>
      </a:lvl2pPr>
      <a:lvl3pPr marL="428625" indent="-214313" algn="l" defTabSz="685800" rtl="0" eaLnBrk="1" latinLnBrk="0" hangingPunct="1">
        <a:lnSpc>
          <a:spcPct val="110000"/>
        </a:lnSpc>
        <a:spcBef>
          <a:spcPts val="0"/>
        </a:spcBef>
        <a:spcAft>
          <a:spcPts val="450"/>
        </a:spcAft>
        <a:buFont typeface="Arial" panose="020B0604020202020204" pitchFamily="34" charset="0"/>
        <a:buChar char="•"/>
        <a:tabLst/>
        <a:defRPr sz="1200" b="0" i="0" kern="1200">
          <a:solidFill>
            <a:schemeClr val="tx1"/>
          </a:solidFill>
          <a:latin typeface="+mn-lt"/>
          <a:ea typeface="+mn-ea"/>
          <a:cs typeface="+mn-cs"/>
        </a:defRPr>
      </a:lvl3pPr>
      <a:lvl4pPr marL="642600" indent="-214313" algn="l" defTabSz="685800" rtl="0" eaLnBrk="1" latinLnBrk="0" hangingPunct="1">
        <a:lnSpc>
          <a:spcPct val="110000"/>
        </a:lnSpc>
        <a:spcBef>
          <a:spcPts val="0"/>
        </a:spcBef>
        <a:spcAft>
          <a:spcPts val="450"/>
        </a:spcAft>
        <a:buFont typeface="Arial" panose="020B0604020202020204" pitchFamily="34" charset="0"/>
        <a:buChar char="•"/>
        <a:tabLst/>
        <a:defRPr sz="1200" b="0" i="0" kern="1200">
          <a:solidFill>
            <a:schemeClr val="tx1"/>
          </a:solidFill>
          <a:latin typeface="+mn-lt"/>
          <a:ea typeface="+mn-ea"/>
          <a:cs typeface="+mn-cs"/>
        </a:defRPr>
      </a:lvl4pPr>
      <a:lvl5pPr marL="0" indent="0" algn="l" defTabSz="685800" rtl="0" eaLnBrk="1" latinLnBrk="0" hangingPunct="1">
        <a:lnSpc>
          <a:spcPct val="110000"/>
        </a:lnSpc>
        <a:spcBef>
          <a:spcPts val="450"/>
        </a:spcBef>
        <a:spcAft>
          <a:spcPts val="450"/>
        </a:spcAft>
        <a:buFont typeface="Arial" panose="020B0604020202020204" pitchFamily="34" charset="0"/>
        <a:buNone/>
        <a:tabLst/>
        <a:defRPr sz="600" b="0" i="0" kern="1200">
          <a:solidFill>
            <a:schemeClr val="tx1"/>
          </a:solidFill>
          <a:latin typeface="+mn-lt"/>
          <a:ea typeface="+mn-ea"/>
          <a:cs typeface="+mn-cs"/>
        </a:defRPr>
      </a:lvl5pPr>
      <a:lvl6pPr marL="0" indent="0" algn="l" defTabSz="685800" rtl="0" eaLnBrk="1" latinLnBrk="0" hangingPunct="1">
        <a:lnSpc>
          <a:spcPct val="90000"/>
        </a:lnSpc>
        <a:spcBef>
          <a:spcPts val="450"/>
        </a:spcBef>
        <a:spcAft>
          <a:spcPts val="450"/>
        </a:spcAft>
        <a:buFont typeface="Arial" panose="020B0604020202020204" pitchFamily="34" charset="0"/>
        <a:buNone/>
        <a:defRPr lang="en-GB" sz="1350" b="0" i="0" kern="1200" dirty="0" smtClean="0">
          <a:solidFill>
            <a:schemeClr val="tx1"/>
          </a:solidFill>
          <a:latin typeface="+mn-lt"/>
          <a:ea typeface="+mn-ea"/>
          <a:cs typeface="+mn-cs"/>
        </a:defRPr>
      </a:lvl6pPr>
      <a:lvl7pPr marL="0" indent="0" algn="l" defTabSz="685800" rtl="0" eaLnBrk="1" latinLnBrk="0" hangingPunct="1">
        <a:lnSpc>
          <a:spcPct val="90000"/>
        </a:lnSpc>
        <a:spcBef>
          <a:spcPts val="450"/>
        </a:spcBef>
        <a:spcAft>
          <a:spcPts val="450"/>
        </a:spcAft>
        <a:buFont typeface="Arial" panose="020B0604020202020204" pitchFamily="34" charset="0"/>
        <a:buNone/>
        <a:defRPr lang="en-GB" sz="1350" b="0" i="0" kern="1200" dirty="0" smtClean="0">
          <a:solidFill>
            <a:schemeClr val="tx1"/>
          </a:solidFill>
          <a:latin typeface="+mn-lt"/>
          <a:ea typeface="+mn-ea"/>
          <a:cs typeface="+mn-cs"/>
        </a:defRPr>
      </a:lvl7pPr>
      <a:lvl8pPr marL="0" indent="0" algn="l" defTabSz="685800" rtl="0" eaLnBrk="1" latinLnBrk="0" hangingPunct="1">
        <a:lnSpc>
          <a:spcPct val="90000"/>
        </a:lnSpc>
        <a:spcBef>
          <a:spcPts val="450"/>
        </a:spcBef>
        <a:spcAft>
          <a:spcPts val="450"/>
        </a:spcAft>
        <a:buFont typeface="Arial" panose="020B0604020202020204" pitchFamily="34" charset="0"/>
        <a:buNone/>
        <a:defRPr lang="en-GB" sz="1350" b="0" i="0" kern="1200" dirty="0">
          <a:solidFill>
            <a:schemeClr val="tx1"/>
          </a:solidFill>
          <a:latin typeface="+mn-lt"/>
          <a:ea typeface="+mn-ea"/>
          <a:cs typeface="+mn-cs"/>
        </a:defRPr>
      </a:lvl8pPr>
      <a:lvl9pPr marL="0" indent="0" algn="l" defTabSz="685800" rtl="0" eaLnBrk="1" latinLnBrk="0" hangingPunct="1">
        <a:lnSpc>
          <a:spcPct val="90000"/>
        </a:lnSpc>
        <a:spcBef>
          <a:spcPts val="450"/>
        </a:spcBef>
        <a:spcAft>
          <a:spcPts val="450"/>
        </a:spcAft>
        <a:buFont typeface="Arial" panose="020B0604020202020204" pitchFamily="34" charset="0"/>
        <a:buNone/>
        <a:defRPr sz="1350" b="0" i="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8">
          <p15:clr>
            <a:srgbClr val="FDE53C"/>
          </p15:clr>
        </p15:guide>
        <p15:guide id="2" pos="181">
          <p15:clr>
            <a:srgbClr val="FDE53C"/>
          </p15:clr>
        </p15:guide>
        <p15:guide id="3" pos="708">
          <p15:clr>
            <a:srgbClr val="FDE53C"/>
          </p15:clr>
        </p15:guide>
        <p15:guide id="4" pos="798">
          <p15:clr>
            <a:srgbClr val="FDE53C"/>
          </p15:clr>
        </p15:guide>
        <p15:guide id="5" pos="1325">
          <p15:clr>
            <a:srgbClr val="FDE53C"/>
          </p15:clr>
        </p15:guide>
        <p15:guide id="6" pos="1416">
          <p15:clr>
            <a:srgbClr val="FDE53C"/>
          </p15:clr>
        </p15:guide>
        <p15:guide id="7" pos="1942">
          <p15:clr>
            <a:srgbClr val="FDE53C"/>
          </p15:clr>
        </p15:guide>
        <p15:guide id="8" pos="2032">
          <p15:clr>
            <a:srgbClr val="FDE53C"/>
          </p15:clr>
        </p15:guide>
        <p15:guide id="9" pos="2559">
          <p15:clr>
            <a:srgbClr val="FDE53C"/>
          </p15:clr>
        </p15:guide>
        <p15:guide id="10" pos="2650">
          <p15:clr>
            <a:srgbClr val="FDE53C"/>
          </p15:clr>
        </p15:guide>
        <p15:guide id="11" pos="3176">
          <p15:clr>
            <a:srgbClr val="FDE53C"/>
          </p15:clr>
        </p15:guide>
        <p15:guide id="12" pos="3264">
          <p15:clr>
            <a:srgbClr val="FDE53C"/>
          </p15:clr>
        </p15:guide>
        <p15:guide id="13" pos="3793">
          <p15:clr>
            <a:srgbClr val="FDE53C"/>
          </p15:clr>
        </p15:guide>
        <p15:guide id="14" pos="3884">
          <p15:clr>
            <a:srgbClr val="FDE53C"/>
          </p15:clr>
        </p15:guide>
        <p15:guide id="15" pos="4411">
          <p15:clr>
            <a:srgbClr val="FDE53C"/>
          </p15:clr>
        </p15:guide>
        <p15:guide id="16" pos="4501">
          <p15:clr>
            <a:srgbClr val="FDE53C"/>
          </p15:clr>
        </p15:guide>
        <p15:guide id="17" pos="5028">
          <p15:clr>
            <a:srgbClr val="FDE53C"/>
          </p15:clr>
        </p15:guide>
        <p15:guide id="18" pos="5118">
          <p15:clr>
            <a:srgbClr val="FDE53C"/>
          </p15:clr>
        </p15:guide>
        <p15:guide id="19" pos="5645">
          <p15:clr>
            <a:srgbClr val="FDE53C"/>
          </p15:clr>
        </p15:guide>
        <p15:guide id="20" pos="5735">
          <p15:clr>
            <a:srgbClr val="FDE53C"/>
          </p15:clr>
        </p15:guide>
        <p15:guide id="21" pos="6262">
          <p15:clr>
            <a:srgbClr val="FDE53C"/>
          </p15:clr>
        </p15:guide>
        <p15:guide id="22" pos="6352">
          <p15:clr>
            <a:srgbClr val="FDE53C"/>
          </p15:clr>
        </p15:guide>
        <p15:guide id="23" pos="6879">
          <p15:clr>
            <a:srgbClr val="FDE53C"/>
          </p15:clr>
        </p15:guide>
        <p15:guide id="24" pos="6970">
          <p15:clr>
            <a:srgbClr val="FDE53C"/>
          </p15:clr>
        </p15:guide>
        <p15:guide id="25" pos="7496">
          <p15:clr>
            <a:srgbClr val="FDE53C"/>
          </p15:clr>
        </p15:guide>
        <p15:guide id="28" orient="horz" pos="1382">
          <p15:clr>
            <a:srgbClr val="FDE53C"/>
          </p15:clr>
        </p15:guide>
        <p15:guide id="29" orient="horz" pos="1473">
          <p15:clr>
            <a:srgbClr val="FDE53C"/>
          </p15:clr>
        </p15:guide>
        <p15:guide id="30" orient="horz" pos="2024">
          <p15:clr>
            <a:srgbClr val="FDE53C"/>
          </p15:clr>
        </p15:guide>
        <p15:guide id="31" orient="horz" pos="2115">
          <p15:clr>
            <a:srgbClr val="FDE53C"/>
          </p15:clr>
        </p15:guide>
        <p15:guide id="32" orient="horz" pos="2666">
          <p15:clr>
            <a:srgbClr val="FDE53C"/>
          </p15:clr>
        </p15:guide>
        <p15:guide id="33" orient="horz" pos="2757">
          <p15:clr>
            <a:srgbClr val="FDE53C"/>
          </p15:clr>
        </p15:guide>
        <p15:guide id="34" orient="horz" pos="3308">
          <p15:clr>
            <a:srgbClr val="FDE53C"/>
          </p15:clr>
        </p15:guide>
        <p15:guide id="35" orient="horz" pos="3398">
          <p15:clr>
            <a:srgbClr val="FDE53C"/>
          </p15:clr>
        </p15:guide>
        <p15:guide id="36" orient="horz" pos="3954">
          <p15:clr>
            <a:srgbClr val="FDE53C"/>
          </p15:clr>
        </p15:guide>
        <p15:guide id="37" orient="horz" pos="4044">
          <p15:clr>
            <a:srgbClr val="FDE53C"/>
          </p15:clr>
        </p15:guide>
        <p15:guide id="38" orient="horz" pos="4131">
          <p15:clr>
            <a:srgbClr val="FDE53C"/>
          </p15:clr>
        </p15:guide>
        <p15:guide id="39" orient="horz" pos="738">
          <p15:clr>
            <a:srgbClr val="FDE53C"/>
          </p15:clr>
        </p15:guide>
        <p15:guide id="40" orient="horz" pos="828">
          <p15:clr>
            <a:srgbClr val="FDE53C"/>
          </p15:clr>
        </p15:guide>
        <p15:guide id="41" orient="horz" pos="1060">
          <p15:clr>
            <a:srgbClr val="FDE53C"/>
          </p15:clr>
        </p15:guide>
        <p15:guide id="42" orient="horz" pos="1148">
          <p15:clr>
            <a:srgbClr val="FDE53C"/>
          </p15:clr>
        </p15:guide>
        <p15:guide id="43" orient="horz" pos="1702">
          <p15:clr>
            <a:srgbClr val="FDE53C"/>
          </p15:clr>
        </p15:guide>
        <p15:guide id="44" orient="horz" pos="1794">
          <p15:clr>
            <a:srgbClr val="FDE53C"/>
          </p15:clr>
        </p15:guide>
        <p15:guide id="45" orient="horz" pos="2346">
          <p15:clr>
            <a:srgbClr val="FDE53C"/>
          </p15:clr>
        </p15:guide>
        <p15:guide id="46" orient="horz" pos="2436">
          <p15:clr>
            <a:srgbClr val="FDE53C"/>
          </p15:clr>
        </p15:guide>
        <p15:guide id="47" orient="horz" pos="2990">
          <p15:clr>
            <a:srgbClr val="FDE53C"/>
          </p15:clr>
        </p15:guide>
        <p15:guide id="48" orient="horz" pos="3080">
          <p15:clr>
            <a:srgbClr val="FDE53C"/>
          </p15:clr>
        </p15:guide>
        <p15:guide id="49" orient="horz" pos="3632">
          <p15:clr>
            <a:srgbClr val="FDE53C"/>
          </p15:clr>
        </p15:guide>
        <p15:guide id="50" orient="horz" pos="3722">
          <p15:clr>
            <a:srgbClr val="FDE53C"/>
          </p15:clr>
        </p15:guide>
        <p15:guide id="51" orient="horz" pos="380">
          <p15:clr>
            <a:srgbClr val="547EBF"/>
          </p15:clr>
        </p15:guide>
        <p15:guide id="52" pos="7172">
          <p15:clr>
            <a:srgbClr val="547EBF"/>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microsoft.com/office/2018/10/relationships/comments" Target="../comments/modernComment_100_0.xml"/><Relationship Id="rId1" Type="http://schemas.openxmlformats.org/officeDocument/2006/relationships/slideLayout" Target="../slideLayouts/slideLayout6.xml"/><Relationship Id="rId4" Type="http://schemas.openxmlformats.org/officeDocument/2006/relationships/slide" Target="slide4.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microsoft.com/office/2018/10/relationships/comments" Target="../comments/modernComment_108_904E31B1.xml"/><Relationship Id="rId1" Type="http://schemas.openxmlformats.org/officeDocument/2006/relationships/slideLayout" Target="../slideLayouts/slideLayout6.xml"/><Relationship Id="rId4" Type="http://schemas.openxmlformats.org/officeDocument/2006/relationships/slide" Target="slide4.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microsoft.com/office/2018/10/relationships/comments" Target="../comments/modernComment_109_B1DC3919.xml"/><Relationship Id="rId1" Type="http://schemas.openxmlformats.org/officeDocument/2006/relationships/slideLayout" Target="../slideLayouts/slideLayout6.xml"/><Relationship Id="rId4" Type="http://schemas.openxmlformats.org/officeDocument/2006/relationships/slide" Target="slide4.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05_0.xml"/><Relationship Id="rId7" Type="http://schemas.openxmlformats.org/officeDocument/2006/relationships/image" Target="../media/image9.sv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slide" Target="slide6.xml"/><Relationship Id="rId4" Type="http://schemas.openxmlformats.org/officeDocument/2006/relationships/slide" Target="slide4.xml"/></Relationships>
</file>

<file path=ppt/slides/_rels/slide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slide" Target="slide2.xml"/><Relationship Id="rId7" Type="http://schemas.openxmlformats.org/officeDocument/2006/relationships/image" Target="../media/image8.png"/><Relationship Id="rId2" Type="http://schemas.microsoft.com/office/2018/10/relationships/comments" Target="../comments/modernComment_107_0.xml"/><Relationship Id="rId1" Type="http://schemas.openxmlformats.org/officeDocument/2006/relationships/slideLayout" Target="../slideLayouts/slideLayout6.xml"/><Relationship Id="rId6" Type="http://schemas.openxmlformats.org/officeDocument/2006/relationships/slide" Target="slide4.xml"/><Relationship Id="rId5" Type="http://schemas.openxmlformats.org/officeDocument/2006/relationships/image" Target="../media/image11.svg"/><Relationship Id="rId10" Type="http://schemas.openxmlformats.org/officeDocument/2006/relationships/image" Target="../media/image13.svg"/><Relationship Id="rId4" Type="http://schemas.openxmlformats.org/officeDocument/2006/relationships/image" Target="../media/image10.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3A4B70-8B0D-3BC0-06F2-123B8253E4F7}"/>
              </a:ext>
            </a:extLst>
          </p:cNvPr>
          <p:cNvSpPr txBox="1"/>
          <p:nvPr/>
        </p:nvSpPr>
        <p:spPr>
          <a:xfrm>
            <a:off x="2568883" y="1051761"/>
            <a:ext cx="4400328" cy="338554"/>
          </a:xfrm>
          <a:prstGeom prst="rect">
            <a:avLst/>
          </a:prstGeom>
          <a:noFill/>
        </p:spPr>
        <p:txBody>
          <a:bodyPr wrap="square">
            <a:spAutoFit/>
          </a:bodyPr>
          <a:lstStyle/>
          <a:p>
            <a:pPr>
              <a:defRPr sz="2400"/>
            </a:pPr>
            <a:r>
              <a:rPr lang="en-US" sz="1600" dirty="0">
                <a:latin typeface="Johnson Display" panose="00000500000000000000" pitchFamily="50" charset="0"/>
              </a:rPr>
              <a:t>Welcome to the Pathfinder Conversation Guide</a:t>
            </a:r>
          </a:p>
        </p:txBody>
      </p:sp>
      <p:sp>
        <p:nvSpPr>
          <p:cNvPr id="4" name="TextBox 3">
            <a:extLst>
              <a:ext uri="{FF2B5EF4-FFF2-40B4-BE49-F238E27FC236}">
                <a16:creationId xmlns:a16="http://schemas.microsoft.com/office/drawing/2014/main" id="{B0976850-F008-F6F2-5CF2-0255B8906A09}"/>
              </a:ext>
            </a:extLst>
          </p:cNvPr>
          <p:cNvSpPr txBox="1"/>
          <p:nvPr/>
        </p:nvSpPr>
        <p:spPr>
          <a:xfrm>
            <a:off x="480591" y="1929091"/>
            <a:ext cx="4400328" cy="338554"/>
          </a:xfrm>
          <a:prstGeom prst="rect">
            <a:avLst/>
          </a:prstGeom>
          <a:noFill/>
        </p:spPr>
        <p:txBody>
          <a:bodyPr wrap="square">
            <a:spAutoFit/>
          </a:bodyPr>
          <a:lstStyle/>
          <a:p>
            <a:pPr>
              <a:defRPr sz="2400"/>
            </a:pPr>
            <a:r>
              <a:rPr lang="en-US" sz="1600" dirty="0">
                <a:latin typeface="Johnson Display" panose="00000500000000000000" pitchFamily="50" charset="0"/>
              </a:rPr>
              <a:t>Choose your role:</a:t>
            </a:r>
            <a:endParaRPr sz="1600" dirty="0">
              <a:latin typeface="Johnson Display" panose="00000500000000000000" pitchFamily="50" charset="0"/>
            </a:endParaRPr>
          </a:p>
        </p:txBody>
      </p:sp>
      <p:sp>
        <p:nvSpPr>
          <p:cNvPr id="6" name="Rounded Rectangle 4">
            <a:hlinkClick r:id="rId2" action="ppaction://hlinksldjump"/>
            <a:extLst>
              <a:ext uri="{FF2B5EF4-FFF2-40B4-BE49-F238E27FC236}">
                <a16:creationId xmlns:a16="http://schemas.microsoft.com/office/drawing/2014/main" id="{7A0D4CD4-9DD3-CA06-B42F-828386EE68AD}"/>
              </a:ext>
            </a:extLst>
          </p:cNvPr>
          <p:cNvSpPr/>
          <p:nvPr/>
        </p:nvSpPr>
        <p:spPr>
          <a:xfrm>
            <a:off x="3008870" y="2591872"/>
            <a:ext cx="3126259" cy="429097"/>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Johnson Display" panose="00000500000000000000" pitchFamily="50" charset="0"/>
              </a:rPr>
              <a:t>J &amp; J Sales Rep</a:t>
            </a:r>
            <a:endParaRPr b="1" dirty="0">
              <a:latin typeface="Johnson Display" panose="00000500000000000000" pitchFamily="50" charset="0"/>
            </a:endParaRPr>
          </a:p>
        </p:txBody>
      </p:sp>
      <p:sp>
        <p:nvSpPr>
          <p:cNvPr id="7" name="Rounded Rectangle 4">
            <a:hlinkClick r:id="rId2" action="ppaction://hlinksldjump"/>
            <a:extLst>
              <a:ext uri="{FF2B5EF4-FFF2-40B4-BE49-F238E27FC236}">
                <a16:creationId xmlns:a16="http://schemas.microsoft.com/office/drawing/2014/main" id="{B84BAF08-9264-7B02-A736-BAA1F7FC0C65}"/>
              </a:ext>
            </a:extLst>
          </p:cNvPr>
          <p:cNvSpPr/>
          <p:nvPr/>
        </p:nvSpPr>
        <p:spPr>
          <a:xfrm>
            <a:off x="3008869" y="3155465"/>
            <a:ext cx="3126259" cy="429097"/>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Johnson Display" panose="00000500000000000000" pitchFamily="50" charset="0"/>
              </a:rPr>
              <a:t>Surgeon</a:t>
            </a:r>
            <a:endParaRPr b="1" dirty="0">
              <a:latin typeface="Johnson Display" panose="00000500000000000000" pitchFamily="50" charset="0"/>
            </a:endParaRPr>
          </a:p>
        </p:txBody>
      </p:sp>
    </p:spTree>
    <p:extLst>
      <p:ext uri="{BB962C8B-B14F-4D97-AF65-F5344CB8AC3E}">
        <p14:creationId xmlns:p14="http://schemas.microsoft.com/office/powerpoint/2010/main" val="355329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6CCDEE2-B45F-E255-536D-8E41D85B716A}"/>
              </a:ext>
            </a:extLst>
          </p:cNvPr>
          <p:cNvSpPr txBox="1"/>
          <p:nvPr/>
        </p:nvSpPr>
        <p:spPr>
          <a:xfrm>
            <a:off x="171672" y="3856745"/>
            <a:ext cx="4400328" cy="1323439"/>
          </a:xfrm>
          <a:prstGeom prst="rect">
            <a:avLst/>
          </a:prstGeom>
          <a:noFill/>
        </p:spPr>
        <p:txBody>
          <a:bodyPr wrap="square">
            <a:spAutoFit/>
          </a:bodyPr>
          <a:lstStyle/>
          <a:p>
            <a:pPr>
              <a:defRPr sz="2400"/>
            </a:pPr>
            <a:r>
              <a:rPr sz="1600" dirty="0">
                <a:latin typeface="Johnson Display" panose="00000500000000000000" pitchFamily="50" charset="0"/>
              </a:rPr>
              <a:t>Th</a:t>
            </a:r>
            <a:r>
              <a:rPr lang="en-US" sz="1600" dirty="0">
                <a:latin typeface="Johnson Display" panose="00000500000000000000" pitchFamily="50" charset="0"/>
              </a:rPr>
              <a:t>e Pathfinder Conversation Guide </a:t>
            </a:r>
            <a:r>
              <a:rPr sz="1600" dirty="0">
                <a:latin typeface="Johnson Display" panose="00000500000000000000" pitchFamily="50" charset="0"/>
              </a:rPr>
              <a:t>will help identify your </a:t>
            </a:r>
            <a:r>
              <a:rPr lang="en-US" sz="1600" dirty="0">
                <a:latin typeface="Johnson Display" panose="00000500000000000000" pitchFamily="50" charset="0"/>
              </a:rPr>
              <a:t>customers </a:t>
            </a:r>
            <a:r>
              <a:rPr sz="1600" dirty="0">
                <a:latin typeface="Johnson Display" panose="00000500000000000000" pitchFamily="50" charset="0"/>
              </a:rPr>
              <a:t>alignment philosophy in </a:t>
            </a:r>
            <a:r>
              <a:rPr lang="en-US" sz="1600" dirty="0">
                <a:latin typeface="Johnson Display" panose="00000500000000000000" pitchFamily="50" charset="0"/>
              </a:rPr>
              <a:t>Total Knee Arthroplasty (</a:t>
            </a:r>
            <a:r>
              <a:rPr sz="1600" dirty="0">
                <a:latin typeface="Johnson Display" panose="00000500000000000000" pitchFamily="50" charset="0"/>
              </a:rPr>
              <a:t>TKA</a:t>
            </a:r>
            <a:r>
              <a:rPr lang="en-US" sz="1600" dirty="0">
                <a:latin typeface="Johnson Display" panose="00000500000000000000" pitchFamily="50" charset="0"/>
              </a:rPr>
              <a:t>)</a:t>
            </a:r>
            <a:r>
              <a:rPr sz="1600" dirty="0">
                <a:latin typeface="Johnson Display" panose="00000500000000000000" pitchFamily="50" charset="0"/>
              </a:rPr>
              <a:t>.</a:t>
            </a:r>
          </a:p>
          <a:p>
            <a:endParaRPr lang="en-US" sz="1600" dirty="0">
              <a:latin typeface="Johnson Display" panose="00000500000000000000" pitchFamily="50" charset="0"/>
            </a:endParaRPr>
          </a:p>
          <a:p>
            <a:r>
              <a:rPr lang="en-US" sz="1600" dirty="0">
                <a:latin typeface="Johnson Display" panose="00000500000000000000" pitchFamily="50" charset="0"/>
              </a:rPr>
              <a:t>Choose an option to get started.</a:t>
            </a:r>
            <a:endParaRPr sz="1600" dirty="0">
              <a:latin typeface="Johnson Display" panose="00000500000000000000" pitchFamily="50" charset="0"/>
            </a:endParaRPr>
          </a:p>
        </p:txBody>
      </p:sp>
      <p:pic>
        <p:nvPicPr>
          <p:cNvPr id="11" name="Picture 10" descr="A person and person looking at x-ray images&#10;&#10;AI-generated content may be incorrect.">
            <a:extLst>
              <a:ext uri="{FF2B5EF4-FFF2-40B4-BE49-F238E27FC236}">
                <a16:creationId xmlns:a16="http://schemas.microsoft.com/office/drawing/2014/main" id="{18BC4D17-37C8-BB67-8239-F6FF92276E12}"/>
              </a:ext>
            </a:extLst>
          </p:cNvPr>
          <p:cNvPicPr>
            <a:picLocks noChangeAspect="1"/>
          </p:cNvPicPr>
          <p:nvPr/>
        </p:nvPicPr>
        <p:blipFill>
          <a:blip r:embed="rId3"/>
          <a:stretch>
            <a:fillRect/>
          </a:stretch>
        </p:blipFill>
        <p:spPr>
          <a:xfrm>
            <a:off x="0" y="692735"/>
            <a:ext cx="9144000" cy="2910840"/>
          </a:xfrm>
          <a:prstGeom prst="rect">
            <a:avLst/>
          </a:prstGeom>
        </p:spPr>
      </p:pic>
      <p:grpSp>
        <p:nvGrpSpPr>
          <p:cNvPr id="16" name="Group 15">
            <a:extLst>
              <a:ext uri="{FF2B5EF4-FFF2-40B4-BE49-F238E27FC236}">
                <a16:creationId xmlns:a16="http://schemas.microsoft.com/office/drawing/2014/main" id="{2DAE6A8B-91D2-9EF8-0431-27E2FB603F03}"/>
              </a:ext>
            </a:extLst>
          </p:cNvPr>
          <p:cNvGrpSpPr/>
          <p:nvPr/>
        </p:nvGrpSpPr>
        <p:grpSpPr>
          <a:xfrm>
            <a:off x="5350474" y="3958066"/>
            <a:ext cx="3126260" cy="2072445"/>
            <a:chOff x="5350475" y="4224325"/>
            <a:chExt cx="3126260" cy="2072445"/>
          </a:xfrm>
        </p:grpSpPr>
        <p:sp>
          <p:nvSpPr>
            <p:cNvPr id="5" name="Rounded Rectangle 4">
              <a:hlinkClick r:id="rId4" action="ppaction://hlinksldjump"/>
            </p:cNvPr>
            <p:cNvSpPr/>
            <p:nvPr/>
          </p:nvSpPr>
          <p:spPr>
            <a:xfrm>
              <a:off x="5350476" y="4224325"/>
              <a:ext cx="3126259" cy="429097"/>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dirty="0">
                  <a:latin typeface="Johnson Display" panose="00000500000000000000" pitchFamily="50" charset="0"/>
                </a:rPr>
                <a:t>Start</a:t>
              </a:r>
              <a:r>
                <a:rPr lang="en-US" b="1" dirty="0">
                  <a:latin typeface="Johnson Display" panose="00000500000000000000" pitchFamily="50" charset="0"/>
                </a:rPr>
                <a:t> New Conversation</a:t>
              </a:r>
              <a:endParaRPr b="1" dirty="0">
                <a:latin typeface="Johnson Display" panose="00000500000000000000" pitchFamily="50" charset="0"/>
              </a:endParaRPr>
            </a:p>
          </p:txBody>
        </p:sp>
        <p:sp>
          <p:nvSpPr>
            <p:cNvPr id="2" name="Rounded Rectangle 4">
              <a:hlinkClick r:id="rId4" action="ppaction://hlinksldjump"/>
              <a:extLst>
                <a:ext uri="{FF2B5EF4-FFF2-40B4-BE49-F238E27FC236}">
                  <a16:creationId xmlns:a16="http://schemas.microsoft.com/office/drawing/2014/main" id="{DDCE6ECE-955B-1D45-7482-D5DA1B270AB8}"/>
                </a:ext>
              </a:extLst>
            </p:cNvPr>
            <p:cNvSpPr/>
            <p:nvPr/>
          </p:nvSpPr>
          <p:spPr>
            <a:xfrm>
              <a:off x="5350475" y="4787918"/>
              <a:ext cx="3126259" cy="429097"/>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Johnson Display" panose="00000500000000000000" pitchFamily="50" charset="0"/>
                </a:rPr>
                <a:t>Load Existing Conversation</a:t>
              </a:r>
              <a:endParaRPr b="1" dirty="0">
                <a:latin typeface="Johnson Display" panose="00000500000000000000" pitchFamily="50" charset="0"/>
              </a:endParaRPr>
            </a:p>
          </p:txBody>
        </p:sp>
        <p:sp>
          <p:nvSpPr>
            <p:cNvPr id="3" name="Rounded Rectangle 4">
              <a:hlinkClick r:id="rId4" action="ppaction://hlinksldjump"/>
              <a:extLst>
                <a:ext uri="{FF2B5EF4-FFF2-40B4-BE49-F238E27FC236}">
                  <a16:creationId xmlns:a16="http://schemas.microsoft.com/office/drawing/2014/main" id="{F81AC2CB-22A9-D74B-8F85-9F7C66A8C566}"/>
                </a:ext>
              </a:extLst>
            </p:cNvPr>
            <p:cNvSpPr/>
            <p:nvPr/>
          </p:nvSpPr>
          <p:spPr>
            <a:xfrm>
              <a:off x="5350475" y="5324647"/>
              <a:ext cx="3126259" cy="433388"/>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Johnson Display" panose="00000500000000000000" pitchFamily="50" charset="0"/>
                </a:rPr>
                <a:t>Review Content</a:t>
              </a:r>
              <a:endParaRPr b="1" dirty="0">
                <a:latin typeface="Johnson Display" panose="00000500000000000000" pitchFamily="50" charset="0"/>
              </a:endParaRPr>
            </a:p>
          </p:txBody>
        </p:sp>
        <p:sp>
          <p:nvSpPr>
            <p:cNvPr id="15" name="Rounded Rectangle 4">
              <a:hlinkClick r:id="rId4" action="ppaction://hlinksldjump"/>
              <a:extLst>
                <a:ext uri="{FF2B5EF4-FFF2-40B4-BE49-F238E27FC236}">
                  <a16:creationId xmlns:a16="http://schemas.microsoft.com/office/drawing/2014/main" id="{84447DF3-54F8-AD26-661C-598CA1F66358}"/>
                </a:ext>
              </a:extLst>
            </p:cNvPr>
            <p:cNvSpPr/>
            <p:nvPr/>
          </p:nvSpPr>
          <p:spPr>
            <a:xfrm>
              <a:off x="5350475" y="5863382"/>
              <a:ext cx="3126259" cy="433388"/>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Johnson Display" panose="00000500000000000000" pitchFamily="50" charset="0"/>
                </a:rPr>
                <a:t>Compare Philosophies Tool</a:t>
              </a:r>
            </a:p>
          </p:txBody>
        </p:sp>
      </p:grpSp>
      <p:sp>
        <p:nvSpPr>
          <p:cNvPr id="4" name="TextBox 3">
            <a:extLst>
              <a:ext uri="{FF2B5EF4-FFF2-40B4-BE49-F238E27FC236}">
                <a16:creationId xmlns:a16="http://schemas.microsoft.com/office/drawing/2014/main" id="{69730E38-DA36-5008-D209-9E0A7AE500CE}"/>
              </a:ext>
            </a:extLst>
          </p:cNvPr>
          <p:cNvSpPr txBox="1"/>
          <p:nvPr/>
        </p:nvSpPr>
        <p:spPr>
          <a:xfrm>
            <a:off x="3410464" y="4530821"/>
            <a:ext cx="1971052" cy="369332"/>
          </a:xfrm>
          <a:prstGeom prst="rect">
            <a:avLst/>
          </a:prstGeom>
          <a:noFill/>
        </p:spPr>
        <p:txBody>
          <a:bodyPr wrap="none" rtlCol="0">
            <a:spAutoFit/>
          </a:bodyPr>
          <a:lstStyle/>
          <a:p>
            <a:r>
              <a:rPr lang="en-US" dirty="0">
                <a:solidFill>
                  <a:srgbClr val="002060"/>
                </a:solidFill>
              </a:rPr>
              <a:t>[Sales reps only] </a:t>
            </a:r>
            <a:r>
              <a:rPr lang="en-US" sz="1800" dirty="0"/>
              <a:t>→</a:t>
            </a:r>
            <a:endParaRPr lang="en-US" sz="1800" dirty="0">
              <a:latin typeface="MS Shell Dlg 2" panose="020B0604030504040204" pitchFamily="34" charset="0"/>
            </a:endParaRPr>
          </a:p>
        </p:txBody>
      </p:sp>
    </p:spTree>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DAF12-250F-CC91-388D-B91AA371F731}"/>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B43EB3AC-E0FC-8D09-A4C2-5343F95B8E1E}"/>
              </a:ext>
            </a:extLst>
          </p:cNvPr>
          <p:cNvSpPr txBox="1"/>
          <p:nvPr/>
        </p:nvSpPr>
        <p:spPr>
          <a:xfrm>
            <a:off x="171672" y="3856745"/>
            <a:ext cx="4400328" cy="1323439"/>
          </a:xfrm>
          <a:prstGeom prst="rect">
            <a:avLst/>
          </a:prstGeom>
          <a:noFill/>
        </p:spPr>
        <p:txBody>
          <a:bodyPr wrap="square">
            <a:spAutoFit/>
          </a:bodyPr>
          <a:lstStyle/>
          <a:p>
            <a:pPr>
              <a:defRPr sz="2400"/>
            </a:pPr>
            <a:r>
              <a:rPr sz="1600" dirty="0">
                <a:latin typeface="Johnson Display" panose="00000500000000000000" pitchFamily="50" charset="0"/>
              </a:rPr>
              <a:t>Th</a:t>
            </a:r>
            <a:r>
              <a:rPr lang="en-US" sz="1600" dirty="0">
                <a:latin typeface="Johnson Display" panose="00000500000000000000" pitchFamily="50" charset="0"/>
              </a:rPr>
              <a:t>e Pathfinder Conversation Guide </a:t>
            </a:r>
            <a:r>
              <a:rPr sz="1600" dirty="0">
                <a:latin typeface="Johnson Display" panose="00000500000000000000" pitchFamily="50" charset="0"/>
              </a:rPr>
              <a:t>will help identify your </a:t>
            </a:r>
            <a:r>
              <a:rPr lang="en-US" sz="1600" dirty="0">
                <a:latin typeface="Johnson Display" panose="00000500000000000000" pitchFamily="50" charset="0"/>
              </a:rPr>
              <a:t>customers </a:t>
            </a:r>
            <a:r>
              <a:rPr sz="1600" dirty="0">
                <a:latin typeface="Johnson Display" panose="00000500000000000000" pitchFamily="50" charset="0"/>
              </a:rPr>
              <a:t>alignment philosophy in </a:t>
            </a:r>
            <a:r>
              <a:rPr lang="en-US" sz="1600" dirty="0">
                <a:latin typeface="Johnson Display" panose="00000500000000000000" pitchFamily="50" charset="0"/>
              </a:rPr>
              <a:t>Total Knee Arthroplasty (</a:t>
            </a:r>
            <a:r>
              <a:rPr sz="1600" dirty="0">
                <a:latin typeface="Johnson Display" panose="00000500000000000000" pitchFamily="50" charset="0"/>
              </a:rPr>
              <a:t>TKA</a:t>
            </a:r>
            <a:r>
              <a:rPr lang="en-US" sz="1600" dirty="0">
                <a:latin typeface="Johnson Display" panose="00000500000000000000" pitchFamily="50" charset="0"/>
              </a:rPr>
              <a:t>)</a:t>
            </a:r>
            <a:r>
              <a:rPr sz="1600" dirty="0">
                <a:latin typeface="Johnson Display" panose="00000500000000000000" pitchFamily="50" charset="0"/>
              </a:rPr>
              <a:t>.</a:t>
            </a:r>
          </a:p>
          <a:p>
            <a:endParaRPr lang="en-US" sz="1600" dirty="0">
              <a:latin typeface="Johnson Display" panose="00000500000000000000" pitchFamily="50" charset="0"/>
            </a:endParaRPr>
          </a:p>
          <a:p>
            <a:r>
              <a:rPr lang="en-US" sz="1600" dirty="0">
                <a:latin typeface="Johnson Display" panose="00000500000000000000" pitchFamily="50" charset="0"/>
              </a:rPr>
              <a:t>Choose an option to get started.</a:t>
            </a:r>
            <a:endParaRPr sz="1600" dirty="0">
              <a:latin typeface="Johnson Display" panose="00000500000000000000" pitchFamily="50" charset="0"/>
            </a:endParaRPr>
          </a:p>
        </p:txBody>
      </p:sp>
      <p:pic>
        <p:nvPicPr>
          <p:cNvPr id="11" name="Picture 10" descr="A person and person looking at x-ray images&#10;&#10;AI-generated content may be incorrect.">
            <a:extLst>
              <a:ext uri="{FF2B5EF4-FFF2-40B4-BE49-F238E27FC236}">
                <a16:creationId xmlns:a16="http://schemas.microsoft.com/office/drawing/2014/main" id="{7E598A4C-7DDC-0094-3828-5EFE2CF1FF90}"/>
              </a:ext>
            </a:extLst>
          </p:cNvPr>
          <p:cNvPicPr>
            <a:picLocks noChangeAspect="1"/>
          </p:cNvPicPr>
          <p:nvPr/>
        </p:nvPicPr>
        <p:blipFill>
          <a:blip r:embed="rId3"/>
          <a:stretch>
            <a:fillRect/>
          </a:stretch>
        </p:blipFill>
        <p:spPr>
          <a:xfrm>
            <a:off x="0" y="692735"/>
            <a:ext cx="9144000" cy="2910840"/>
          </a:xfrm>
          <a:prstGeom prst="rect">
            <a:avLst/>
          </a:prstGeom>
        </p:spPr>
      </p:pic>
      <p:grpSp>
        <p:nvGrpSpPr>
          <p:cNvPr id="16" name="Group 15">
            <a:extLst>
              <a:ext uri="{FF2B5EF4-FFF2-40B4-BE49-F238E27FC236}">
                <a16:creationId xmlns:a16="http://schemas.microsoft.com/office/drawing/2014/main" id="{69013039-E317-5DAE-95F3-FF752BEA9A82}"/>
              </a:ext>
            </a:extLst>
          </p:cNvPr>
          <p:cNvGrpSpPr/>
          <p:nvPr/>
        </p:nvGrpSpPr>
        <p:grpSpPr>
          <a:xfrm>
            <a:off x="5350474" y="3958066"/>
            <a:ext cx="3126260" cy="2072445"/>
            <a:chOff x="5350475" y="4224325"/>
            <a:chExt cx="3126260" cy="2072445"/>
          </a:xfrm>
        </p:grpSpPr>
        <p:sp>
          <p:nvSpPr>
            <p:cNvPr id="5" name="Rounded Rectangle 4">
              <a:hlinkClick r:id="rId4" action="ppaction://hlinksldjump"/>
              <a:extLst>
                <a:ext uri="{FF2B5EF4-FFF2-40B4-BE49-F238E27FC236}">
                  <a16:creationId xmlns:a16="http://schemas.microsoft.com/office/drawing/2014/main" id="{97D57080-A4A1-B0BE-D0B9-33011BCACE2F}"/>
                </a:ext>
              </a:extLst>
            </p:cNvPr>
            <p:cNvSpPr/>
            <p:nvPr/>
          </p:nvSpPr>
          <p:spPr>
            <a:xfrm>
              <a:off x="5350476" y="4224325"/>
              <a:ext cx="3126259" cy="429097"/>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dirty="0">
                  <a:latin typeface="Johnson Display" panose="00000500000000000000" pitchFamily="50" charset="0"/>
                </a:rPr>
                <a:t>Start</a:t>
              </a:r>
              <a:r>
                <a:rPr lang="en-US" b="1" dirty="0">
                  <a:latin typeface="Johnson Display" panose="00000500000000000000" pitchFamily="50" charset="0"/>
                </a:rPr>
                <a:t> New Conversation</a:t>
              </a:r>
              <a:endParaRPr b="1" dirty="0">
                <a:latin typeface="Johnson Display" panose="00000500000000000000" pitchFamily="50" charset="0"/>
              </a:endParaRPr>
            </a:p>
          </p:txBody>
        </p:sp>
        <p:sp>
          <p:nvSpPr>
            <p:cNvPr id="2" name="Rounded Rectangle 4">
              <a:hlinkClick r:id="rId4" action="ppaction://hlinksldjump"/>
              <a:extLst>
                <a:ext uri="{FF2B5EF4-FFF2-40B4-BE49-F238E27FC236}">
                  <a16:creationId xmlns:a16="http://schemas.microsoft.com/office/drawing/2014/main" id="{8934DA62-273A-7E57-6232-ADB877F6207F}"/>
                </a:ext>
              </a:extLst>
            </p:cNvPr>
            <p:cNvSpPr/>
            <p:nvPr/>
          </p:nvSpPr>
          <p:spPr>
            <a:xfrm>
              <a:off x="5350475" y="4787918"/>
              <a:ext cx="3126259" cy="429097"/>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Johnson Display" panose="00000500000000000000" pitchFamily="50" charset="0"/>
                </a:rPr>
                <a:t>Load Existing Conversation</a:t>
              </a:r>
              <a:endParaRPr b="1" dirty="0">
                <a:latin typeface="Johnson Display" panose="00000500000000000000" pitchFamily="50" charset="0"/>
              </a:endParaRPr>
            </a:p>
          </p:txBody>
        </p:sp>
        <p:sp>
          <p:nvSpPr>
            <p:cNvPr id="3" name="Rounded Rectangle 4">
              <a:hlinkClick r:id="rId4" action="ppaction://hlinksldjump"/>
              <a:extLst>
                <a:ext uri="{FF2B5EF4-FFF2-40B4-BE49-F238E27FC236}">
                  <a16:creationId xmlns:a16="http://schemas.microsoft.com/office/drawing/2014/main" id="{0A33F55D-C396-6C98-8488-0DB385154EF9}"/>
                </a:ext>
              </a:extLst>
            </p:cNvPr>
            <p:cNvSpPr/>
            <p:nvPr/>
          </p:nvSpPr>
          <p:spPr>
            <a:xfrm>
              <a:off x="5350475" y="5324647"/>
              <a:ext cx="3126259" cy="433388"/>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Johnson Display" panose="00000500000000000000" pitchFamily="50" charset="0"/>
                </a:rPr>
                <a:t>Review Content</a:t>
              </a:r>
              <a:endParaRPr b="1" dirty="0">
                <a:latin typeface="Johnson Display" panose="00000500000000000000" pitchFamily="50" charset="0"/>
              </a:endParaRPr>
            </a:p>
          </p:txBody>
        </p:sp>
        <p:sp>
          <p:nvSpPr>
            <p:cNvPr id="15" name="Rounded Rectangle 4">
              <a:hlinkClick r:id="rId4" action="ppaction://hlinksldjump"/>
              <a:extLst>
                <a:ext uri="{FF2B5EF4-FFF2-40B4-BE49-F238E27FC236}">
                  <a16:creationId xmlns:a16="http://schemas.microsoft.com/office/drawing/2014/main" id="{4A9F1FC1-187C-B038-1B84-CE98F524EA04}"/>
                </a:ext>
              </a:extLst>
            </p:cNvPr>
            <p:cNvSpPr/>
            <p:nvPr/>
          </p:nvSpPr>
          <p:spPr>
            <a:xfrm>
              <a:off x="5350475" y="5863382"/>
              <a:ext cx="3126259" cy="433388"/>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Johnson Display" panose="00000500000000000000" pitchFamily="50" charset="0"/>
                </a:rPr>
                <a:t>Compare Philosophies Tool</a:t>
              </a:r>
            </a:p>
          </p:txBody>
        </p:sp>
      </p:grpSp>
      <p:sp>
        <p:nvSpPr>
          <p:cNvPr id="4" name="Rectangle 3">
            <a:extLst>
              <a:ext uri="{FF2B5EF4-FFF2-40B4-BE49-F238E27FC236}">
                <a16:creationId xmlns:a16="http://schemas.microsoft.com/office/drawing/2014/main" id="{50F46163-19A2-DE1D-27B1-59A737FB4970}"/>
              </a:ext>
            </a:extLst>
          </p:cNvPr>
          <p:cNvSpPr/>
          <p:nvPr/>
        </p:nvSpPr>
        <p:spPr>
          <a:xfrm>
            <a:off x="0" y="0"/>
            <a:ext cx="9144000" cy="6858000"/>
          </a:xfrm>
          <a:prstGeom prst="rect">
            <a:avLst/>
          </a:prstGeom>
          <a:solidFill>
            <a:schemeClr val="tx1">
              <a:lumMod val="85000"/>
              <a:lumOff val="15000"/>
              <a:alpha val="4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8E308A1-8961-F228-F3E3-E0A097ED3C5D}"/>
              </a:ext>
            </a:extLst>
          </p:cNvPr>
          <p:cNvGrpSpPr/>
          <p:nvPr/>
        </p:nvGrpSpPr>
        <p:grpSpPr>
          <a:xfrm>
            <a:off x="2224216" y="1241854"/>
            <a:ext cx="4695568" cy="4374293"/>
            <a:chOff x="2421924" y="1519880"/>
            <a:chExt cx="4695568" cy="4374293"/>
          </a:xfrm>
        </p:grpSpPr>
        <p:sp>
          <p:nvSpPr>
            <p:cNvPr id="6" name="Rectangle 5">
              <a:extLst>
                <a:ext uri="{FF2B5EF4-FFF2-40B4-BE49-F238E27FC236}">
                  <a16:creationId xmlns:a16="http://schemas.microsoft.com/office/drawing/2014/main" id="{F92735FF-10CB-D0C0-7FE8-D2869AA313A0}"/>
                </a:ext>
              </a:extLst>
            </p:cNvPr>
            <p:cNvSpPr/>
            <p:nvPr/>
          </p:nvSpPr>
          <p:spPr>
            <a:xfrm>
              <a:off x="2421924" y="1519880"/>
              <a:ext cx="4695568" cy="4374293"/>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9CC4517-0224-E3F4-58C0-5AFD5E725BE8}"/>
                </a:ext>
              </a:extLst>
            </p:cNvPr>
            <p:cNvSpPr txBox="1"/>
            <p:nvPr/>
          </p:nvSpPr>
          <p:spPr>
            <a:xfrm>
              <a:off x="2563505" y="1677816"/>
              <a:ext cx="3842952" cy="369332"/>
            </a:xfrm>
            <a:prstGeom prst="rect">
              <a:avLst/>
            </a:prstGeom>
            <a:noFill/>
          </p:spPr>
          <p:txBody>
            <a:bodyPr wrap="square" rtlCol="0">
              <a:spAutoFit/>
            </a:bodyPr>
            <a:lstStyle/>
            <a:p>
              <a:r>
                <a:rPr lang="en-US" dirty="0">
                  <a:latin typeface="Johnson Display" panose="00000500000000000000" pitchFamily="50" charset="0"/>
                </a:rPr>
                <a:t>Create New Conversation</a:t>
              </a:r>
            </a:p>
          </p:txBody>
        </p:sp>
        <p:sp>
          <p:nvSpPr>
            <p:cNvPr id="8" name="TextBox 7">
              <a:extLst>
                <a:ext uri="{FF2B5EF4-FFF2-40B4-BE49-F238E27FC236}">
                  <a16:creationId xmlns:a16="http://schemas.microsoft.com/office/drawing/2014/main" id="{F02AE9D3-0591-5A6F-E8FF-7DEA8F9A2015}"/>
                </a:ext>
              </a:extLst>
            </p:cNvPr>
            <p:cNvSpPr txBox="1"/>
            <p:nvPr/>
          </p:nvSpPr>
          <p:spPr>
            <a:xfrm>
              <a:off x="2563505" y="2088716"/>
              <a:ext cx="4250725" cy="369332"/>
            </a:xfrm>
            <a:prstGeom prst="rect">
              <a:avLst/>
            </a:prstGeom>
            <a:noFill/>
          </p:spPr>
          <p:txBody>
            <a:bodyPr wrap="square" rtlCol="0">
              <a:spAutoFit/>
            </a:bodyPr>
            <a:lstStyle/>
            <a:p>
              <a:r>
                <a:rPr lang="en-US" dirty="0"/>
                <a:t>Surgeon name(s)</a:t>
              </a:r>
            </a:p>
          </p:txBody>
        </p:sp>
        <p:sp>
          <p:nvSpPr>
            <p:cNvPr id="9" name="Rectangle: Rounded Corners 8">
              <a:extLst>
                <a:ext uri="{FF2B5EF4-FFF2-40B4-BE49-F238E27FC236}">
                  <a16:creationId xmlns:a16="http://schemas.microsoft.com/office/drawing/2014/main" id="{23FCB159-3D72-8E3D-5BDA-509DBE9706C2}"/>
                </a:ext>
              </a:extLst>
            </p:cNvPr>
            <p:cNvSpPr/>
            <p:nvPr/>
          </p:nvSpPr>
          <p:spPr>
            <a:xfrm>
              <a:off x="2638685" y="2437042"/>
              <a:ext cx="4138474" cy="379381"/>
            </a:xfrm>
            <a:prstGeom prst="roundRect">
              <a:avLst/>
            </a:prstGeom>
            <a:solidFill>
              <a:schemeClr val="bg1"/>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2988629-0033-6D29-6570-EEDF40DD920F}"/>
                </a:ext>
              </a:extLst>
            </p:cNvPr>
            <p:cNvSpPr txBox="1"/>
            <p:nvPr/>
          </p:nvSpPr>
          <p:spPr>
            <a:xfrm>
              <a:off x="2563505" y="2936973"/>
              <a:ext cx="4250725" cy="369332"/>
            </a:xfrm>
            <a:prstGeom prst="rect">
              <a:avLst/>
            </a:prstGeom>
            <a:noFill/>
          </p:spPr>
          <p:txBody>
            <a:bodyPr wrap="square" rtlCol="0">
              <a:spAutoFit/>
            </a:bodyPr>
            <a:lstStyle/>
            <a:p>
              <a:r>
                <a:rPr lang="en-US" dirty="0"/>
                <a:t>Affiliated hospital</a:t>
              </a:r>
            </a:p>
          </p:txBody>
        </p:sp>
        <p:sp>
          <p:nvSpPr>
            <p:cNvPr id="13" name="Rectangle: Rounded Corners 12">
              <a:extLst>
                <a:ext uri="{FF2B5EF4-FFF2-40B4-BE49-F238E27FC236}">
                  <a16:creationId xmlns:a16="http://schemas.microsoft.com/office/drawing/2014/main" id="{6E9C1CDE-65FD-AF6E-282A-4D8F5A48D2BD}"/>
                </a:ext>
              </a:extLst>
            </p:cNvPr>
            <p:cNvSpPr/>
            <p:nvPr/>
          </p:nvSpPr>
          <p:spPr>
            <a:xfrm>
              <a:off x="2607272" y="3285299"/>
              <a:ext cx="4138474" cy="379381"/>
            </a:xfrm>
            <a:prstGeom prst="roundRect">
              <a:avLst/>
            </a:prstGeom>
            <a:solidFill>
              <a:schemeClr val="bg1"/>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0A695CD-F9DD-03A7-2A4F-FE0268CF66BA}"/>
                </a:ext>
              </a:extLst>
            </p:cNvPr>
            <p:cNvSpPr txBox="1"/>
            <p:nvPr/>
          </p:nvSpPr>
          <p:spPr>
            <a:xfrm>
              <a:off x="2551146" y="3892017"/>
              <a:ext cx="4250725" cy="369332"/>
            </a:xfrm>
            <a:prstGeom prst="rect">
              <a:avLst/>
            </a:prstGeom>
            <a:noFill/>
          </p:spPr>
          <p:txBody>
            <a:bodyPr wrap="square" rtlCol="0">
              <a:spAutoFit/>
            </a:bodyPr>
            <a:lstStyle/>
            <a:p>
              <a:r>
                <a:rPr lang="en-US" dirty="0"/>
                <a:t>Affiliated hospital</a:t>
              </a:r>
            </a:p>
          </p:txBody>
        </p:sp>
        <p:sp>
          <p:nvSpPr>
            <p:cNvPr id="17" name="Rectangle: Rounded Corners 16">
              <a:extLst>
                <a:ext uri="{FF2B5EF4-FFF2-40B4-BE49-F238E27FC236}">
                  <a16:creationId xmlns:a16="http://schemas.microsoft.com/office/drawing/2014/main" id="{C9309358-BD37-C110-A20A-7156228FE9C3}"/>
                </a:ext>
              </a:extLst>
            </p:cNvPr>
            <p:cNvSpPr/>
            <p:nvPr/>
          </p:nvSpPr>
          <p:spPr>
            <a:xfrm>
              <a:off x="2638685" y="4263521"/>
              <a:ext cx="4138474" cy="379381"/>
            </a:xfrm>
            <a:prstGeom prst="roundRect">
              <a:avLst/>
            </a:prstGeom>
            <a:solidFill>
              <a:schemeClr val="bg1"/>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[drop down list]</a:t>
              </a:r>
            </a:p>
          </p:txBody>
        </p:sp>
        <p:sp>
          <p:nvSpPr>
            <p:cNvPr id="18" name="Isosceles Triangle 17">
              <a:extLst>
                <a:ext uri="{FF2B5EF4-FFF2-40B4-BE49-F238E27FC236}">
                  <a16:creationId xmlns:a16="http://schemas.microsoft.com/office/drawing/2014/main" id="{5B5019AA-9956-F97F-AD37-A7B3D13DCCE3}"/>
                </a:ext>
              </a:extLst>
            </p:cNvPr>
            <p:cNvSpPr/>
            <p:nvPr/>
          </p:nvSpPr>
          <p:spPr>
            <a:xfrm rot="10800000">
              <a:off x="6486256" y="4332514"/>
              <a:ext cx="222419" cy="250715"/>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76CFB14-BD63-FF99-4205-3F9483CEA9EF}"/>
                </a:ext>
              </a:extLst>
            </p:cNvPr>
            <p:cNvSpPr txBox="1"/>
            <p:nvPr/>
          </p:nvSpPr>
          <p:spPr>
            <a:xfrm>
              <a:off x="2526434" y="4834443"/>
              <a:ext cx="4250725" cy="369332"/>
            </a:xfrm>
            <a:prstGeom prst="rect">
              <a:avLst/>
            </a:prstGeom>
            <a:noFill/>
          </p:spPr>
          <p:txBody>
            <a:bodyPr wrap="square" rtlCol="0">
              <a:spAutoFit/>
            </a:bodyPr>
            <a:lstStyle/>
            <a:p>
              <a:r>
                <a:rPr lang="en-US" dirty="0"/>
                <a:t>Date</a:t>
              </a:r>
            </a:p>
          </p:txBody>
        </p:sp>
        <p:sp>
          <p:nvSpPr>
            <p:cNvPr id="20" name="Rectangle: Rounded Corners 19">
              <a:extLst>
                <a:ext uri="{FF2B5EF4-FFF2-40B4-BE49-F238E27FC236}">
                  <a16:creationId xmlns:a16="http://schemas.microsoft.com/office/drawing/2014/main" id="{3B720AB5-A772-E4DA-3438-156EA6EB1F71}"/>
                </a:ext>
              </a:extLst>
            </p:cNvPr>
            <p:cNvSpPr/>
            <p:nvPr/>
          </p:nvSpPr>
          <p:spPr>
            <a:xfrm>
              <a:off x="2613970" y="5241219"/>
              <a:ext cx="4138474" cy="379381"/>
            </a:xfrm>
            <a:prstGeom prst="roundRect">
              <a:avLst/>
            </a:prstGeom>
            <a:solidFill>
              <a:schemeClr val="bg1"/>
            </a:solidFill>
            <a:ln>
              <a:solidFill>
                <a:schemeClr val="tx1">
                  <a:lumMod val="65000"/>
                  <a:lumOff val="3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[Default to current date]]</a:t>
              </a:r>
            </a:p>
          </p:txBody>
        </p:sp>
      </p:grpSp>
      <p:sp>
        <p:nvSpPr>
          <p:cNvPr id="22" name="Multiplication Sign 21">
            <a:extLst>
              <a:ext uri="{FF2B5EF4-FFF2-40B4-BE49-F238E27FC236}">
                <a16:creationId xmlns:a16="http://schemas.microsoft.com/office/drawing/2014/main" id="{DE3D6CE3-6A5E-3582-A524-EC7DEEDD370E}"/>
              </a:ext>
            </a:extLst>
          </p:cNvPr>
          <p:cNvSpPr/>
          <p:nvPr/>
        </p:nvSpPr>
        <p:spPr>
          <a:xfrm>
            <a:off x="6399757" y="1274473"/>
            <a:ext cx="444843" cy="480991"/>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1043633"/>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263704-46D5-F590-B535-5A7FE988FEDA}"/>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640980ED-9A7A-27B2-60BB-0E5BC3D4C65C}"/>
              </a:ext>
            </a:extLst>
          </p:cNvPr>
          <p:cNvSpPr txBox="1"/>
          <p:nvPr/>
        </p:nvSpPr>
        <p:spPr>
          <a:xfrm>
            <a:off x="171672" y="3856745"/>
            <a:ext cx="4400328" cy="1323439"/>
          </a:xfrm>
          <a:prstGeom prst="rect">
            <a:avLst/>
          </a:prstGeom>
          <a:noFill/>
        </p:spPr>
        <p:txBody>
          <a:bodyPr wrap="square">
            <a:spAutoFit/>
          </a:bodyPr>
          <a:lstStyle/>
          <a:p>
            <a:pPr>
              <a:defRPr sz="2400"/>
            </a:pPr>
            <a:r>
              <a:rPr sz="1600" dirty="0">
                <a:latin typeface="Johnson Display" panose="00000500000000000000" pitchFamily="50" charset="0"/>
              </a:rPr>
              <a:t>Th</a:t>
            </a:r>
            <a:r>
              <a:rPr lang="en-US" sz="1600" dirty="0">
                <a:latin typeface="Johnson Display" panose="00000500000000000000" pitchFamily="50" charset="0"/>
              </a:rPr>
              <a:t>e Pathfinder Conversation Guide </a:t>
            </a:r>
            <a:r>
              <a:rPr sz="1600" dirty="0">
                <a:latin typeface="Johnson Display" panose="00000500000000000000" pitchFamily="50" charset="0"/>
              </a:rPr>
              <a:t>will help identify your </a:t>
            </a:r>
            <a:r>
              <a:rPr lang="en-US" sz="1600" dirty="0">
                <a:latin typeface="Johnson Display" panose="00000500000000000000" pitchFamily="50" charset="0"/>
              </a:rPr>
              <a:t>customers </a:t>
            </a:r>
            <a:r>
              <a:rPr sz="1600" dirty="0">
                <a:latin typeface="Johnson Display" panose="00000500000000000000" pitchFamily="50" charset="0"/>
              </a:rPr>
              <a:t>alignment philosophy in </a:t>
            </a:r>
            <a:r>
              <a:rPr lang="en-US" sz="1600" dirty="0">
                <a:latin typeface="Johnson Display" panose="00000500000000000000" pitchFamily="50" charset="0"/>
              </a:rPr>
              <a:t>Total Knee Arthroplasty (</a:t>
            </a:r>
            <a:r>
              <a:rPr sz="1600" dirty="0">
                <a:latin typeface="Johnson Display" panose="00000500000000000000" pitchFamily="50" charset="0"/>
              </a:rPr>
              <a:t>TKA</a:t>
            </a:r>
            <a:r>
              <a:rPr lang="en-US" sz="1600" dirty="0">
                <a:latin typeface="Johnson Display" panose="00000500000000000000" pitchFamily="50" charset="0"/>
              </a:rPr>
              <a:t>)</a:t>
            </a:r>
            <a:r>
              <a:rPr sz="1600" dirty="0">
                <a:latin typeface="Johnson Display" panose="00000500000000000000" pitchFamily="50" charset="0"/>
              </a:rPr>
              <a:t>.</a:t>
            </a:r>
          </a:p>
          <a:p>
            <a:endParaRPr lang="en-US" sz="1600" dirty="0">
              <a:latin typeface="Johnson Display" panose="00000500000000000000" pitchFamily="50" charset="0"/>
            </a:endParaRPr>
          </a:p>
          <a:p>
            <a:r>
              <a:rPr lang="en-US" sz="1600" dirty="0">
                <a:latin typeface="Johnson Display" panose="00000500000000000000" pitchFamily="50" charset="0"/>
              </a:rPr>
              <a:t>Choose an option to get started.</a:t>
            </a:r>
            <a:endParaRPr sz="1600" dirty="0">
              <a:latin typeface="Johnson Display" panose="00000500000000000000" pitchFamily="50" charset="0"/>
            </a:endParaRPr>
          </a:p>
        </p:txBody>
      </p:sp>
      <p:pic>
        <p:nvPicPr>
          <p:cNvPr id="11" name="Picture 10" descr="A person and person looking at x-ray images&#10;&#10;AI-generated content may be incorrect.">
            <a:extLst>
              <a:ext uri="{FF2B5EF4-FFF2-40B4-BE49-F238E27FC236}">
                <a16:creationId xmlns:a16="http://schemas.microsoft.com/office/drawing/2014/main" id="{D78D9B4B-ADF6-36A9-43A8-1A8ACB7F6A04}"/>
              </a:ext>
            </a:extLst>
          </p:cNvPr>
          <p:cNvPicPr>
            <a:picLocks noChangeAspect="1"/>
          </p:cNvPicPr>
          <p:nvPr/>
        </p:nvPicPr>
        <p:blipFill>
          <a:blip r:embed="rId3"/>
          <a:stretch>
            <a:fillRect/>
          </a:stretch>
        </p:blipFill>
        <p:spPr>
          <a:xfrm>
            <a:off x="0" y="692735"/>
            <a:ext cx="9144000" cy="2910840"/>
          </a:xfrm>
          <a:prstGeom prst="rect">
            <a:avLst/>
          </a:prstGeom>
        </p:spPr>
      </p:pic>
      <p:grpSp>
        <p:nvGrpSpPr>
          <p:cNvPr id="16" name="Group 15">
            <a:extLst>
              <a:ext uri="{FF2B5EF4-FFF2-40B4-BE49-F238E27FC236}">
                <a16:creationId xmlns:a16="http://schemas.microsoft.com/office/drawing/2014/main" id="{D67A0211-A3A3-84C6-E810-B89FF57C683B}"/>
              </a:ext>
            </a:extLst>
          </p:cNvPr>
          <p:cNvGrpSpPr/>
          <p:nvPr/>
        </p:nvGrpSpPr>
        <p:grpSpPr>
          <a:xfrm>
            <a:off x="5350474" y="3958066"/>
            <a:ext cx="3126260" cy="2072445"/>
            <a:chOff x="5350475" y="4224325"/>
            <a:chExt cx="3126260" cy="2072445"/>
          </a:xfrm>
        </p:grpSpPr>
        <p:sp>
          <p:nvSpPr>
            <p:cNvPr id="5" name="Rounded Rectangle 4">
              <a:hlinkClick r:id="rId4" action="ppaction://hlinksldjump"/>
              <a:extLst>
                <a:ext uri="{FF2B5EF4-FFF2-40B4-BE49-F238E27FC236}">
                  <a16:creationId xmlns:a16="http://schemas.microsoft.com/office/drawing/2014/main" id="{35BBC27A-11D1-A5A4-0DE0-537862DC60A2}"/>
                </a:ext>
              </a:extLst>
            </p:cNvPr>
            <p:cNvSpPr/>
            <p:nvPr/>
          </p:nvSpPr>
          <p:spPr>
            <a:xfrm>
              <a:off x="5350476" y="4224325"/>
              <a:ext cx="3126259" cy="429097"/>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b="1" dirty="0">
                  <a:latin typeface="Johnson Display" panose="00000500000000000000" pitchFamily="50" charset="0"/>
                </a:rPr>
                <a:t>Start</a:t>
              </a:r>
              <a:r>
                <a:rPr lang="en-US" b="1" dirty="0">
                  <a:latin typeface="Johnson Display" panose="00000500000000000000" pitchFamily="50" charset="0"/>
                </a:rPr>
                <a:t> New Conversation</a:t>
              </a:r>
              <a:endParaRPr b="1" dirty="0">
                <a:latin typeface="Johnson Display" panose="00000500000000000000" pitchFamily="50" charset="0"/>
              </a:endParaRPr>
            </a:p>
          </p:txBody>
        </p:sp>
        <p:sp>
          <p:nvSpPr>
            <p:cNvPr id="2" name="Rounded Rectangle 4">
              <a:hlinkClick r:id="rId4" action="ppaction://hlinksldjump"/>
              <a:extLst>
                <a:ext uri="{FF2B5EF4-FFF2-40B4-BE49-F238E27FC236}">
                  <a16:creationId xmlns:a16="http://schemas.microsoft.com/office/drawing/2014/main" id="{7F25D55F-919C-7901-04A9-5D168942F29E}"/>
                </a:ext>
              </a:extLst>
            </p:cNvPr>
            <p:cNvSpPr/>
            <p:nvPr/>
          </p:nvSpPr>
          <p:spPr>
            <a:xfrm>
              <a:off x="5350475" y="4787918"/>
              <a:ext cx="3126259" cy="429097"/>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Johnson Display" panose="00000500000000000000" pitchFamily="50" charset="0"/>
                </a:rPr>
                <a:t>Load Existing Conversation</a:t>
              </a:r>
              <a:endParaRPr b="1" dirty="0">
                <a:latin typeface="Johnson Display" panose="00000500000000000000" pitchFamily="50" charset="0"/>
              </a:endParaRPr>
            </a:p>
          </p:txBody>
        </p:sp>
        <p:sp>
          <p:nvSpPr>
            <p:cNvPr id="3" name="Rounded Rectangle 4">
              <a:hlinkClick r:id="rId4" action="ppaction://hlinksldjump"/>
              <a:extLst>
                <a:ext uri="{FF2B5EF4-FFF2-40B4-BE49-F238E27FC236}">
                  <a16:creationId xmlns:a16="http://schemas.microsoft.com/office/drawing/2014/main" id="{78B42F3A-C5E9-B2A9-F307-B423B3A42CF7}"/>
                </a:ext>
              </a:extLst>
            </p:cNvPr>
            <p:cNvSpPr/>
            <p:nvPr/>
          </p:nvSpPr>
          <p:spPr>
            <a:xfrm>
              <a:off x="5350475" y="5324647"/>
              <a:ext cx="3126259" cy="433388"/>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Johnson Display" panose="00000500000000000000" pitchFamily="50" charset="0"/>
                </a:rPr>
                <a:t>Review Content</a:t>
              </a:r>
              <a:endParaRPr b="1" dirty="0">
                <a:latin typeface="Johnson Display" panose="00000500000000000000" pitchFamily="50" charset="0"/>
              </a:endParaRPr>
            </a:p>
          </p:txBody>
        </p:sp>
        <p:sp>
          <p:nvSpPr>
            <p:cNvPr id="15" name="Rounded Rectangle 4">
              <a:hlinkClick r:id="rId4" action="ppaction://hlinksldjump"/>
              <a:extLst>
                <a:ext uri="{FF2B5EF4-FFF2-40B4-BE49-F238E27FC236}">
                  <a16:creationId xmlns:a16="http://schemas.microsoft.com/office/drawing/2014/main" id="{B1F06547-C0E9-AC73-B77E-65BDE27BEE2C}"/>
                </a:ext>
              </a:extLst>
            </p:cNvPr>
            <p:cNvSpPr/>
            <p:nvPr/>
          </p:nvSpPr>
          <p:spPr>
            <a:xfrm>
              <a:off x="5350475" y="5863382"/>
              <a:ext cx="3126259" cy="433388"/>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Johnson Display" panose="00000500000000000000" pitchFamily="50" charset="0"/>
                </a:rPr>
                <a:t>Compare Philosophies Tool</a:t>
              </a:r>
            </a:p>
          </p:txBody>
        </p:sp>
      </p:grpSp>
      <p:sp>
        <p:nvSpPr>
          <p:cNvPr id="4" name="Rectangle 3">
            <a:extLst>
              <a:ext uri="{FF2B5EF4-FFF2-40B4-BE49-F238E27FC236}">
                <a16:creationId xmlns:a16="http://schemas.microsoft.com/office/drawing/2014/main" id="{1DDAB800-6480-0CFE-9F10-A3D4EAAB3730}"/>
              </a:ext>
            </a:extLst>
          </p:cNvPr>
          <p:cNvSpPr/>
          <p:nvPr/>
        </p:nvSpPr>
        <p:spPr>
          <a:xfrm>
            <a:off x="0" y="0"/>
            <a:ext cx="9144000" cy="6858000"/>
          </a:xfrm>
          <a:prstGeom prst="rect">
            <a:avLst/>
          </a:prstGeom>
          <a:solidFill>
            <a:schemeClr val="tx1">
              <a:lumMod val="85000"/>
              <a:lumOff val="15000"/>
              <a:alpha val="4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85584775-0BC0-7859-FEC0-65428D0337ED}"/>
              </a:ext>
            </a:extLst>
          </p:cNvPr>
          <p:cNvGrpSpPr/>
          <p:nvPr/>
        </p:nvGrpSpPr>
        <p:grpSpPr>
          <a:xfrm>
            <a:off x="2224216" y="1241854"/>
            <a:ext cx="4695568" cy="4374293"/>
            <a:chOff x="2421924" y="1519880"/>
            <a:chExt cx="4695568" cy="4374293"/>
          </a:xfrm>
        </p:grpSpPr>
        <p:sp>
          <p:nvSpPr>
            <p:cNvPr id="6" name="Rectangle 5">
              <a:extLst>
                <a:ext uri="{FF2B5EF4-FFF2-40B4-BE49-F238E27FC236}">
                  <a16:creationId xmlns:a16="http://schemas.microsoft.com/office/drawing/2014/main" id="{F4B82B0B-C7B3-7199-127F-4B44048C5A53}"/>
                </a:ext>
              </a:extLst>
            </p:cNvPr>
            <p:cNvSpPr/>
            <p:nvPr/>
          </p:nvSpPr>
          <p:spPr>
            <a:xfrm>
              <a:off x="2421924" y="1519880"/>
              <a:ext cx="4695568" cy="4374293"/>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3C9E669-ACD3-48E1-A61C-6DD49686E76E}"/>
                </a:ext>
              </a:extLst>
            </p:cNvPr>
            <p:cNvSpPr txBox="1"/>
            <p:nvPr/>
          </p:nvSpPr>
          <p:spPr>
            <a:xfrm>
              <a:off x="2563505" y="1677816"/>
              <a:ext cx="3842952" cy="369332"/>
            </a:xfrm>
            <a:prstGeom prst="rect">
              <a:avLst/>
            </a:prstGeom>
            <a:noFill/>
          </p:spPr>
          <p:txBody>
            <a:bodyPr wrap="square" rtlCol="0">
              <a:spAutoFit/>
            </a:bodyPr>
            <a:lstStyle/>
            <a:p>
              <a:r>
                <a:rPr lang="en-US" dirty="0">
                  <a:latin typeface="Johnson Display" panose="00000500000000000000" pitchFamily="50" charset="0"/>
                </a:rPr>
                <a:t>Load Existing Conversation</a:t>
              </a:r>
            </a:p>
          </p:txBody>
        </p:sp>
        <p:sp>
          <p:nvSpPr>
            <p:cNvPr id="8" name="TextBox 7">
              <a:extLst>
                <a:ext uri="{FF2B5EF4-FFF2-40B4-BE49-F238E27FC236}">
                  <a16:creationId xmlns:a16="http://schemas.microsoft.com/office/drawing/2014/main" id="{D19E15C0-44A0-3AF3-B0FB-647152832E9F}"/>
                </a:ext>
              </a:extLst>
            </p:cNvPr>
            <p:cNvSpPr txBox="1"/>
            <p:nvPr/>
          </p:nvSpPr>
          <p:spPr>
            <a:xfrm>
              <a:off x="2563505" y="2088716"/>
              <a:ext cx="4250725" cy="646331"/>
            </a:xfrm>
            <a:prstGeom prst="rect">
              <a:avLst/>
            </a:prstGeom>
            <a:noFill/>
          </p:spPr>
          <p:txBody>
            <a:bodyPr wrap="square" rtlCol="0">
              <a:spAutoFit/>
            </a:bodyPr>
            <a:lstStyle/>
            <a:p>
              <a:r>
                <a:rPr lang="en-US" dirty="0"/>
                <a:t>[List showing surgeon, hospital, and date and a way to select]</a:t>
              </a:r>
            </a:p>
          </p:txBody>
        </p:sp>
      </p:grpSp>
      <p:sp>
        <p:nvSpPr>
          <p:cNvPr id="22" name="Multiplication Sign 21">
            <a:extLst>
              <a:ext uri="{FF2B5EF4-FFF2-40B4-BE49-F238E27FC236}">
                <a16:creationId xmlns:a16="http://schemas.microsoft.com/office/drawing/2014/main" id="{88BD128D-91E5-75A5-F5AF-A2EB69C56BC3}"/>
              </a:ext>
            </a:extLst>
          </p:cNvPr>
          <p:cNvSpPr/>
          <p:nvPr/>
        </p:nvSpPr>
        <p:spPr>
          <a:xfrm>
            <a:off x="6399757" y="1274473"/>
            <a:ext cx="444843" cy="480991"/>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3999769"/>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8346" y="1097279"/>
            <a:ext cx="7946136" cy="1077218"/>
          </a:xfrm>
          <a:prstGeom prst="rect">
            <a:avLst/>
          </a:prstGeom>
          <a:noFill/>
        </p:spPr>
        <p:txBody>
          <a:bodyPr wrap="square">
            <a:spAutoFit/>
          </a:bodyPr>
          <a:lstStyle/>
          <a:p>
            <a:pPr>
              <a:defRPr sz="3200"/>
            </a:pPr>
            <a:r>
              <a:rPr dirty="0">
                <a:latin typeface="Johnson Display" panose="00000500000000000000" pitchFamily="50" charset="0"/>
              </a:rPr>
              <a:t>Are you willing to deviate from mechanical axis (0° HKA)?</a:t>
            </a:r>
          </a:p>
        </p:txBody>
      </p:sp>
      <p:sp>
        <p:nvSpPr>
          <p:cNvPr id="4" name="TextBox 3"/>
          <p:cNvSpPr txBox="1"/>
          <p:nvPr/>
        </p:nvSpPr>
        <p:spPr>
          <a:xfrm>
            <a:off x="358346" y="2385561"/>
            <a:ext cx="2613216" cy="461665"/>
          </a:xfrm>
          <a:prstGeom prst="rect">
            <a:avLst/>
          </a:prstGeom>
          <a:noFill/>
        </p:spPr>
        <p:txBody>
          <a:bodyPr wrap="none">
            <a:spAutoFit/>
          </a:bodyPr>
          <a:lstStyle/>
          <a:p>
            <a:pPr>
              <a:defRPr sz="2400"/>
            </a:pPr>
            <a:r>
              <a:rPr dirty="0">
                <a:latin typeface="Johnson Display" panose="00000500000000000000" pitchFamily="50" charset="0"/>
              </a:rPr>
              <a:t>Select one option:</a:t>
            </a:r>
          </a:p>
        </p:txBody>
      </p:sp>
      <p:sp>
        <p:nvSpPr>
          <p:cNvPr id="5" name="Rounded Rectangle 4">
            <a:hlinkClick r:id="rId4" action="ppaction://hlinksldjump"/>
          </p:cNvPr>
          <p:cNvSpPr/>
          <p:nvPr/>
        </p:nvSpPr>
        <p:spPr>
          <a:xfrm>
            <a:off x="358346" y="3063240"/>
            <a:ext cx="8106032" cy="731520"/>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a:latin typeface="Johnson Display" panose="00000500000000000000" pitchFamily="50" charset="0"/>
              </a:rPr>
              <a:t>Yes</a:t>
            </a:r>
          </a:p>
        </p:txBody>
      </p:sp>
      <p:sp>
        <p:nvSpPr>
          <p:cNvPr id="6" name="Rounded Rectangle 5">
            <a:hlinkClick r:id="rId5" action="ppaction://hlinksldjump"/>
          </p:cNvPr>
          <p:cNvSpPr/>
          <p:nvPr/>
        </p:nvSpPr>
        <p:spPr>
          <a:xfrm>
            <a:off x="358346" y="3977640"/>
            <a:ext cx="8106032" cy="731520"/>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a:latin typeface="Johnson Display" panose="00000500000000000000" pitchFamily="50" charset="0"/>
              </a:rPr>
              <a:t>No</a:t>
            </a:r>
          </a:p>
        </p:txBody>
      </p:sp>
      <p:grpSp>
        <p:nvGrpSpPr>
          <p:cNvPr id="2" name="Group 1">
            <a:extLst>
              <a:ext uri="{FF2B5EF4-FFF2-40B4-BE49-F238E27FC236}">
                <a16:creationId xmlns:a16="http://schemas.microsoft.com/office/drawing/2014/main" id="{9551F1ED-E045-702C-3CC6-40DC399A2CD6}"/>
              </a:ext>
            </a:extLst>
          </p:cNvPr>
          <p:cNvGrpSpPr/>
          <p:nvPr/>
        </p:nvGrpSpPr>
        <p:grpSpPr>
          <a:xfrm>
            <a:off x="358346" y="5760721"/>
            <a:ext cx="3611880" cy="433388"/>
            <a:chOff x="4277909" y="5321126"/>
            <a:chExt cx="3611880" cy="433388"/>
          </a:xfrm>
        </p:grpSpPr>
        <p:sp>
          <p:nvSpPr>
            <p:cNvPr id="7" name="Rounded Rectangle 4">
              <a:hlinkClick r:id="rId4" action="ppaction://hlinksldjump"/>
              <a:extLst>
                <a:ext uri="{FF2B5EF4-FFF2-40B4-BE49-F238E27FC236}">
                  <a16:creationId xmlns:a16="http://schemas.microsoft.com/office/drawing/2014/main" id="{2092A3E2-B741-BFFD-533D-B708C0930A9C}"/>
                </a:ext>
              </a:extLst>
            </p:cNvPr>
            <p:cNvSpPr/>
            <p:nvPr/>
          </p:nvSpPr>
          <p:spPr>
            <a:xfrm>
              <a:off x="4277909" y="5321126"/>
              <a:ext cx="3611880" cy="433388"/>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Johnson Display" panose="00000500000000000000" pitchFamily="50" charset="0"/>
                </a:rPr>
                <a:t>Review / Edit Notes</a:t>
              </a:r>
            </a:p>
          </p:txBody>
        </p:sp>
        <p:pic>
          <p:nvPicPr>
            <p:cNvPr id="8" name="Graphic 7">
              <a:extLst>
                <a:ext uri="{FF2B5EF4-FFF2-40B4-BE49-F238E27FC236}">
                  <a16:creationId xmlns:a16="http://schemas.microsoft.com/office/drawing/2014/main" id="{74EEBA6D-D6B2-BE94-E670-1ED96D0253D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74011" y="5385420"/>
              <a:ext cx="304800" cy="304800"/>
            </a:xfrm>
            <a:prstGeom prst="rect">
              <a:avLst/>
            </a:prstGeom>
          </p:spPr>
        </p:pic>
      </p:grpSp>
    </p:spTree>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7708" y="862980"/>
            <a:ext cx="6351373" cy="830997"/>
          </a:xfrm>
          <a:prstGeom prst="rect">
            <a:avLst/>
          </a:prstGeom>
          <a:noFill/>
        </p:spPr>
        <p:txBody>
          <a:bodyPr wrap="square">
            <a:spAutoFit/>
          </a:bodyPr>
          <a:lstStyle/>
          <a:p>
            <a:pPr>
              <a:defRPr sz="2400"/>
            </a:pPr>
            <a:r>
              <a:rPr lang="en-US" dirty="0">
                <a:latin typeface="Johnson Display" panose="00000500000000000000" pitchFamily="50" charset="0"/>
              </a:rPr>
              <a:t>Your approach suggests:</a:t>
            </a:r>
          </a:p>
          <a:p>
            <a:pPr>
              <a:defRPr sz="2400"/>
            </a:pPr>
            <a:r>
              <a:rPr lang="en-US" b="1" dirty="0">
                <a:latin typeface="Johnson Display" panose="00000500000000000000" pitchFamily="50" charset="0"/>
              </a:rPr>
              <a:t>[Suggested Approach]</a:t>
            </a:r>
          </a:p>
        </p:txBody>
      </p:sp>
      <p:sp>
        <p:nvSpPr>
          <p:cNvPr id="7" name="TextBox 6">
            <a:extLst>
              <a:ext uri="{FF2B5EF4-FFF2-40B4-BE49-F238E27FC236}">
                <a16:creationId xmlns:a16="http://schemas.microsoft.com/office/drawing/2014/main" id="{BD8970DE-766F-EC38-CA44-A197968957F6}"/>
              </a:ext>
            </a:extLst>
          </p:cNvPr>
          <p:cNvSpPr txBox="1"/>
          <p:nvPr/>
        </p:nvSpPr>
        <p:spPr>
          <a:xfrm>
            <a:off x="197708" y="1836710"/>
            <a:ext cx="4374292" cy="2585323"/>
          </a:xfrm>
          <a:prstGeom prst="rect">
            <a:avLst/>
          </a:prstGeom>
          <a:noFill/>
          <a:ln>
            <a:noFill/>
          </a:ln>
        </p:spPr>
        <p:txBody>
          <a:bodyPr wrap="square">
            <a:spAutoFit/>
          </a:bodyPr>
          <a:lstStyle/>
          <a:p>
            <a:pPr marR="134700"/>
            <a:r>
              <a:rPr lang="en-US" sz="1800" b="0" i="0" u="none" strike="noStrike" baseline="0" dirty="0">
                <a:latin typeface="J&amp;J Circular Light"/>
              </a:rPr>
              <a:t>Mechanical Alignment with balancing starts off with standard mechanical alignment that aims for a neutral HKA. The femur position is then adjusted to balance flexion and extension gaps. The tibia proximal resection depths are then adjusted if needed. This technique prioritizes minimizing femur and tibia deviation from neutral</a:t>
            </a:r>
            <a:r>
              <a:rPr lang="en-US" sz="1800" b="0" i="0" u="none" strike="noStrike" baseline="0" dirty="0">
                <a:solidFill>
                  <a:srgbClr val="616369"/>
                </a:solidFill>
                <a:latin typeface="J&amp;J Circular Light"/>
              </a:rPr>
              <a:t>.</a:t>
            </a:r>
            <a:endParaRPr lang="en-US" dirty="0"/>
          </a:p>
        </p:txBody>
      </p:sp>
      <p:grpSp>
        <p:nvGrpSpPr>
          <p:cNvPr id="8" name="Group 7">
            <a:extLst>
              <a:ext uri="{FF2B5EF4-FFF2-40B4-BE49-F238E27FC236}">
                <a16:creationId xmlns:a16="http://schemas.microsoft.com/office/drawing/2014/main" id="{923A72D6-50AE-E4DF-AE10-4D13DC8B36F3}"/>
              </a:ext>
            </a:extLst>
          </p:cNvPr>
          <p:cNvGrpSpPr/>
          <p:nvPr/>
        </p:nvGrpSpPr>
        <p:grpSpPr>
          <a:xfrm>
            <a:off x="6981568" y="967037"/>
            <a:ext cx="1816443" cy="561648"/>
            <a:chOff x="571243" y="2285999"/>
            <a:chExt cx="1816443" cy="561648"/>
          </a:xfrm>
        </p:grpSpPr>
        <p:sp>
          <p:nvSpPr>
            <p:cNvPr id="5" name="Rounded Rectangle 4">
              <a:hlinkClick r:id="rId3" action="ppaction://hlinksldjump"/>
            </p:cNvPr>
            <p:cNvSpPr/>
            <p:nvPr/>
          </p:nvSpPr>
          <p:spPr>
            <a:xfrm>
              <a:off x="571243" y="2285999"/>
              <a:ext cx="1816443" cy="561648"/>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a:latin typeface="Johnson Display" panose="00000500000000000000" pitchFamily="50" charset="0"/>
                </a:rPr>
                <a:t>   </a:t>
              </a:r>
              <a:r>
                <a:rPr dirty="0">
                  <a:latin typeface="Johnson Display" panose="00000500000000000000" pitchFamily="50" charset="0"/>
                </a:rPr>
                <a:t>Restart</a:t>
              </a:r>
              <a:r>
                <a:rPr lang="en-US" dirty="0">
                  <a:latin typeface="Johnson Display" panose="00000500000000000000" pitchFamily="50" charset="0"/>
                </a:rPr>
                <a:t> </a:t>
              </a:r>
              <a:endParaRPr dirty="0">
                <a:latin typeface="Johnson Display" panose="00000500000000000000" pitchFamily="50" charset="0"/>
              </a:endParaRPr>
            </a:p>
          </p:txBody>
        </p:sp>
        <p:pic>
          <p:nvPicPr>
            <p:cNvPr id="6" name="Graphic 5">
              <a:extLst>
                <a:ext uri="{FF2B5EF4-FFF2-40B4-BE49-F238E27FC236}">
                  <a16:creationId xmlns:a16="http://schemas.microsoft.com/office/drawing/2014/main" id="{57658332-CA11-35B0-ABB9-57D04FD97F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72089" y="2370935"/>
              <a:ext cx="391775" cy="391775"/>
            </a:xfrm>
            <a:prstGeom prst="rect">
              <a:avLst/>
            </a:prstGeom>
          </p:spPr>
        </p:pic>
      </p:grpSp>
      <p:grpSp>
        <p:nvGrpSpPr>
          <p:cNvPr id="13" name="Group 12">
            <a:extLst>
              <a:ext uri="{FF2B5EF4-FFF2-40B4-BE49-F238E27FC236}">
                <a16:creationId xmlns:a16="http://schemas.microsoft.com/office/drawing/2014/main" id="{E4DBAB76-28A7-A948-4B3F-C8B5BF2C7E9E}"/>
              </a:ext>
            </a:extLst>
          </p:cNvPr>
          <p:cNvGrpSpPr/>
          <p:nvPr/>
        </p:nvGrpSpPr>
        <p:grpSpPr>
          <a:xfrm>
            <a:off x="197708" y="4768338"/>
            <a:ext cx="3614303" cy="986176"/>
            <a:chOff x="35630" y="5213181"/>
            <a:chExt cx="3614303" cy="986176"/>
          </a:xfrm>
        </p:grpSpPr>
        <p:sp>
          <p:nvSpPr>
            <p:cNvPr id="10" name="Rounded Rectangle 4">
              <a:hlinkClick r:id="rId6" action="ppaction://hlinksldjump"/>
              <a:extLst>
                <a:ext uri="{FF2B5EF4-FFF2-40B4-BE49-F238E27FC236}">
                  <a16:creationId xmlns:a16="http://schemas.microsoft.com/office/drawing/2014/main" id="{41F8AF2F-BD46-0215-BB80-1654F01130F9}"/>
                </a:ext>
              </a:extLst>
            </p:cNvPr>
            <p:cNvSpPr/>
            <p:nvPr/>
          </p:nvSpPr>
          <p:spPr>
            <a:xfrm>
              <a:off x="35630" y="5213181"/>
              <a:ext cx="3614303" cy="433388"/>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Johnson Display" panose="00000500000000000000" pitchFamily="50" charset="0"/>
                </a:rPr>
                <a:t>Compare Philosophies Tool</a:t>
              </a:r>
            </a:p>
          </p:txBody>
        </p:sp>
        <p:sp>
          <p:nvSpPr>
            <p:cNvPr id="11" name="Rounded Rectangle 4">
              <a:hlinkClick r:id="rId6" action="ppaction://hlinksldjump"/>
              <a:extLst>
                <a:ext uri="{FF2B5EF4-FFF2-40B4-BE49-F238E27FC236}">
                  <a16:creationId xmlns:a16="http://schemas.microsoft.com/office/drawing/2014/main" id="{09681E93-0D9C-CE98-28BC-D884D24BC176}"/>
                </a:ext>
              </a:extLst>
            </p:cNvPr>
            <p:cNvSpPr/>
            <p:nvPr/>
          </p:nvSpPr>
          <p:spPr>
            <a:xfrm>
              <a:off x="38053" y="5765969"/>
              <a:ext cx="3611880" cy="433388"/>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Johnson Display" panose="00000500000000000000" pitchFamily="50" charset="0"/>
                </a:rPr>
                <a:t>Explore Kinematic Restoration</a:t>
              </a:r>
            </a:p>
          </p:txBody>
        </p:sp>
      </p:grpSp>
      <p:sp>
        <p:nvSpPr>
          <p:cNvPr id="14" name="TextBox 13">
            <a:extLst>
              <a:ext uri="{FF2B5EF4-FFF2-40B4-BE49-F238E27FC236}">
                <a16:creationId xmlns:a16="http://schemas.microsoft.com/office/drawing/2014/main" id="{9E15042E-0AC1-6C77-002E-128993E47D16}"/>
              </a:ext>
            </a:extLst>
          </p:cNvPr>
          <p:cNvSpPr txBox="1"/>
          <p:nvPr/>
        </p:nvSpPr>
        <p:spPr>
          <a:xfrm>
            <a:off x="5057433" y="2421925"/>
            <a:ext cx="3456844" cy="369332"/>
          </a:xfrm>
          <a:prstGeom prst="rect">
            <a:avLst/>
          </a:prstGeom>
          <a:noFill/>
        </p:spPr>
        <p:txBody>
          <a:bodyPr wrap="none" rtlCol="0">
            <a:spAutoFit/>
          </a:bodyPr>
          <a:lstStyle/>
          <a:p>
            <a:r>
              <a:rPr lang="en-US" dirty="0"/>
              <a:t>[SCATTER CHART / IMAGE(S) HERE]</a:t>
            </a:r>
          </a:p>
        </p:txBody>
      </p:sp>
      <p:grpSp>
        <p:nvGrpSpPr>
          <p:cNvPr id="22" name="Group 21">
            <a:extLst>
              <a:ext uri="{FF2B5EF4-FFF2-40B4-BE49-F238E27FC236}">
                <a16:creationId xmlns:a16="http://schemas.microsoft.com/office/drawing/2014/main" id="{2AD5D460-30F4-7DA1-77EA-74E2724E701D}"/>
              </a:ext>
            </a:extLst>
          </p:cNvPr>
          <p:cNvGrpSpPr/>
          <p:nvPr/>
        </p:nvGrpSpPr>
        <p:grpSpPr>
          <a:xfrm>
            <a:off x="4277909" y="5321126"/>
            <a:ext cx="3611880" cy="433388"/>
            <a:chOff x="4277909" y="5321126"/>
            <a:chExt cx="3611880" cy="433388"/>
          </a:xfrm>
        </p:grpSpPr>
        <p:sp>
          <p:nvSpPr>
            <p:cNvPr id="17" name="Rounded Rectangle 4">
              <a:hlinkClick r:id="rId6" action="ppaction://hlinksldjump"/>
              <a:extLst>
                <a:ext uri="{FF2B5EF4-FFF2-40B4-BE49-F238E27FC236}">
                  <a16:creationId xmlns:a16="http://schemas.microsoft.com/office/drawing/2014/main" id="{404D25DE-E1BC-0C5E-2B76-7ABE4CD63DD6}"/>
                </a:ext>
              </a:extLst>
            </p:cNvPr>
            <p:cNvSpPr/>
            <p:nvPr/>
          </p:nvSpPr>
          <p:spPr>
            <a:xfrm>
              <a:off x="4277909" y="5321126"/>
              <a:ext cx="3611880" cy="433388"/>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Johnson Display" panose="00000500000000000000" pitchFamily="50" charset="0"/>
                </a:rPr>
                <a:t>Review / Edit Notes</a:t>
              </a:r>
            </a:p>
          </p:txBody>
        </p:sp>
        <p:pic>
          <p:nvPicPr>
            <p:cNvPr id="19" name="Graphic 18">
              <a:extLst>
                <a:ext uri="{FF2B5EF4-FFF2-40B4-BE49-F238E27FC236}">
                  <a16:creationId xmlns:a16="http://schemas.microsoft.com/office/drawing/2014/main" id="{C045F4FA-37CA-853E-454C-289D0D358FC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74011" y="5385420"/>
              <a:ext cx="304800" cy="304800"/>
            </a:xfrm>
            <a:prstGeom prst="rect">
              <a:avLst/>
            </a:prstGeom>
          </p:spPr>
        </p:pic>
      </p:grpSp>
      <p:grpSp>
        <p:nvGrpSpPr>
          <p:cNvPr id="23" name="Group 22">
            <a:extLst>
              <a:ext uri="{FF2B5EF4-FFF2-40B4-BE49-F238E27FC236}">
                <a16:creationId xmlns:a16="http://schemas.microsoft.com/office/drawing/2014/main" id="{99F08138-3312-80B9-9A5E-56053EE9A30B}"/>
              </a:ext>
            </a:extLst>
          </p:cNvPr>
          <p:cNvGrpSpPr/>
          <p:nvPr/>
        </p:nvGrpSpPr>
        <p:grpSpPr>
          <a:xfrm>
            <a:off x="4275486" y="4768338"/>
            <a:ext cx="3614303" cy="433388"/>
            <a:chOff x="4275486" y="4768338"/>
            <a:chExt cx="3614303" cy="433388"/>
          </a:xfrm>
        </p:grpSpPr>
        <p:sp>
          <p:nvSpPr>
            <p:cNvPr id="16" name="Rounded Rectangle 4">
              <a:hlinkClick r:id="rId6" action="ppaction://hlinksldjump"/>
              <a:extLst>
                <a:ext uri="{FF2B5EF4-FFF2-40B4-BE49-F238E27FC236}">
                  <a16:creationId xmlns:a16="http://schemas.microsoft.com/office/drawing/2014/main" id="{488C2A28-349D-CFB1-5878-5DF46462E2DC}"/>
                </a:ext>
              </a:extLst>
            </p:cNvPr>
            <p:cNvSpPr/>
            <p:nvPr/>
          </p:nvSpPr>
          <p:spPr>
            <a:xfrm>
              <a:off x="4275486" y="4768338"/>
              <a:ext cx="3614303" cy="433388"/>
            </a:xfrm>
            <a:prstGeom prst="round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Johnson Display" panose="00000500000000000000" pitchFamily="50" charset="0"/>
                </a:rPr>
                <a:t>Download Conversation</a:t>
              </a:r>
            </a:p>
          </p:txBody>
        </p:sp>
        <p:pic>
          <p:nvPicPr>
            <p:cNvPr id="21" name="Graphic 20">
              <a:extLst>
                <a:ext uri="{FF2B5EF4-FFF2-40B4-BE49-F238E27FC236}">
                  <a16:creationId xmlns:a16="http://schemas.microsoft.com/office/drawing/2014/main" id="{B25D870B-BAA8-C95D-1320-F6259B60A3B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76984" y="4822761"/>
              <a:ext cx="304800" cy="304800"/>
            </a:xfrm>
            <a:prstGeom prst="rect">
              <a:avLst/>
            </a:prstGeom>
          </p:spPr>
        </p:pic>
      </p:grpSp>
    </p:spTree>
  </p:cSld>
  <p:clrMapOvr>
    <a:masterClrMapping/>
  </p:clrMapOvr>
  <p:extLst>
    <p:ext uri="{6950BFC3-D8DA-4A85-94F7-54DA5524770B}">
      <p188:commentRel xmlns:p188="http://schemas.microsoft.com/office/powerpoint/2018/8/main" r:id="rId2"/>
    </p:ext>
  </p:extLs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Vision at J&amp;J">
  <a:themeElements>
    <a:clrScheme name="Johnson and Johnson 1">
      <a:dk1>
        <a:srgbClr val="000000"/>
      </a:dk1>
      <a:lt1>
        <a:srgbClr val="FFFFFF"/>
      </a:lt1>
      <a:dk2>
        <a:srgbClr val="F9F7F6"/>
      </a:dk2>
      <a:lt2>
        <a:srgbClr val="564C47"/>
      </a:lt2>
      <a:accent1>
        <a:srgbClr val="EB1700"/>
      </a:accent1>
      <a:accent2>
        <a:srgbClr val="000000"/>
      </a:accent2>
      <a:accent3>
        <a:srgbClr val="C1BBB3"/>
      </a:accent3>
      <a:accent4>
        <a:srgbClr val="004685"/>
      </a:accent4>
      <a:accent5>
        <a:srgbClr val="69D0FF"/>
      </a:accent5>
      <a:accent6>
        <a:srgbClr val="541980"/>
      </a:accent6>
      <a:hlink>
        <a:srgbClr val="000000"/>
      </a:hlink>
      <a:folHlink>
        <a:srgbClr val="000000"/>
      </a:folHlink>
    </a:clrScheme>
    <a:fontScheme name="J&amp;J">
      <a:majorFont>
        <a:latin typeface="Johnson Display"/>
        <a:ea typeface=""/>
        <a:cs typeface=""/>
      </a:majorFont>
      <a:minorFont>
        <a:latin typeface="Johnson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smtClean="0">
            <a:latin typeface="+mn-lt"/>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85750" indent="-285750" algn="l">
          <a:buFont typeface="Arial" panose="020B0604020202020204" pitchFamily="34" charset="0"/>
          <a:buChar char="•"/>
          <a:defRPr sz="1800" kern="1200" dirty="0" err="1" smtClean="0">
            <a:solidFill>
              <a:schemeClr val="tx1"/>
            </a:solidFill>
            <a:latin typeface="+mn-lt"/>
            <a:ea typeface="+mn-ea"/>
            <a:cs typeface="+mn-cs"/>
          </a:defRPr>
        </a:defPPr>
      </a:lstStyle>
    </a:txDef>
  </a:objectDefaults>
  <a:extraClrSchemeLst/>
  <a:custClrLst>
    <a:custClr name="Yellow 01">
      <a:srgbClr val="FBE058"/>
    </a:custClr>
    <a:custClr name="Orange 03">
      <a:srgbClr val="FF6017"/>
    </a:custClr>
    <a:custClr name="Maroon 05">
      <a:srgbClr val="9E0000"/>
    </a:custClr>
    <a:custClr name="Violet 01">
      <a:srgbClr val="B19BEB"/>
    </a:custClr>
    <a:custClr name="Violet 03">
      <a:srgbClr val="8C3BBB"/>
    </a:custClr>
    <a:custClr name="Violet 05">
      <a:srgbClr val="541980"/>
    </a:custClr>
    <a:custClr name="Blue 01">
      <a:srgbClr val="69D0FF"/>
    </a:custClr>
    <a:custClr name="Blue 03">
      <a:srgbClr val="0F68B2"/>
    </a:custClr>
    <a:custClr name="Blue 05">
      <a:srgbClr val="004685"/>
    </a:custClr>
    <a:custClr name="Green 01">
      <a:srgbClr val="53CE76"/>
    </a:custClr>
    <a:custClr name="Green 03">
      <a:srgbClr val="328714"/>
    </a:custClr>
    <a:custClr name="Green 05">
      <a:srgbClr val="3B5A0D"/>
    </a:custClr>
    <a:custClr name="Warm Gray 01">
      <a:srgbClr val="F9F8F7"/>
    </a:custClr>
    <a:custClr name="Warm Gray 02">
      <a:srgbClr val="F1EFED"/>
    </a:custClr>
    <a:custClr name="Warm Gray 03">
      <a:srgbClr val="E8E6E3"/>
    </a:custClr>
    <a:custClr name="Warm Gray 04">
      <a:srgbClr val="D5CFC9"/>
    </a:custClr>
    <a:custClr name="Warm Gray 05">
      <a:srgbClr val="C1BBB3"/>
    </a:custClr>
    <a:custClr name="Warm Gray 06">
      <a:srgbClr val="A39992"/>
    </a:custClr>
    <a:custClr name="Warm Gray 07">
      <a:srgbClr val="81766F"/>
    </a:custClr>
    <a:custClr name="Warm Gray 08">
      <a:srgbClr val="564C47"/>
    </a:custClr>
  </a:custClrLst>
  <a:extLst>
    <a:ext uri="{05A4C25C-085E-4340-85A3-A5531E510DB2}">
      <thm15:themeFamily xmlns:thm15="http://schemas.microsoft.com/office/thememl/2012/main" name="Presentation3" id="{E2161197-F85E-9544-866F-6B83E3133AA0}" vid="{1A9D1624-294E-3D4C-80C3-9AD3DEAEDA0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3ca48ea3-8c75-4d36-b64f-70604b11fd22}" enabled="1" method="Standard" siteId="{3ac94b33-9135-4821-9502-eafda6592a35}" removed="0"/>
</clbl:labelList>
</file>

<file path=docProps/app.xml><?xml version="1.0" encoding="utf-8"?>
<Properties xmlns="http://schemas.openxmlformats.org/officeDocument/2006/extended-properties" xmlns:vt="http://schemas.openxmlformats.org/officeDocument/2006/docPropsVTypes">
  <TotalTime>401</TotalTime>
  <Words>304</Words>
  <Application>Microsoft Office PowerPoint</Application>
  <PresentationFormat>On-screen Show (4:3)</PresentationFormat>
  <Paragraphs>52</Paragraphs>
  <Slides>6</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vt:i4>
      </vt:variant>
    </vt:vector>
  </HeadingPairs>
  <TitlesOfParts>
    <vt:vector size="15" baseType="lpstr">
      <vt:lpstr>Aptos</vt:lpstr>
      <vt:lpstr>Arial</vt:lpstr>
      <vt:lpstr>Calibri</vt:lpstr>
      <vt:lpstr>J&amp;J Circular Light</vt:lpstr>
      <vt:lpstr>Johnson Display</vt:lpstr>
      <vt:lpstr>Johnson Text</vt:lpstr>
      <vt:lpstr>MS Shell Dlg 2</vt:lpstr>
      <vt:lpstr>Office Theme</vt:lpstr>
      <vt:lpstr>Vision at J&amp;J</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Don Humphreys</dc:creator>
  <cp:keywords/>
  <dc:description>generated using python-pptx</dc:description>
  <cp:lastModifiedBy>Rob Searles</cp:lastModifiedBy>
  <cp:revision>8</cp:revision>
  <dcterms:created xsi:type="dcterms:W3CDTF">2013-01-27T09:14:16Z</dcterms:created>
  <dcterms:modified xsi:type="dcterms:W3CDTF">2025-05-27T19:13:01Z</dcterms:modified>
  <cp:category/>
</cp:coreProperties>
</file>