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comments/modernComment_100_0.xml" ContentType="application/vnd.ms-powerpoint.comments+xml"/>
  <Override PartName="/ppt/comments/modernComment_108_904E31B1.xml" ContentType="application/vnd.ms-powerpoint.comments+xml"/>
  <Override PartName="/ppt/comments/modernComment_109_B1DC3919.xml" ContentType="application/vnd.ms-powerpoint.comments+xml"/>
  <Override PartName="/ppt/notesSlides/notesSlide1.xml" ContentType="application/vnd.openxmlformats-officedocument.presentationml.notesSlide+xml"/>
  <Override PartName="/ppt/comments/modernComment_105_0.xml" ContentType="application/vnd.ms-powerpoint.comments+xml"/>
  <Override PartName="/ppt/comments/modernComment_107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8"/>
  </p:notesMasterIdLst>
  <p:sldIdLst>
    <p:sldId id="256" r:id="rId3"/>
    <p:sldId id="264" r:id="rId4"/>
    <p:sldId id="265" r:id="rId5"/>
    <p:sldId id="261"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estions" id="{826EDB89-BB1A-49B4-91C4-BF7E0E201F63}">
          <p14:sldIdLst>
            <p14:sldId id="256"/>
            <p14:sldId id="264"/>
            <p14:sldId id="265"/>
            <p14:sldId id="261"/>
          </p14:sldIdLst>
        </p14:section>
        <p14:section name="Transition" id="{352F9761-A898-430D-A8D9-F1FDD33F5B5A}">
          <p14:sldIdLst/>
        </p14:section>
        <p14:section name="Alignment Philosphy Results" id="{F65E108C-521D-4808-BD00-96B962BEC219}">
          <p14:sldIdLst>
            <p14:sldId id="263"/>
          </p14:sldIdLst>
        </p14:section>
        <p14:section name="Scoring Weights" id="{97BC4DC9-F071-459D-A389-BBE8FE9B68D4}">
          <p14:sldIdLst/>
        </p14:section>
        <p14:section name="Quick Reference/Glossary" id="{E68156AF-69C2-4817-A014-AFBF145D4ED8}">
          <p14:sldIdLst/>
        </p14:section>
        <p14:section name="Project Requests" id="{8DDC530D-F7A1-49C0-8668-9469277BE1BB}">
          <p14:sldIdLst/>
        </p14:section>
        <p14:section name="Images" id="{C1BB4CE2-1814-44F1-AC85-6A8D5228F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8A4602-A5E5-EDF0-0AC5-2DEAEB750105}" name="Badri, David [SYNEU]" initials="BD" userId="S::dbadri@its.jnj.com::0a1f730d-01e0-4486-a8fe-ea6975b82cc6" providerId="AD"/>
  <p188:author id="{9F67B01A-BBE9-6F76-77C4-31B3BCB7B6BB}" name="Storms, James [DPYUS]" initials="SJ" userId="S::jstorms@its.jnj.com::d5b6a6e2-445f-4369-ba10-0344c9f86be3" providerId="AD"/>
  <p188:author id="{2211282C-6377-63E0-EB34-3DC1E5EBEB00}" name="Don Humphreys" initials="DH" userId="dbc3062559a4340b" providerId="Windows Live"/>
  <p188:author id="{A2378C9C-6EA5-B119-4065-046F174BEE86}" name="Rob Searles" initials="RS" userId="S::rsearles@s4netquest.com::9a56ce94-5086-4713-9141-8aecd3a5e40e" providerId="AD"/>
  <p188:author id="{0FEA45BD-0477-6EB3-FD41-4224818B09FE}" name="Cianciolo, Matthew [DPYUS]" initials="C[" userId="S::mciancio@its.jnj.com::8fe03b63-3463-4217-99bc-ae833b35963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61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9" autoAdjust="0"/>
  </p:normalViewPr>
  <p:slideViewPr>
    <p:cSldViewPr snapToGrid="0">
      <p:cViewPr varScale="1">
        <p:scale>
          <a:sx n="78" d="100"/>
          <a:sy n="78" d="100"/>
        </p:scale>
        <p:origin x="20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EB09E85C-6EF0-4608-AC1C-3AD74C8B7026}"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ADDF508F-9039-4D88-850C-061A1F803242}" authorId="{2211282C-6377-63E0-EB34-3DC1E5EBEB00}" created="2025-05-23T14:41:46.875">
    <pc:sldMkLst xmlns:pc="http://schemas.microsoft.com/office/powerpoint/2013/main/command">
      <pc:docMk/>
      <pc:sldMk cId="0" sldId="261"/>
    </pc:sldMkLst>
    <p188:replyLst>
      <p188:reply id="{2EEB1D4A-4FBD-4DDE-9C94-02D2BDB93E59}" authorId="{2211282C-6377-63E0-EB34-3DC1E5EBEB00}" created="2025-05-23T17:34:40.400">
        <p188:txBody>
          <a:bodyPr/>
          <a:lstStyle/>
          <a:p>
            <a:r>
              <a:rPr lang="en-US"/>
              <a:t>If you are not willing to deviate - you are mechanically aligned knee
</a:t>
            </a:r>
          </a:p>
        </p188:txBody>
      </p188:reply>
    </p188:replyLst>
    <p188:txBody>
      <a:bodyPr/>
      <a:lstStyle/>
      <a:p>
        <a:r>
          <a:rPr lang="en-US"/>
          <a:t>For example, this one seems either too soon in the flow or part of another question.</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8EE2BA0A-3F16-4072-B5DD-1F17F01FE3D3}" authorId="{2211282C-6377-63E0-EB34-3DC1E5EBEB00}" created="2025-05-23T14:43:20.251">
    <pc:sldMkLst xmlns:pc="http://schemas.microsoft.com/office/powerpoint/2013/main/command">
      <pc:docMk/>
      <pc:sldMk cId="0" sldId="263"/>
    </pc:sldMkLst>
    <p188:replyLst>
      <p188:reply id="{E1E8E253-D7E1-45B3-A0B5-8E7BDD7A8385}" authorId="{2211282C-6377-63E0-EB34-3DC1E5EBEB00}" created="2025-05-23T17:38:23.340">
        <p188:txBody>
          <a:bodyPr/>
          <a:lstStyle/>
          <a:p>
            <a:r>
              <a:rPr lang="en-US"/>
              <a:t>Question coming from James to go deeper.</a:t>
            </a:r>
          </a:p>
        </p188:txBody>
      </p188:reply>
    </p188:replyLst>
    <p188:txBody>
      <a:bodyPr/>
      <a:lstStyle/>
      <a:p>
        <a:r>
          <a:rPr lang="en-US"/>
          <a:t>James, I think you were going to provide some deeper questions for each of these resulting slides. Is that correct?
</a:t>
        </a:r>
      </a:p>
    </p188:txBody>
  </p188:cm>
</p188:cmLst>
</file>

<file path=ppt/comments/modernComment_108_904E31B1.xml><?xml version="1.0" encoding="utf-8"?>
<p188:cmLst xmlns:a="http://schemas.openxmlformats.org/drawingml/2006/main" xmlns:r="http://schemas.openxmlformats.org/officeDocument/2006/relationships" xmlns:p188="http://schemas.microsoft.com/office/powerpoint/2018/8/main">
  <p188:cm id="{84851278-019B-4392-8454-ADD25C5E2A94}"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9_B1DC3919.xml><?xml version="1.0" encoding="utf-8"?>
<p188:cmLst xmlns:a="http://schemas.openxmlformats.org/drawingml/2006/main" xmlns:r="http://schemas.openxmlformats.org/officeDocument/2006/relationships" xmlns:p188="http://schemas.microsoft.com/office/powerpoint/2018/8/main">
  <p188:cm id="{3714F400-685E-4197-AA54-F3FB229D3A61}"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4BEF9-611C-43A1-8E87-015EF12E0601}" type="datetimeFigureOut">
              <a:rPr lang="en-US" smtClean="0"/>
              <a:t>5/27/2025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000F-FC2F-4DC5-BEC9-060FAC7234C2}" type="slidenum">
              <a:rPr lang="en-US" smtClean="0"/>
              <a:t>‹#›</a:t>
            </a:fld>
            <a:endParaRPr lang="en-US"/>
          </a:p>
        </p:txBody>
      </p:sp>
    </p:spTree>
    <p:extLst>
      <p:ext uri="{BB962C8B-B14F-4D97-AF65-F5344CB8AC3E}">
        <p14:creationId xmlns:p14="http://schemas.microsoft.com/office/powerpoint/2010/main" val="102783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rtl="0" fontAlgn="base">
              <a:lnSpc>
                <a:spcPts val="1564"/>
              </a:lnSpc>
              <a:buFont typeface="Arial" panose="020B0604020202020204" pitchFamily="34" charset="0"/>
              <a:buChar char="•"/>
            </a:pPr>
            <a:r>
              <a:rPr lang="en-US" sz="1800" b="0" i="0">
                <a:effectLst/>
                <a:latin typeface="Aptos" panose="020B0004020202020204" pitchFamily="34" charset="0"/>
              </a:rPr>
              <a:t>Yes= +1 KA / +1 </a:t>
            </a:r>
            <a:r>
              <a:rPr lang="en-US" sz="1800" b="0" i="0" err="1">
                <a:effectLst/>
                <a:latin typeface="Aptos" panose="020B0004020202020204" pitchFamily="34" charset="0"/>
              </a:rPr>
              <a:t>iKA</a:t>
            </a:r>
            <a:r>
              <a:rPr lang="en-US" sz="1800" b="0" i="0">
                <a:effectLst/>
                <a:latin typeface="Aptos" panose="020B0004020202020204" pitchFamily="34" charset="0"/>
              </a:rPr>
              <a:t> / +1 FA </a:t>
            </a:r>
            <a:endParaRPr lang="en-US" sz="1200" b="0" i="0">
              <a:effectLst/>
              <a:latin typeface="+mn-lt"/>
            </a:endParaRPr>
          </a:p>
          <a:p>
            <a:pPr marL="285750" indent="-285750" algn="l" rtl="0" fontAlgn="base">
              <a:lnSpc>
                <a:spcPts val="1564"/>
              </a:lnSpc>
              <a:buFont typeface="Arial" panose="020B0604020202020204" pitchFamily="34" charset="0"/>
              <a:buChar char="•"/>
            </a:pPr>
            <a:r>
              <a:rPr lang="en-US" sz="1800" b="0" i="0">
                <a:effectLst/>
                <a:latin typeface="Aptos" panose="020B0004020202020204" pitchFamily="34" charset="0"/>
              </a:rPr>
              <a:t>No= +2 MA </a:t>
            </a:r>
            <a:endParaRPr lang="en-US" b="0" i="0">
              <a:effectLst/>
            </a:endParaRPr>
          </a:p>
          <a:p>
            <a:endParaRPr lang="en-US"/>
          </a:p>
        </p:txBody>
      </p:sp>
      <p:sp>
        <p:nvSpPr>
          <p:cNvPr id="4" name="Slide Number Placeholder 3"/>
          <p:cNvSpPr>
            <a:spLocks noGrp="1"/>
          </p:cNvSpPr>
          <p:nvPr>
            <p:ph type="sldNum" sz="quarter" idx="5"/>
          </p:nvPr>
        </p:nvSpPr>
        <p:spPr/>
        <p:txBody>
          <a:bodyPr/>
          <a:lstStyle/>
          <a:p>
            <a:fld id="{9085000F-FC2F-4DC5-BEC9-060FAC7234C2}" type="slidenum">
              <a:rPr lang="en-US" smtClean="0"/>
              <a:t>4</a:t>
            </a:fld>
            <a:endParaRPr lang="en-US"/>
          </a:p>
        </p:txBody>
      </p:sp>
    </p:spTree>
    <p:extLst>
      <p:ext uri="{BB962C8B-B14F-4D97-AF65-F5344CB8AC3E}">
        <p14:creationId xmlns:p14="http://schemas.microsoft.com/office/powerpoint/2010/main" val="3817422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5" y="262671"/>
            <a:ext cx="6507474" cy="3930563"/>
          </a:xfrm>
        </p:spPr>
        <p:txBody>
          <a:bodyPr anchor="t">
            <a:normAutofit/>
          </a:bodyPr>
          <a:lstStyle>
            <a:lvl1pPr algn="l">
              <a:lnSpc>
                <a:spcPct val="80000"/>
              </a:lnSpc>
              <a:defRPr sz="7875" b="0" i="0" spc="0" baseline="0">
                <a:solidFill>
                  <a:schemeClr val="bg1"/>
                </a:solidFill>
                <a:latin typeface="+mj-lt"/>
              </a:defRPr>
            </a:lvl1pPr>
          </a:lstStyle>
          <a:p>
            <a:r>
              <a:rPr lang="en-GB"/>
              <a:t>Longer titles will shrink automatically</a:t>
            </a:r>
          </a:p>
        </p:txBody>
      </p:sp>
      <p:sp>
        <p:nvSpPr>
          <p:cNvPr id="3" name="Subtitle 2">
            <a:extLst>
              <a:ext uri="{FF2B5EF4-FFF2-40B4-BE49-F238E27FC236}">
                <a16:creationId xmlns:a16="http://schemas.microsoft.com/office/drawing/2014/main" id="{6CB6DC8B-F860-B6A2-BF16-896FEA31623A}"/>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10" name="Graphic 6">
            <a:extLst>
              <a:ext uri="{FF2B5EF4-FFF2-40B4-BE49-F238E27FC236}">
                <a16:creationId xmlns:a16="http://schemas.microsoft.com/office/drawing/2014/main" id="{D19EED84-D6AD-13D6-80DB-A9E003002D37}"/>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grpSp>
        <p:nvGrpSpPr>
          <p:cNvPr id="5" name="Group 4">
            <a:extLst>
              <a:ext uri="{FF2B5EF4-FFF2-40B4-BE49-F238E27FC236}">
                <a16:creationId xmlns:a16="http://schemas.microsoft.com/office/drawing/2014/main" id="{41C817EC-B77D-FC6C-822C-6530E43A016A}"/>
              </a:ext>
            </a:extLst>
          </p:cNvPr>
          <p:cNvGrpSpPr/>
          <p:nvPr userDrawn="1"/>
        </p:nvGrpSpPr>
        <p:grpSpPr>
          <a:xfrm>
            <a:off x="7911838" y="6162338"/>
            <a:ext cx="1055433" cy="393192"/>
            <a:chOff x="10373732" y="6162338"/>
            <a:chExt cx="1407244" cy="393192"/>
          </a:xfrm>
        </p:grpSpPr>
        <p:sp>
          <p:nvSpPr>
            <p:cNvPr id="2" name="TextBox 1">
              <a:extLst>
                <a:ext uri="{FF2B5EF4-FFF2-40B4-BE49-F238E27FC236}">
                  <a16:creationId xmlns:a16="http://schemas.microsoft.com/office/drawing/2014/main" id="{76448AF7-6DAB-ECB4-60E8-12B52B0A72EA}"/>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4" name="Rectangle 3">
              <a:extLst>
                <a:ext uri="{FF2B5EF4-FFF2-40B4-BE49-F238E27FC236}">
                  <a16:creationId xmlns:a16="http://schemas.microsoft.com/office/drawing/2014/main" id="{5D4BAB53-2D5D-71A1-565A-A976D32F06CA}"/>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31337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4" y="261083"/>
            <a:ext cx="6507475" cy="3930563"/>
          </a:xfrm>
        </p:spPr>
        <p:txBody>
          <a:bodyPr anchor="t">
            <a:normAutofit/>
          </a:bodyPr>
          <a:lstStyle>
            <a:lvl1pPr algn="l">
              <a:lnSpc>
                <a:spcPct val="80000"/>
              </a:lnSpc>
              <a:defRPr sz="7875" b="0" i="0" spc="0" baseline="0">
                <a:solidFill>
                  <a:schemeClr val="accent1"/>
                </a:solidFill>
                <a:latin typeface="+mj-lt"/>
              </a:defRPr>
            </a:lvl1pPr>
          </a:lstStyle>
          <a:p>
            <a:r>
              <a:rPr lang="en-GB"/>
              <a:t>Longer titles will shrink automatically</a:t>
            </a:r>
          </a:p>
        </p:txBody>
      </p:sp>
      <p:sp>
        <p:nvSpPr>
          <p:cNvPr id="2" name="Subtitle 2">
            <a:extLst>
              <a:ext uri="{FF2B5EF4-FFF2-40B4-BE49-F238E27FC236}">
                <a16:creationId xmlns:a16="http://schemas.microsoft.com/office/drawing/2014/main" id="{55381F9E-8859-ADF8-D54A-1ABFE6EFC01B}"/>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5" name="Graphic 6">
            <a:extLst>
              <a:ext uri="{FF2B5EF4-FFF2-40B4-BE49-F238E27FC236}">
                <a16:creationId xmlns:a16="http://schemas.microsoft.com/office/drawing/2014/main" id="{E067425F-724C-B947-1197-E450A145B2AB}"/>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grpSp>
        <p:nvGrpSpPr>
          <p:cNvPr id="4" name="Group 3">
            <a:extLst>
              <a:ext uri="{FF2B5EF4-FFF2-40B4-BE49-F238E27FC236}">
                <a16:creationId xmlns:a16="http://schemas.microsoft.com/office/drawing/2014/main" id="{14BA7954-2B5F-D719-0016-03B5F07BAA1F}"/>
              </a:ext>
            </a:extLst>
          </p:cNvPr>
          <p:cNvGrpSpPr/>
          <p:nvPr userDrawn="1"/>
        </p:nvGrpSpPr>
        <p:grpSpPr>
          <a:xfrm>
            <a:off x="7911838" y="6162338"/>
            <a:ext cx="1055433" cy="393192"/>
            <a:chOff x="10373732" y="6162338"/>
            <a:chExt cx="1407244" cy="393192"/>
          </a:xfrm>
        </p:grpSpPr>
        <p:sp>
          <p:nvSpPr>
            <p:cNvPr id="9" name="TextBox 8">
              <a:extLst>
                <a:ext uri="{FF2B5EF4-FFF2-40B4-BE49-F238E27FC236}">
                  <a16:creationId xmlns:a16="http://schemas.microsoft.com/office/drawing/2014/main" id="{72CC8BA7-557B-EB34-0C1B-AB502771195B}"/>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10" name="Rectangle 9">
              <a:extLst>
                <a:ext uri="{FF2B5EF4-FFF2-40B4-BE49-F238E27FC236}">
                  <a16:creationId xmlns:a16="http://schemas.microsoft.com/office/drawing/2014/main" id="{2F7E3E2F-2291-4F9A-66E4-E8AD89D60C07}"/>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427694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5"/>
            <a:ext cx="4300538" cy="3482172"/>
          </a:xfrm>
        </p:spPr>
        <p:txBody>
          <a:bodyPr wrap="square" anchor="t">
            <a:normAutofit/>
          </a:bodyPr>
          <a:lstStyle>
            <a:lvl1pPr algn="l">
              <a:lnSpc>
                <a:spcPct val="80000"/>
              </a:lnSpc>
              <a:defRPr sz="525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4" name="Graphic 6">
            <a:extLst>
              <a:ext uri="{FF2B5EF4-FFF2-40B4-BE49-F238E27FC236}">
                <a16:creationId xmlns:a16="http://schemas.microsoft.com/office/drawing/2014/main" id="{AB69AD5F-A895-4683-A45E-35ACF9591B0A}"/>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sp>
        <p:nvSpPr>
          <p:cNvPr id="6" name="Picture Placeholder 3">
            <a:extLst>
              <a:ext uri="{FF2B5EF4-FFF2-40B4-BE49-F238E27FC236}">
                <a16:creationId xmlns:a16="http://schemas.microsoft.com/office/drawing/2014/main" id="{288489FD-CC20-30A8-A0D8-4CDFE74D2901}"/>
              </a:ext>
            </a:extLst>
          </p:cNvPr>
          <p:cNvSpPr>
            <a:spLocks noGrp="1"/>
          </p:cNvSpPr>
          <p:nvPr>
            <p:ph type="pic" sz="quarter" idx="11" hasCustomPrompt="1"/>
          </p:nvPr>
        </p:nvSpPr>
        <p:spPr>
          <a:xfrm>
            <a:off x="4921786" y="0"/>
            <a:ext cx="4222214"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7" name="Group 6">
            <a:extLst>
              <a:ext uri="{FF2B5EF4-FFF2-40B4-BE49-F238E27FC236}">
                <a16:creationId xmlns:a16="http://schemas.microsoft.com/office/drawing/2014/main" id="{198DBD4A-08A0-B4FA-EB44-F3124E188FF2}"/>
              </a:ext>
            </a:extLst>
          </p:cNvPr>
          <p:cNvGrpSpPr/>
          <p:nvPr userDrawn="1"/>
        </p:nvGrpSpPr>
        <p:grpSpPr>
          <a:xfrm>
            <a:off x="3680784" y="6162338"/>
            <a:ext cx="1055433" cy="393192"/>
            <a:chOff x="10373732" y="6162338"/>
            <a:chExt cx="1407244" cy="393192"/>
          </a:xfrm>
        </p:grpSpPr>
        <p:sp>
          <p:nvSpPr>
            <p:cNvPr id="8" name="TextBox 7">
              <a:extLst>
                <a:ext uri="{FF2B5EF4-FFF2-40B4-BE49-F238E27FC236}">
                  <a16:creationId xmlns:a16="http://schemas.microsoft.com/office/drawing/2014/main" id="{453C292C-ED42-9440-BEE2-C6A368433573}"/>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3219098B-1840-66AB-5BC5-F4B4EBCA4C19}"/>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4135609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anel Images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6"/>
            <a:ext cx="6388616" cy="2946145"/>
          </a:xfrm>
        </p:spPr>
        <p:txBody>
          <a:bodyPr wrap="square" anchor="t">
            <a:normAutofit/>
          </a:bodyPr>
          <a:lstStyle>
            <a:lvl1pPr algn="l">
              <a:lnSpc>
                <a:spcPct val="80000"/>
              </a:lnSpc>
              <a:defRPr sz="525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11" name="Graphic 6">
            <a:extLst>
              <a:ext uri="{FF2B5EF4-FFF2-40B4-BE49-F238E27FC236}">
                <a16:creationId xmlns:a16="http://schemas.microsoft.com/office/drawing/2014/main" id="{30DC1D94-164E-8774-5397-3A34FE515104}"/>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sp>
        <p:nvSpPr>
          <p:cNvPr id="5" name="Picture Placeholder 9">
            <a:extLst>
              <a:ext uri="{FF2B5EF4-FFF2-40B4-BE49-F238E27FC236}">
                <a16:creationId xmlns:a16="http://schemas.microsoft.com/office/drawing/2014/main" id="{2CB47F48-4C3C-817A-1F95-41667BBADE05}"/>
              </a:ext>
            </a:extLst>
          </p:cNvPr>
          <p:cNvSpPr>
            <a:spLocks noGrp="1"/>
          </p:cNvSpPr>
          <p:nvPr>
            <p:ph type="pic" sz="quarter" idx="10" hasCustomPrompt="1"/>
          </p:nvPr>
        </p:nvSpPr>
        <p:spPr>
          <a:xfrm>
            <a:off x="3808810" y="3429000"/>
            <a:ext cx="2284809" cy="2484438"/>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Picture Placeholder 9">
            <a:extLst>
              <a:ext uri="{FF2B5EF4-FFF2-40B4-BE49-F238E27FC236}">
                <a16:creationId xmlns:a16="http://schemas.microsoft.com/office/drawing/2014/main" id="{676A9A7F-66CA-8E44-FDDB-398F313B92F1}"/>
              </a:ext>
            </a:extLst>
          </p:cNvPr>
          <p:cNvSpPr>
            <a:spLocks noGrp="1"/>
          </p:cNvSpPr>
          <p:nvPr>
            <p:ph type="pic" sz="quarter" idx="11" hasCustomPrompt="1"/>
          </p:nvPr>
        </p:nvSpPr>
        <p:spPr>
          <a:xfrm>
            <a:off x="6859191" y="0"/>
            <a:ext cx="2284809" cy="3429000"/>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687AB6D4-5994-CE81-C69A-ED5BA9FB0A75}"/>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F419B751-3CCF-9369-E1C0-26D6F262514C}"/>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2" name="Rectangle 11">
              <a:extLst>
                <a:ext uri="{FF2B5EF4-FFF2-40B4-BE49-F238E27FC236}">
                  <a16:creationId xmlns:a16="http://schemas.microsoft.com/office/drawing/2014/main" id="{24C86B28-EA1D-EAF6-EB0D-FE00AA88FED7}"/>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50194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anel Images - Long titles [Accessible Version]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6"/>
            <a:ext cx="6388616" cy="2946145"/>
          </a:xfrm>
        </p:spPr>
        <p:txBody>
          <a:bodyPr wrap="square" anchor="t">
            <a:normAutofit/>
          </a:bodyPr>
          <a:lstStyle>
            <a:lvl1pPr algn="l">
              <a:lnSpc>
                <a:spcPct val="80000"/>
              </a:lnSpc>
              <a:defRPr sz="5250" b="0" i="0" spc="0" baseline="0">
                <a:solidFill>
                  <a:schemeClr val="accent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4" name="Graphic 6">
            <a:extLst>
              <a:ext uri="{FF2B5EF4-FFF2-40B4-BE49-F238E27FC236}">
                <a16:creationId xmlns:a16="http://schemas.microsoft.com/office/drawing/2014/main" id="{7B90B76D-A297-DB80-B45B-10E460B055E5}"/>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sp>
        <p:nvSpPr>
          <p:cNvPr id="5" name="Picture Placeholder 9">
            <a:extLst>
              <a:ext uri="{FF2B5EF4-FFF2-40B4-BE49-F238E27FC236}">
                <a16:creationId xmlns:a16="http://schemas.microsoft.com/office/drawing/2014/main" id="{D6C58AD2-D783-86D1-BE10-768ECBB3CACA}"/>
              </a:ext>
            </a:extLst>
          </p:cNvPr>
          <p:cNvSpPr>
            <a:spLocks noGrp="1"/>
          </p:cNvSpPr>
          <p:nvPr>
            <p:ph type="pic" sz="quarter" idx="10" hasCustomPrompt="1"/>
          </p:nvPr>
        </p:nvSpPr>
        <p:spPr>
          <a:xfrm>
            <a:off x="3808810" y="3429000"/>
            <a:ext cx="2284809" cy="2484438"/>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8" name="Picture Placeholder 9">
            <a:extLst>
              <a:ext uri="{FF2B5EF4-FFF2-40B4-BE49-F238E27FC236}">
                <a16:creationId xmlns:a16="http://schemas.microsoft.com/office/drawing/2014/main" id="{EBC50C70-F38D-A264-30B5-42723E519552}"/>
              </a:ext>
            </a:extLst>
          </p:cNvPr>
          <p:cNvSpPr>
            <a:spLocks noGrp="1"/>
          </p:cNvSpPr>
          <p:nvPr>
            <p:ph type="pic" sz="quarter" idx="11" hasCustomPrompt="1"/>
          </p:nvPr>
        </p:nvSpPr>
        <p:spPr>
          <a:xfrm>
            <a:off x="6859191" y="0"/>
            <a:ext cx="2284809" cy="3429000"/>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DF1FEA01-C116-5745-5C4B-1C04BCB46E10}"/>
              </a:ext>
            </a:extLst>
          </p:cNvPr>
          <p:cNvGrpSpPr/>
          <p:nvPr userDrawn="1"/>
        </p:nvGrpSpPr>
        <p:grpSpPr>
          <a:xfrm>
            <a:off x="7911838" y="6162338"/>
            <a:ext cx="1055433" cy="393192"/>
            <a:chOff x="10373732" y="6162338"/>
            <a:chExt cx="1407244" cy="393192"/>
          </a:xfrm>
        </p:grpSpPr>
        <p:sp>
          <p:nvSpPr>
            <p:cNvPr id="6" name="TextBox 5">
              <a:extLst>
                <a:ext uri="{FF2B5EF4-FFF2-40B4-BE49-F238E27FC236}">
                  <a16:creationId xmlns:a16="http://schemas.microsoft.com/office/drawing/2014/main" id="{D81F94E1-30E8-AE45-1569-DC6280DB315A}"/>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12" name="Rectangle 11">
              <a:extLst>
                <a:ext uri="{FF2B5EF4-FFF2-40B4-BE49-F238E27FC236}">
                  <a16:creationId xmlns:a16="http://schemas.microsoft.com/office/drawing/2014/main" id="{CAD4264B-1E2F-E506-1B7D-36186958ED45}"/>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022589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5504" y="266401"/>
            <a:ext cx="6505575" cy="2770117"/>
          </a:xfrm>
        </p:spPr>
        <p:txBody>
          <a:bodyPr anchor="t">
            <a:normAutofit/>
          </a:bodyPr>
          <a:lstStyle>
            <a:lvl1pPr>
              <a:lnSpc>
                <a:spcPct val="80000"/>
              </a:lnSpc>
              <a:defRPr sz="5550" spc="0" baseline="0">
                <a:solidFill>
                  <a:schemeClr val="tx1"/>
                </a:solidFill>
              </a:defRPr>
            </a:lvl1pPr>
          </a:lstStyle>
          <a:p>
            <a:r>
              <a:rPr lang="en-GB"/>
              <a:t>Click to edit Master title style</a:t>
            </a:r>
            <a:br>
              <a:rPr lang="en-GB"/>
            </a:b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pPr>
              <a:spcBef>
                <a:spcPts val="0"/>
              </a:spcBef>
              <a:spcAft>
                <a:spcPts val="225"/>
              </a:spcAft>
            </a:pPr>
            <a:endParaRPr lang="en-US"/>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a:xfrm>
            <a:off x="8686456" y="6433282"/>
            <a:ext cx="240506" cy="153463"/>
          </a:xfrm>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420695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anel 01">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D4FF8C-1D72-E0CF-4605-CF03816DB150}"/>
              </a:ext>
            </a:extLst>
          </p:cNvPr>
          <p:cNvSpPr/>
          <p:nvPr userDrawn="1"/>
        </p:nvSpPr>
        <p:spPr>
          <a:xfrm>
            <a:off x="6858000" y="2"/>
            <a:ext cx="22860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7" name="Rectangle 6">
            <a:extLst>
              <a:ext uri="{FF2B5EF4-FFF2-40B4-BE49-F238E27FC236}">
                <a16:creationId xmlns:a16="http://schemas.microsoft.com/office/drawing/2014/main" id="{BB951803-8B14-5893-C6D9-F22E6D29647B}"/>
              </a:ext>
            </a:extLst>
          </p:cNvPr>
          <p:cNvSpPr/>
          <p:nvPr userDrawn="1"/>
        </p:nvSpPr>
        <p:spPr>
          <a:xfrm>
            <a:off x="0" y="4578308"/>
            <a:ext cx="6067425"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9" name="Title 1">
            <a:extLst>
              <a:ext uri="{FF2B5EF4-FFF2-40B4-BE49-F238E27FC236}">
                <a16:creationId xmlns:a16="http://schemas.microsoft.com/office/drawing/2014/main" id="{41E30424-3D6B-9C32-D056-E12FEE159594}"/>
              </a:ext>
            </a:extLst>
          </p:cNvPr>
          <p:cNvSpPr>
            <a:spLocks noGrp="1"/>
          </p:cNvSpPr>
          <p:nvPr>
            <p:ph type="title"/>
          </p:nvPr>
        </p:nvSpPr>
        <p:spPr>
          <a:xfrm>
            <a:off x="215503" y="266401"/>
            <a:ext cx="5770959" cy="1394356"/>
          </a:xfrm>
        </p:spPr>
        <p:txBody>
          <a:bodyPr anchor="t"/>
          <a:lstStyle>
            <a:lvl1pPr>
              <a:lnSpc>
                <a:spcPct val="80000"/>
              </a:lnSpc>
              <a:defRPr sz="5550" spc="0" baseline="0">
                <a:solidFill>
                  <a:schemeClr val="accent1"/>
                </a:solidFill>
              </a:defRPr>
            </a:lvl1pPr>
          </a:lstStyle>
          <a:p>
            <a:r>
              <a:rPr lang="en-US"/>
              <a:t>Click to edit Master title style</a:t>
            </a:r>
            <a:endParaRPr lang="en-GB"/>
          </a:p>
        </p:txBody>
      </p:sp>
      <p:sp>
        <p:nvSpPr>
          <p:cNvPr id="2" name="Slide Number Placeholder 5">
            <a:extLst>
              <a:ext uri="{FF2B5EF4-FFF2-40B4-BE49-F238E27FC236}">
                <a16:creationId xmlns:a16="http://schemas.microsoft.com/office/drawing/2014/main" id="{46284831-54B8-DAE5-E3A7-D463828DE929}"/>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tx1"/>
                </a:solidFill>
                <a:latin typeface="+mn-lt"/>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3027C201-7AA1-9712-8EEF-CDEF2C37AFCF}"/>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spTree>
    <p:extLst>
      <p:ext uri="{BB962C8B-B14F-4D97-AF65-F5344CB8AC3E}">
        <p14:creationId xmlns:p14="http://schemas.microsoft.com/office/powerpoint/2010/main" val="4137537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anel 01">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1DFFC51-5FDD-DBA1-C803-B017E296ADB6}"/>
              </a:ext>
            </a:extLst>
          </p:cNvPr>
          <p:cNvSpPr/>
          <p:nvPr userDrawn="1"/>
        </p:nvSpPr>
        <p:spPr>
          <a:xfrm>
            <a:off x="6858000" y="2"/>
            <a:ext cx="22860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20" name="Rectangle 19">
            <a:extLst>
              <a:ext uri="{FF2B5EF4-FFF2-40B4-BE49-F238E27FC236}">
                <a16:creationId xmlns:a16="http://schemas.microsoft.com/office/drawing/2014/main" id="{E6A0B6D5-9FAE-6088-29AE-ECA683A12070}"/>
              </a:ext>
            </a:extLst>
          </p:cNvPr>
          <p:cNvSpPr/>
          <p:nvPr userDrawn="1"/>
        </p:nvSpPr>
        <p:spPr>
          <a:xfrm>
            <a:off x="0" y="4578308"/>
            <a:ext cx="6067425"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15503" y="266401"/>
            <a:ext cx="5770959" cy="1394356"/>
          </a:xfrm>
        </p:spPr>
        <p:txBody>
          <a:bodyPr anchor="t"/>
          <a:lstStyle>
            <a:lvl1pPr>
              <a:lnSpc>
                <a:spcPct val="80000"/>
              </a:lnSpc>
              <a:defRPr sz="5550" spc="0" baseline="0">
                <a:solidFill>
                  <a:schemeClr val="bg1"/>
                </a:solidFill>
              </a:defRPr>
            </a:lvl1pPr>
          </a:lstStyle>
          <a:p>
            <a:r>
              <a:rPr lang="en-US"/>
              <a:t>Click to edit Master title style</a:t>
            </a:r>
            <a:endParaRPr lang="en-GB"/>
          </a:p>
        </p:txBody>
      </p:sp>
      <p:sp>
        <p:nvSpPr>
          <p:cNvPr id="3" name="Slide Number Placeholder 5">
            <a:extLst>
              <a:ext uri="{FF2B5EF4-FFF2-40B4-BE49-F238E27FC236}">
                <a16:creationId xmlns:a16="http://schemas.microsoft.com/office/drawing/2014/main" id="{8160C082-DCC0-0938-63FA-E08E76FF7948}"/>
              </a:ext>
            </a:extLst>
          </p:cNvPr>
          <p:cNvSpPr>
            <a:spLocks noGrp="1"/>
          </p:cNvSpPr>
          <p:nvPr>
            <p:ph type="sldNum" sz="quarter" idx="4"/>
          </p:nvPr>
        </p:nvSpPr>
        <p:spPr>
          <a:xfrm>
            <a:off x="8686456" y="6415711"/>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7" name="Graphic 8">
            <a:extLst>
              <a:ext uri="{FF2B5EF4-FFF2-40B4-BE49-F238E27FC236}">
                <a16:creationId xmlns:a16="http://schemas.microsoft.com/office/drawing/2014/main" id="{DDD1C373-26DF-83A4-19AE-F6C809DB8E25}"/>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accent1"/>
          </a:solidFill>
          <a:ln w="26484" cap="flat">
            <a:noFill/>
            <a:prstDash val="solid"/>
            <a:miter/>
          </a:ln>
        </p:spPr>
        <p:txBody>
          <a:bodyPr rtlCol="0" anchor="ctr"/>
          <a:lstStyle/>
          <a:p>
            <a:endParaRPr lang="en-GB" sz="1350"/>
          </a:p>
        </p:txBody>
      </p:sp>
      <p:grpSp>
        <p:nvGrpSpPr>
          <p:cNvPr id="14" name="Group 13">
            <a:extLst>
              <a:ext uri="{FF2B5EF4-FFF2-40B4-BE49-F238E27FC236}">
                <a16:creationId xmlns:a16="http://schemas.microsoft.com/office/drawing/2014/main" id="{28C6E2C4-C94B-BF6C-F0A9-A7A8D4CBC9E0}"/>
              </a:ext>
            </a:extLst>
          </p:cNvPr>
          <p:cNvGrpSpPr/>
          <p:nvPr userDrawn="1"/>
        </p:nvGrpSpPr>
        <p:grpSpPr>
          <a:xfrm>
            <a:off x="7824705" y="6418010"/>
            <a:ext cx="802386" cy="150269"/>
            <a:chOff x="10830507" y="6418009"/>
            <a:chExt cx="1069848" cy="150269"/>
          </a:xfrm>
        </p:grpSpPr>
        <p:sp>
          <p:nvSpPr>
            <p:cNvPr id="15" name="TextBox 14">
              <a:extLst>
                <a:ext uri="{FF2B5EF4-FFF2-40B4-BE49-F238E27FC236}">
                  <a16:creationId xmlns:a16="http://schemas.microsoft.com/office/drawing/2014/main" id="{799496C3-877C-6080-6C2A-8D7536E42D56}"/>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6" name="Rectangle 15">
              <a:extLst>
                <a:ext uri="{FF2B5EF4-FFF2-40B4-BE49-F238E27FC236}">
                  <a16:creationId xmlns:a16="http://schemas.microsoft.com/office/drawing/2014/main" id="{BB3CAB34-02B7-2093-361D-32B628FF1E1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00116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5504" y="266706"/>
            <a:ext cx="6505575" cy="2770117"/>
          </a:xfrm>
        </p:spPr>
        <p:txBody>
          <a:bodyPr anchor="t">
            <a:normAutofit/>
          </a:bodyPr>
          <a:lstStyle>
            <a:lvl1pPr>
              <a:lnSpc>
                <a:spcPct val="80000"/>
              </a:lnSpc>
              <a:defRPr sz="5550" spc="0" baseline="0">
                <a:solidFill>
                  <a:schemeClr val="bg1"/>
                </a:solidFill>
              </a:defRPr>
            </a:lvl1pPr>
          </a:lstStyle>
          <a:p>
            <a:r>
              <a:rPr lang="en-GB"/>
              <a:t>Click to edit Master title style</a:t>
            </a:r>
            <a:br>
              <a:rPr lang="en-GB"/>
            </a:b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Text Placeholder 31">
            <a:extLst>
              <a:ext uri="{FF2B5EF4-FFF2-40B4-BE49-F238E27FC236}">
                <a16:creationId xmlns:a16="http://schemas.microsoft.com/office/drawing/2014/main" id="{4D4C34F6-671F-EEC0-FEE1-02A18D85B646}"/>
              </a:ext>
            </a:extLst>
          </p:cNvPr>
          <p:cNvSpPr>
            <a:spLocks noGrp="1"/>
          </p:cNvSpPr>
          <p:nvPr>
            <p:ph type="body" sz="quarter" idx="10" hasCustomPrompt="1"/>
          </p:nvPr>
        </p:nvSpPr>
        <p:spPr>
          <a:xfrm>
            <a:off x="215504" y="4389438"/>
            <a:ext cx="4299519" cy="1376362"/>
          </a:xfrm>
        </p:spPr>
        <p:txBody>
          <a:bodyPr anchor="b"/>
          <a:lstStyle>
            <a:lvl1pPr>
              <a:lnSpc>
                <a:spcPct val="100000"/>
              </a:lnSpc>
              <a:spcBef>
                <a:spcPts val="0"/>
              </a:spcBef>
              <a:spcAft>
                <a:spcPts val="0"/>
              </a:spcAft>
              <a:defRPr sz="1050">
                <a:solidFill>
                  <a:schemeClr val="bg1"/>
                </a:solidFill>
              </a:defRPr>
            </a:lvl1pPr>
          </a:lstStyle>
          <a:p>
            <a:r>
              <a:rPr lang="en-US" noProof="0"/>
              <a:t>Supporting details.</a:t>
            </a:r>
            <a:r>
              <a:rPr lang="en-GB"/>
              <a:t> Delete if not required. </a:t>
            </a:r>
            <a:r>
              <a:rPr lang="en-US" noProof="0"/>
              <a:t>Right click on background &gt; Select ‘Format background’ &gt; Select color fill to change color.</a:t>
            </a:r>
          </a:p>
        </p:txBody>
      </p:sp>
      <p:sp>
        <p:nvSpPr>
          <p:cNvPr id="4" name="Footer Placeholder 4">
            <a:extLst>
              <a:ext uri="{FF2B5EF4-FFF2-40B4-BE49-F238E27FC236}">
                <a16:creationId xmlns:a16="http://schemas.microsoft.com/office/drawing/2014/main" id="{A83A6692-6756-028A-9F7E-2811210F074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9" name="Graphic 8">
            <a:extLst>
              <a:ext uri="{FF2B5EF4-FFF2-40B4-BE49-F238E27FC236}">
                <a16:creationId xmlns:a16="http://schemas.microsoft.com/office/drawing/2014/main" id="{C4A9F690-C90C-DC98-8CAE-E0D42E52744C}"/>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5" name="Group 4">
            <a:extLst>
              <a:ext uri="{FF2B5EF4-FFF2-40B4-BE49-F238E27FC236}">
                <a16:creationId xmlns:a16="http://schemas.microsoft.com/office/drawing/2014/main" id="{DBE61C04-491E-4A23-11D7-25C514EC6499}"/>
              </a:ext>
            </a:extLst>
          </p:cNvPr>
          <p:cNvGrpSpPr/>
          <p:nvPr userDrawn="1"/>
        </p:nvGrpSpPr>
        <p:grpSpPr>
          <a:xfrm>
            <a:off x="7824705" y="6418010"/>
            <a:ext cx="802386" cy="150269"/>
            <a:chOff x="10830507" y="6418009"/>
            <a:chExt cx="1069848" cy="150269"/>
          </a:xfrm>
        </p:grpSpPr>
        <p:sp>
          <p:nvSpPr>
            <p:cNvPr id="10" name="TextBox 9">
              <a:extLst>
                <a:ext uri="{FF2B5EF4-FFF2-40B4-BE49-F238E27FC236}">
                  <a16:creationId xmlns:a16="http://schemas.microsoft.com/office/drawing/2014/main" id="{56B30E09-9A36-4A9E-847E-81214A908CC5}"/>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1" name="Rectangle 10">
              <a:extLst>
                <a:ext uri="{FF2B5EF4-FFF2-40B4-BE49-F238E27FC236}">
                  <a16:creationId xmlns:a16="http://schemas.microsoft.com/office/drawing/2014/main" id="{088F112F-4542-2788-2E93-1EA1BB5E70AB}"/>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663698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with Ima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7038" y="266400"/>
            <a:ext cx="4299003" cy="3681136"/>
          </a:xfrm>
        </p:spPr>
        <p:txBody>
          <a:bodyPr anchor="t">
            <a:normAutofit/>
          </a:bodyPr>
          <a:lstStyle>
            <a:lvl1pPr>
              <a:lnSpc>
                <a:spcPct val="80000"/>
              </a:lnSpc>
              <a:defRPr sz="5550" spc="0" baseline="0">
                <a:solidFill>
                  <a:schemeClr val="bg1"/>
                </a:solidFill>
              </a:defRPr>
            </a:lvl1pPr>
          </a:lstStyle>
          <a:p>
            <a:r>
              <a:rPr lang="en-GB"/>
              <a:t>Click to edit Master title style</a:t>
            </a:r>
            <a:br>
              <a:rPr lang="en-GB"/>
            </a:br>
            <a:endParaRPr lang="en-GB"/>
          </a:p>
        </p:txBody>
      </p:sp>
      <p:sp>
        <p:nvSpPr>
          <p:cNvPr id="6" name="Graphic 8">
            <a:extLst>
              <a:ext uri="{FF2B5EF4-FFF2-40B4-BE49-F238E27FC236}">
                <a16:creationId xmlns:a16="http://schemas.microsoft.com/office/drawing/2014/main" id="{24ADCEFA-2E74-6A14-0C97-2AB1198665B8}"/>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sp>
        <p:nvSpPr>
          <p:cNvPr id="3" name="Picture Placeholder 3">
            <a:extLst>
              <a:ext uri="{FF2B5EF4-FFF2-40B4-BE49-F238E27FC236}">
                <a16:creationId xmlns:a16="http://schemas.microsoft.com/office/drawing/2014/main" id="{517840E8-06A6-8977-80F2-79A665F1B551}"/>
              </a:ext>
            </a:extLst>
          </p:cNvPr>
          <p:cNvSpPr>
            <a:spLocks noGrp="1"/>
          </p:cNvSpPr>
          <p:nvPr>
            <p:ph type="pic" sz="quarter" idx="11" hasCustomPrompt="1"/>
          </p:nvPr>
        </p:nvSpPr>
        <p:spPr>
          <a:xfrm>
            <a:off x="4624388" y="0"/>
            <a:ext cx="4519613"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8" name="Group 7">
            <a:extLst>
              <a:ext uri="{FF2B5EF4-FFF2-40B4-BE49-F238E27FC236}">
                <a16:creationId xmlns:a16="http://schemas.microsoft.com/office/drawing/2014/main" id="{ECAE8966-045B-46F8-0205-000B3AE81DB0}"/>
              </a:ext>
            </a:extLst>
          </p:cNvPr>
          <p:cNvGrpSpPr/>
          <p:nvPr userDrawn="1"/>
        </p:nvGrpSpPr>
        <p:grpSpPr>
          <a:xfrm>
            <a:off x="3695843" y="6418010"/>
            <a:ext cx="802386" cy="150269"/>
            <a:chOff x="10830507" y="6418009"/>
            <a:chExt cx="1069848" cy="150269"/>
          </a:xfrm>
        </p:grpSpPr>
        <p:sp>
          <p:nvSpPr>
            <p:cNvPr id="9" name="TextBox 8">
              <a:extLst>
                <a:ext uri="{FF2B5EF4-FFF2-40B4-BE49-F238E27FC236}">
                  <a16:creationId xmlns:a16="http://schemas.microsoft.com/office/drawing/2014/main" id="{55A69521-5E7C-B350-8EB3-A691860158F6}"/>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C06B16A2-15CF-8538-2FA6-50983984B66C}"/>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13097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7038" y="270000"/>
            <a:ext cx="4299003" cy="3681136"/>
          </a:xfrm>
        </p:spPr>
        <p:txBody>
          <a:bodyPr anchor="t">
            <a:normAutofit/>
          </a:bodyPr>
          <a:lstStyle>
            <a:lvl1pPr>
              <a:lnSpc>
                <a:spcPct val="80000"/>
              </a:lnSpc>
              <a:defRPr sz="5550" spc="0" baseline="0">
                <a:solidFill>
                  <a:schemeClr val="accent1"/>
                </a:solidFill>
              </a:defRPr>
            </a:lvl1pPr>
          </a:lstStyle>
          <a:p>
            <a:r>
              <a:rPr lang="en-GB"/>
              <a:t>Click to edit Master title style</a:t>
            </a:r>
            <a:br>
              <a:rPr lang="en-GB"/>
            </a:br>
            <a:endParaRPr lang="en-GB"/>
          </a:p>
        </p:txBody>
      </p:sp>
      <p:sp>
        <p:nvSpPr>
          <p:cNvPr id="7" name="Picture Placeholder 3">
            <a:extLst>
              <a:ext uri="{FF2B5EF4-FFF2-40B4-BE49-F238E27FC236}">
                <a16:creationId xmlns:a16="http://schemas.microsoft.com/office/drawing/2014/main" id="{0467D99F-44CB-B7F1-59A7-E296B2CE1662}"/>
              </a:ext>
            </a:extLst>
          </p:cNvPr>
          <p:cNvSpPr>
            <a:spLocks noGrp="1"/>
          </p:cNvSpPr>
          <p:nvPr>
            <p:ph type="pic" sz="quarter" idx="11" hasCustomPrompt="1"/>
          </p:nvPr>
        </p:nvSpPr>
        <p:spPr>
          <a:xfrm>
            <a:off x="4624388" y="0"/>
            <a:ext cx="4519613"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4CCCFDA8-2AA8-D230-6FC8-1B7EBA805595}"/>
              </a:ext>
            </a:extLst>
          </p:cNvPr>
          <p:cNvGrpSpPr/>
          <p:nvPr userDrawn="1"/>
        </p:nvGrpSpPr>
        <p:grpSpPr>
          <a:xfrm>
            <a:off x="3695843" y="6418010"/>
            <a:ext cx="802386" cy="150269"/>
            <a:chOff x="10830507" y="6418009"/>
            <a:chExt cx="1069848" cy="150269"/>
          </a:xfrm>
        </p:grpSpPr>
        <p:sp>
          <p:nvSpPr>
            <p:cNvPr id="4" name="TextBox 3">
              <a:extLst>
                <a:ext uri="{FF2B5EF4-FFF2-40B4-BE49-F238E27FC236}">
                  <a16:creationId xmlns:a16="http://schemas.microsoft.com/office/drawing/2014/main" id="{56C930C8-E980-E274-2146-A79386979861}"/>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accent1"/>
                  </a:solidFill>
                  <a:latin typeface="+mn-lt"/>
                  <a:ea typeface="+mn-ea"/>
                  <a:cs typeface="+mn-cs"/>
                </a:rPr>
                <a:t>Orthopaedics</a:t>
              </a:r>
            </a:p>
          </p:txBody>
        </p:sp>
        <p:sp>
          <p:nvSpPr>
            <p:cNvPr id="5" name="Rectangle 4">
              <a:extLst>
                <a:ext uri="{FF2B5EF4-FFF2-40B4-BE49-F238E27FC236}">
                  <a16:creationId xmlns:a16="http://schemas.microsoft.com/office/drawing/2014/main" id="{82624C4A-C6FE-7249-592E-EFAB525188D2}"/>
                </a:ext>
              </a:extLst>
            </p:cNvPr>
            <p:cNvSpPr/>
            <p:nvPr userDrawn="1"/>
          </p:nvSpPr>
          <p:spPr>
            <a:xfrm>
              <a:off x="10830507" y="6418009"/>
              <a:ext cx="18288"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1"/>
                </a:solidFill>
                <a:latin typeface="+mn-lt"/>
              </a:endParaRPr>
            </a:p>
          </p:txBody>
        </p:sp>
      </p:grpSp>
    </p:spTree>
    <p:extLst>
      <p:ext uri="{BB962C8B-B14F-4D97-AF65-F5344CB8AC3E}">
        <p14:creationId xmlns:p14="http://schemas.microsoft.com/office/powerpoint/2010/main" val="3035162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15037" y="273601"/>
            <a:ext cx="1358969" cy="297838"/>
          </a:xfrm>
        </p:spPr>
        <p:txBody>
          <a:bodyPr/>
          <a:lstStyle>
            <a:lvl1pPr>
              <a:lnSpc>
                <a:spcPct val="85000"/>
              </a:lnSpc>
              <a:defRPr sz="1125" b="1" i="0">
                <a:solidFill>
                  <a:schemeClr val="tx1"/>
                </a:solidFill>
                <a:latin typeface="+mn-lt"/>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2419351" y="277200"/>
            <a:ext cx="6724650" cy="5488600"/>
          </a:xfrm>
        </p:spPr>
        <p:txBody>
          <a:bodyPr/>
          <a:lstStyle>
            <a:lvl1pPr marL="735806" indent="-735806">
              <a:lnSpc>
                <a:spcPct val="80000"/>
              </a:lnSpc>
              <a:spcBef>
                <a:spcPts val="450"/>
              </a:spcBef>
              <a:spcAft>
                <a:spcPts val="450"/>
              </a:spcAft>
              <a:buFont typeface="+mj-lt"/>
              <a:buAutoNum type="arabicPeriod"/>
              <a:tabLst/>
              <a:defRPr sz="2250" b="0" i="0">
                <a:latin typeface="+mj-lt"/>
              </a:defRPr>
            </a:lvl1pPr>
            <a:lvl2pPr marL="901304" indent="-165497">
              <a:tabLst/>
              <a:defRPr/>
            </a:lvl2pPr>
            <a:lvl3pPr marL="901304" indent="-165497">
              <a:tabLst/>
              <a:defRPr/>
            </a:lvl3pPr>
            <a:lvl4pPr marL="901304" indent="-165497">
              <a:tabLst/>
              <a:defRPr/>
            </a:lvl4pPr>
            <a:lvl5pPr marL="901304" indent="-16549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9" name="Footer Placeholder 4">
            <a:extLst>
              <a:ext uri="{FF2B5EF4-FFF2-40B4-BE49-F238E27FC236}">
                <a16:creationId xmlns:a16="http://schemas.microsoft.com/office/drawing/2014/main" id="{73D73DEF-9C82-2768-837B-EB448FCEC2C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412962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15037" y="273601"/>
            <a:ext cx="1358969" cy="297838"/>
          </a:xfrm>
        </p:spPr>
        <p:txBody>
          <a:bodyPr/>
          <a:lstStyle>
            <a:lvl1pPr>
              <a:lnSpc>
                <a:spcPct val="85000"/>
              </a:lnSpc>
              <a:defRPr sz="1125" b="1" i="0">
                <a:solidFill>
                  <a:schemeClr val="tx1"/>
                </a:solidFill>
                <a:latin typeface="+mn-lt"/>
              </a:defRPr>
            </a:lvl1pPr>
          </a:lstStyle>
          <a:p>
            <a:r>
              <a:rPr lang="en-US"/>
              <a:t>Click to edit Master title style</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2419350" y="933132"/>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2419350" y="231772"/>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3483000" y="231772"/>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6829847" y="231772"/>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2419350" y="53899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2419350" y="625472"/>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3483000" y="625472"/>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6829847" y="625472"/>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2419350" y="1022196"/>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3483000" y="1022196"/>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6829847" y="1022196"/>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2419350" y="1335153"/>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2419350" y="141892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3483000" y="141892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6829847" y="141892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2419350" y="1737174"/>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2419350" y="1815644"/>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3483000" y="1815644"/>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6829847" y="1815644"/>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2419350" y="2123429"/>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2419350" y="221236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3483000" y="221236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6829847" y="221236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2419350" y="2525449"/>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2419350" y="2607653"/>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3483000" y="2607653"/>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6829847" y="2607653"/>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2419350" y="2919587"/>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2419350" y="300293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3483000" y="300293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6829847" y="300293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2419350" y="331372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2419350" y="3398223"/>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3483000" y="3398223"/>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6829847" y="3398223"/>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2419350" y="371574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2419350" y="379350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3483000" y="379350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6829847" y="379350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2419350" y="410200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2419350" y="4185779"/>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3483000" y="4185779"/>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6829847" y="4185779"/>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2419350" y="44961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2419350" y="457805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3483000" y="457805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6829847" y="457805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2419350" y="489027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2419350" y="496902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3483000" y="496902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6829847" y="496902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2419350" y="527653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2419350" y="535999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3483000" y="535999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6829847" y="535999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Footer Placeholder 4">
            <a:extLst>
              <a:ext uri="{FF2B5EF4-FFF2-40B4-BE49-F238E27FC236}">
                <a16:creationId xmlns:a16="http://schemas.microsoft.com/office/drawing/2014/main" id="{3BF28211-1086-A258-4B97-2558FD5CBF7B}"/>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345177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15503" y="269882"/>
            <a:ext cx="8711459" cy="5495918"/>
          </a:xfrm>
        </p:spPr>
        <p:txBody>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5" name="Footer Placeholder 4">
            <a:extLst>
              <a:ext uri="{FF2B5EF4-FFF2-40B4-BE49-F238E27FC236}">
                <a16:creationId xmlns:a16="http://schemas.microsoft.com/office/drawing/2014/main" id="{09807596-CD4E-AD17-0A30-209981645369}"/>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912983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Numbers">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16228" y="273601"/>
            <a:ext cx="1358969" cy="297838"/>
          </a:xfrm>
        </p:spPr>
        <p:txBody>
          <a:bodyPr/>
          <a:lstStyle>
            <a:lvl1pPr>
              <a:lnSpc>
                <a:spcPct val="85000"/>
              </a:lnSpc>
              <a:defRPr sz="1125" b="1" i="0">
                <a:solidFill>
                  <a:schemeClr val="bg1"/>
                </a:solidFill>
                <a:latin typeface="+mn-lt"/>
              </a:defRPr>
            </a:lvl1pPr>
          </a:lstStyle>
          <a:p>
            <a:r>
              <a:rPr lang="en-US"/>
              <a:t>Click to edit Master title style</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2419350" y="2910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6093619" y="527050"/>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2419350" y="228239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6093619" y="2518410"/>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2419350" y="428647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6093619" y="4522482"/>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2419350" y="628799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2419351" y="111126"/>
            <a:ext cx="2832497" cy="1789113"/>
          </a:xfrm>
        </p:spPr>
        <p:txBody>
          <a:bodyPr/>
          <a:lstStyle>
            <a:lvl1pPr>
              <a:defRPr sz="825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2419351" y="2102617"/>
            <a:ext cx="2832497" cy="1789113"/>
          </a:xfrm>
        </p:spPr>
        <p:txBody>
          <a:bodyPr/>
          <a:lstStyle>
            <a:lvl1pPr>
              <a:defRPr sz="825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2419351" y="4106129"/>
            <a:ext cx="2832497" cy="1789113"/>
          </a:xfrm>
        </p:spPr>
        <p:txBody>
          <a:bodyPr/>
          <a:lstStyle>
            <a:lvl1pPr>
              <a:defRPr sz="8250">
                <a:solidFill>
                  <a:schemeClr val="bg1"/>
                </a:solidFill>
                <a:latin typeface="+mj-lt"/>
              </a:defRPr>
            </a:lvl1pPr>
          </a:lstStyle>
          <a:p>
            <a:pPr lvl="0"/>
            <a:r>
              <a:rPr lang="en-GB"/>
              <a:t>00</a:t>
            </a:r>
          </a:p>
        </p:txBody>
      </p:sp>
      <p:sp>
        <p:nvSpPr>
          <p:cNvPr id="6" name="Footer Placeholder 4">
            <a:extLst>
              <a:ext uri="{FF2B5EF4-FFF2-40B4-BE49-F238E27FC236}">
                <a16:creationId xmlns:a16="http://schemas.microsoft.com/office/drawing/2014/main" id="{043DFA16-4809-A367-8DA1-8599EDC67F50}"/>
              </a:ext>
            </a:extLst>
          </p:cNvPr>
          <p:cNvSpPr>
            <a:spLocks noGrp="1"/>
          </p:cNvSpPr>
          <p:nvPr>
            <p:ph type="ftr" sz="quarter" idx="3"/>
          </p:nvPr>
        </p:nvSpPr>
        <p:spPr>
          <a:xfrm>
            <a:off x="216194" y="6172935"/>
            <a:ext cx="2096000"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9" name="Slide Number Placeholder 5">
            <a:extLst>
              <a:ext uri="{FF2B5EF4-FFF2-40B4-BE49-F238E27FC236}">
                <a16:creationId xmlns:a16="http://schemas.microsoft.com/office/drawing/2014/main" id="{86936151-D7F8-B71B-9026-F0DA36E3D848}"/>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227FDDD5-974C-D4AB-B037-0072522C97B3}"/>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0" name="Group 9">
            <a:extLst>
              <a:ext uri="{FF2B5EF4-FFF2-40B4-BE49-F238E27FC236}">
                <a16:creationId xmlns:a16="http://schemas.microsoft.com/office/drawing/2014/main" id="{13A5C068-BEB0-7FBA-5CBF-884D8EFDA159}"/>
              </a:ext>
            </a:extLst>
          </p:cNvPr>
          <p:cNvGrpSpPr/>
          <p:nvPr userDrawn="1"/>
        </p:nvGrpSpPr>
        <p:grpSpPr>
          <a:xfrm>
            <a:off x="7824705" y="6418010"/>
            <a:ext cx="802386" cy="150269"/>
            <a:chOff x="10830507" y="6418009"/>
            <a:chExt cx="1069848" cy="150269"/>
          </a:xfrm>
        </p:grpSpPr>
        <p:sp>
          <p:nvSpPr>
            <p:cNvPr id="11" name="TextBox 10">
              <a:extLst>
                <a:ext uri="{FF2B5EF4-FFF2-40B4-BE49-F238E27FC236}">
                  <a16:creationId xmlns:a16="http://schemas.microsoft.com/office/drawing/2014/main" id="{35371F2B-F306-D0CE-B226-77464B0555B9}"/>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2" name="Rectangle 11">
              <a:extLst>
                <a:ext uri="{FF2B5EF4-FFF2-40B4-BE49-F238E27FC236}">
                  <a16:creationId xmlns:a16="http://schemas.microsoft.com/office/drawing/2014/main" id="{A3F99F91-5D4B-AF13-D0A3-73E9DC850D3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162551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Numbers [Accessible Version]">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16228" y="273600"/>
            <a:ext cx="1358969" cy="297838"/>
          </a:xfrm>
        </p:spPr>
        <p:txBody>
          <a:bodyPr/>
          <a:lstStyle>
            <a:lvl1pPr>
              <a:lnSpc>
                <a:spcPct val="85000"/>
              </a:lnSpc>
              <a:defRPr sz="1125" b="1" i="0">
                <a:solidFill>
                  <a:schemeClr val="tx1"/>
                </a:solidFill>
                <a:latin typeface="Johnson Text" pitchFamily="2" charset="77"/>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2419350" y="2910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6093619" y="527050"/>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2419350" y="228239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6093619" y="2518410"/>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2419350" y="428647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6093619" y="4522482"/>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2419350" y="628799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2419351" y="111126"/>
            <a:ext cx="2832497" cy="1789113"/>
          </a:xfrm>
        </p:spPr>
        <p:txBody>
          <a:bodyPr/>
          <a:lstStyle>
            <a:lvl1pPr>
              <a:defRPr sz="8250">
                <a:solidFill>
                  <a:schemeClr val="accent1"/>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2419351" y="2102617"/>
            <a:ext cx="2832497" cy="1789113"/>
          </a:xfrm>
        </p:spPr>
        <p:txBody>
          <a:bodyPr/>
          <a:lstStyle>
            <a:lvl1pPr>
              <a:defRPr sz="8250">
                <a:solidFill>
                  <a:schemeClr val="accent1"/>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2419351" y="4106129"/>
            <a:ext cx="2832497" cy="1789113"/>
          </a:xfrm>
        </p:spPr>
        <p:txBody>
          <a:bodyPr/>
          <a:lstStyle>
            <a:lvl1pPr>
              <a:defRPr sz="8250">
                <a:solidFill>
                  <a:schemeClr val="accent1"/>
                </a:solidFill>
                <a:latin typeface="+mj-lt"/>
              </a:defRPr>
            </a:lvl1pPr>
          </a:lstStyle>
          <a:p>
            <a:pPr lvl="0"/>
            <a:r>
              <a:rPr lang="en-GB"/>
              <a:t>00</a:t>
            </a:r>
          </a:p>
        </p:txBody>
      </p:sp>
      <p:sp>
        <p:nvSpPr>
          <p:cNvPr id="8" name="Footer Placeholder 4">
            <a:extLst>
              <a:ext uri="{FF2B5EF4-FFF2-40B4-BE49-F238E27FC236}">
                <a16:creationId xmlns:a16="http://schemas.microsoft.com/office/drawing/2014/main" id="{9FE0DB2D-5681-9C6E-43DA-7FD40833A146}"/>
              </a:ext>
            </a:extLst>
          </p:cNvPr>
          <p:cNvSpPr>
            <a:spLocks noGrp="1"/>
          </p:cNvSpPr>
          <p:nvPr>
            <p:ph type="ftr" sz="quarter" idx="3"/>
          </p:nvPr>
        </p:nvSpPr>
        <p:spPr>
          <a:xfrm>
            <a:off x="216194" y="6172935"/>
            <a:ext cx="2096000"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281924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4937760" y="0"/>
            <a:ext cx="420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6093619" y="295201"/>
            <a:ext cx="2833688" cy="876375"/>
          </a:xfrm>
        </p:spPr>
        <p:txBody>
          <a:bodyPr/>
          <a:lstStyle>
            <a:lvl1pPr>
              <a:defRPr sz="1050">
                <a:solidFill>
                  <a:schemeClr val="bg1"/>
                </a:solidFill>
              </a:defRPr>
            </a:lvl1pPr>
            <a:lvl2pPr>
              <a:defRPr sz="1050">
                <a:solidFill>
                  <a:schemeClr val="bg1"/>
                </a:solidFill>
              </a:defRPr>
            </a:lvl2pPr>
            <a:lvl3pPr>
              <a:defRPr sz="9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6BEC8F6E-46BB-F39D-C0DC-751CB89132B6}"/>
              </a:ext>
            </a:extLst>
          </p:cNvPr>
          <p:cNvSpPr>
            <a:spLocks noGrp="1"/>
          </p:cNvSpPr>
          <p:nvPr>
            <p:ph type="ftr" sz="quarter" idx="3"/>
          </p:nvPr>
        </p:nvSpPr>
        <p:spPr>
          <a:xfrm>
            <a:off x="216195" y="6172935"/>
            <a:ext cx="429984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609332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Accessible Version]">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427412"/>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i="0">
                <a:solidFill>
                  <a:schemeClr val="accent1"/>
                </a:solidFill>
                <a:latin typeface="+mj-lt"/>
              </a:defRPr>
            </a:lvl1pPr>
            <a:lvl2pPr>
              <a:defRPr lang="en-GB" dirty="0" smtClean="0">
                <a:solidFill>
                  <a:schemeClr val="tx1"/>
                </a:solidFill>
              </a:defRPr>
            </a:lvl2pPr>
            <a:lvl3pPr>
              <a:defRPr lang="en-GB" dirty="0" smtClean="0">
                <a:solidFill>
                  <a:schemeClr val="tx1"/>
                </a:solidFill>
              </a:defRPr>
            </a:lvl3pPr>
            <a:lvl4pPr>
              <a:defRPr lang="en-GB" dirty="0" smtClean="0">
                <a:solidFill>
                  <a:schemeClr val="tx1"/>
                </a:solidFill>
              </a:defRPr>
            </a:lvl4pPr>
            <a:lvl5pPr>
              <a:defRPr lang="en-US" dirty="0">
                <a:solidFill>
                  <a:schemeClr val="tx1"/>
                </a:solidFill>
              </a:defRPr>
            </a:lvl5pPr>
          </a:lstStyle>
          <a:p>
            <a:pPr lvl="0"/>
            <a:r>
              <a:rPr lang="en-GB"/>
              <a:t>“Quote goes here. Delete speech marks if not required.”</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262EBE26-5504-780B-C8F1-AFCE93039485}"/>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FF5227C2-8D93-ABD3-A0D2-E4BD40BC778D}"/>
              </a:ext>
            </a:extLst>
          </p:cNvPr>
          <p:cNvSpPr>
            <a:spLocks noGrp="1"/>
          </p:cNvSpPr>
          <p:nvPr>
            <p:ph type="ftr" sz="quarter" idx="3"/>
          </p:nvPr>
        </p:nvSpPr>
        <p:spPr>
          <a:xfrm>
            <a:off x="216194" y="6172935"/>
            <a:ext cx="4299813"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0082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16227" y="262267"/>
            <a:ext cx="4299813" cy="351506"/>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4625100" y="270000"/>
            <a:ext cx="4302919" cy="5495800"/>
          </a:xfrm>
        </p:spPr>
        <p:txBody>
          <a:bodyPr/>
          <a:lstStyle>
            <a:lvl1pPr>
              <a:defRPr sz="1350"/>
            </a:lvl1pPr>
            <a:lvl2pPr>
              <a:defRPr sz="135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hasCustomPrompt="1"/>
          </p:nvPr>
        </p:nvSpPr>
        <p:spPr>
          <a:xfrm>
            <a:off x="216694" y="3867150"/>
            <a:ext cx="2833688" cy="1816002"/>
          </a:xfrm>
        </p:spPr>
        <p:txBody>
          <a:body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16227" y="713621"/>
            <a:ext cx="4299812" cy="219676"/>
          </a:xfrm>
        </p:spPr>
        <p:txBody>
          <a:bodyPr wrap="square" anchor="t">
            <a:spAutoFit/>
          </a:bodyPr>
          <a:lstStyle>
            <a:lvl1pPr marL="0" indent="0" algn="l">
              <a:lnSpc>
                <a:spcPct val="110000"/>
              </a:lnSpc>
              <a:spcBef>
                <a:spcPts val="0"/>
              </a:spcBef>
              <a:spcAft>
                <a:spcPts val="0"/>
              </a:spcAft>
              <a:buNone/>
              <a:tabLst/>
              <a:defRPr lang="en-GB" sz="1350" b="1" dirty="0" smtClean="0">
                <a:solidFill>
                  <a:schemeClr val="tx1"/>
                </a:solidFill>
                <a:latin typeface="+mn-lt"/>
              </a:defRPr>
            </a:lvl1pPr>
            <a:lvl2pPr marL="0" indent="0" algn="l">
              <a:lnSpc>
                <a:spcPct val="110000"/>
              </a:lnSpc>
              <a:spcBef>
                <a:spcPts val="0"/>
              </a:spcBef>
              <a:spcAft>
                <a:spcPts val="0"/>
              </a:spcAft>
              <a:buNone/>
              <a:tabLst/>
              <a:defRPr lang="en-GB" sz="1350" dirty="0" smtClean="0">
                <a:solidFill>
                  <a:schemeClr val="tx1"/>
                </a:solidFill>
                <a:latin typeface="+mn-lt"/>
              </a:defRPr>
            </a:lvl2pPr>
            <a:lvl3pPr marL="0" indent="0" algn="l">
              <a:lnSpc>
                <a:spcPct val="110000"/>
              </a:lnSpc>
              <a:spcBef>
                <a:spcPts val="0"/>
              </a:spcBef>
              <a:spcAft>
                <a:spcPts val="0"/>
              </a:spcAft>
              <a:buNone/>
              <a:tabLst/>
              <a:defRPr lang="en-GB" sz="1350" dirty="0" smtClean="0">
                <a:solidFill>
                  <a:schemeClr val="tx1"/>
                </a:solidFill>
                <a:latin typeface="+mn-lt"/>
              </a:defRPr>
            </a:lvl3pPr>
            <a:lvl4pPr marL="0" indent="0" algn="l">
              <a:lnSpc>
                <a:spcPct val="110000"/>
              </a:lnSpc>
              <a:spcBef>
                <a:spcPts val="0"/>
              </a:spcBef>
              <a:spcAft>
                <a:spcPts val="0"/>
              </a:spcAft>
              <a:buNone/>
              <a:tabLst/>
              <a:defRPr lang="en-GB" sz="1350" dirty="0" smtClean="0">
                <a:solidFill>
                  <a:schemeClr val="tx1"/>
                </a:solidFill>
                <a:latin typeface="+mn-lt"/>
              </a:defRPr>
            </a:lvl4pPr>
            <a:lvl5pPr marL="0" indent="0" algn="l">
              <a:lnSpc>
                <a:spcPct val="110000"/>
              </a:lnSpc>
              <a:spcBef>
                <a:spcPts val="0"/>
              </a:spcBef>
              <a:spcAft>
                <a:spcPts val="0"/>
              </a:spcAft>
              <a:buNone/>
              <a:tabLst/>
              <a:defRPr lang="en-GB" sz="1350" dirty="0" smtClean="0">
                <a:solidFill>
                  <a:schemeClr val="tx1"/>
                </a:solidFill>
                <a:latin typeface="+mn-lt"/>
              </a:defRPr>
            </a:lvl5pPr>
            <a:lvl6pPr marL="0" indent="0" algn="l">
              <a:lnSpc>
                <a:spcPct val="110000"/>
              </a:lnSpc>
              <a:spcBef>
                <a:spcPts val="0"/>
              </a:spcBef>
              <a:spcAft>
                <a:spcPts val="0"/>
              </a:spcAft>
              <a:buNone/>
              <a:tabLst/>
              <a:defRPr lang="en-GB" sz="1350" dirty="0" smtClean="0">
                <a:solidFill>
                  <a:schemeClr val="tx1"/>
                </a:solidFill>
                <a:latin typeface="+mn-lt"/>
              </a:defRPr>
            </a:lvl6pPr>
            <a:lvl7pPr marL="0" indent="0" algn="l">
              <a:lnSpc>
                <a:spcPct val="110000"/>
              </a:lnSpc>
              <a:spcBef>
                <a:spcPts val="0"/>
              </a:spcBef>
              <a:spcAft>
                <a:spcPts val="0"/>
              </a:spcAft>
              <a:buNone/>
              <a:tabLst/>
              <a:defRPr lang="en-GB" sz="1350" dirty="0" smtClean="0">
                <a:solidFill>
                  <a:schemeClr val="tx1"/>
                </a:solidFill>
                <a:latin typeface="+mn-lt"/>
              </a:defRPr>
            </a:lvl7pPr>
            <a:lvl8pPr marL="0" indent="0" algn="l">
              <a:lnSpc>
                <a:spcPct val="110000"/>
              </a:lnSpc>
              <a:spcBef>
                <a:spcPts val="0"/>
              </a:spcBef>
              <a:spcAft>
                <a:spcPts val="0"/>
              </a:spcAft>
              <a:buNone/>
              <a:tabLst/>
              <a:defRPr lang="en-GB" sz="1350" dirty="0" smtClean="0">
                <a:solidFill>
                  <a:schemeClr val="tx1"/>
                </a:solidFill>
                <a:latin typeface="+mn-lt"/>
              </a:defRPr>
            </a:lvl8pPr>
            <a:lvl9pPr marL="0" indent="0" algn="l">
              <a:lnSpc>
                <a:spcPct val="110000"/>
              </a:lnSpc>
              <a:spcBef>
                <a:spcPts val="0"/>
              </a:spcBef>
              <a:spcAft>
                <a:spcPts val="0"/>
              </a:spcAft>
              <a:buNone/>
              <a:tabLst/>
              <a:defRPr lang="en-GB" sz="1350" dirty="0">
                <a:solidFill>
                  <a:schemeClr val="tx1"/>
                </a:solidFill>
                <a:latin typeface="+mn-lt"/>
              </a:defRPr>
            </a:lvl9pPr>
          </a:lstStyle>
          <a:p>
            <a:pPr lvl="0"/>
            <a:r>
              <a:rPr lang="en-GB"/>
              <a:t>Subtitle. Delete if not required.</a:t>
            </a:r>
          </a:p>
        </p:txBody>
      </p:sp>
      <p:sp>
        <p:nvSpPr>
          <p:cNvPr id="4" name="Footer Placeholder 4">
            <a:extLst>
              <a:ext uri="{FF2B5EF4-FFF2-40B4-BE49-F238E27FC236}">
                <a16:creationId xmlns:a16="http://schemas.microsoft.com/office/drawing/2014/main" id="{09011399-EA78-1501-D5C3-39F7E534C30C}"/>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531143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16227" y="713621"/>
            <a:ext cx="4299812" cy="219676"/>
          </a:xfrm>
        </p:spPr>
        <p:txBody>
          <a:bodyPr wrap="square" anchor="t">
            <a:spAutoFit/>
          </a:bodyPr>
          <a:lstStyle>
            <a:lvl1pPr marL="0" indent="0" algn="l">
              <a:lnSpc>
                <a:spcPct val="110000"/>
              </a:lnSpc>
              <a:spcBef>
                <a:spcPts val="0"/>
              </a:spcBef>
              <a:spcAft>
                <a:spcPts val="0"/>
              </a:spcAft>
              <a:buNone/>
              <a:tabLst/>
              <a:defRPr lang="en-GB" sz="1350" b="1" dirty="0" smtClean="0">
                <a:solidFill>
                  <a:schemeClr val="tx1"/>
                </a:solidFill>
                <a:latin typeface="+mn-lt"/>
              </a:defRPr>
            </a:lvl1pPr>
            <a:lvl2pPr marL="0" indent="0" algn="l">
              <a:lnSpc>
                <a:spcPct val="110000"/>
              </a:lnSpc>
              <a:spcBef>
                <a:spcPts val="0"/>
              </a:spcBef>
              <a:spcAft>
                <a:spcPts val="0"/>
              </a:spcAft>
              <a:buNone/>
              <a:tabLst/>
              <a:defRPr lang="en-GB" sz="1350" dirty="0" smtClean="0">
                <a:solidFill>
                  <a:schemeClr val="tx1"/>
                </a:solidFill>
                <a:latin typeface="+mn-lt"/>
              </a:defRPr>
            </a:lvl2pPr>
            <a:lvl3pPr marL="0" indent="0" algn="l">
              <a:lnSpc>
                <a:spcPct val="110000"/>
              </a:lnSpc>
              <a:spcBef>
                <a:spcPts val="0"/>
              </a:spcBef>
              <a:spcAft>
                <a:spcPts val="0"/>
              </a:spcAft>
              <a:buNone/>
              <a:tabLst/>
              <a:defRPr lang="en-GB" sz="1350" dirty="0" smtClean="0">
                <a:solidFill>
                  <a:schemeClr val="tx1"/>
                </a:solidFill>
                <a:latin typeface="+mn-lt"/>
              </a:defRPr>
            </a:lvl3pPr>
            <a:lvl4pPr marL="0" indent="0" algn="l">
              <a:lnSpc>
                <a:spcPct val="110000"/>
              </a:lnSpc>
              <a:spcBef>
                <a:spcPts val="0"/>
              </a:spcBef>
              <a:spcAft>
                <a:spcPts val="0"/>
              </a:spcAft>
              <a:buNone/>
              <a:tabLst/>
              <a:defRPr lang="en-GB" sz="1350" dirty="0" smtClean="0">
                <a:solidFill>
                  <a:schemeClr val="tx1"/>
                </a:solidFill>
                <a:latin typeface="+mn-lt"/>
              </a:defRPr>
            </a:lvl4pPr>
            <a:lvl5pPr marL="0" indent="0" algn="l">
              <a:lnSpc>
                <a:spcPct val="110000"/>
              </a:lnSpc>
              <a:spcBef>
                <a:spcPts val="0"/>
              </a:spcBef>
              <a:spcAft>
                <a:spcPts val="0"/>
              </a:spcAft>
              <a:buNone/>
              <a:tabLst/>
              <a:defRPr lang="en-GB" sz="1350" dirty="0" smtClean="0">
                <a:solidFill>
                  <a:schemeClr val="tx1"/>
                </a:solidFill>
                <a:latin typeface="+mn-lt"/>
              </a:defRPr>
            </a:lvl5pPr>
            <a:lvl6pPr marL="0" indent="0" algn="l">
              <a:lnSpc>
                <a:spcPct val="110000"/>
              </a:lnSpc>
              <a:spcBef>
                <a:spcPts val="0"/>
              </a:spcBef>
              <a:spcAft>
                <a:spcPts val="0"/>
              </a:spcAft>
              <a:buNone/>
              <a:tabLst/>
              <a:defRPr lang="en-GB" sz="1350" dirty="0" smtClean="0">
                <a:solidFill>
                  <a:schemeClr val="tx1"/>
                </a:solidFill>
                <a:latin typeface="+mn-lt"/>
              </a:defRPr>
            </a:lvl6pPr>
            <a:lvl7pPr marL="0" indent="0" algn="l">
              <a:lnSpc>
                <a:spcPct val="110000"/>
              </a:lnSpc>
              <a:spcBef>
                <a:spcPts val="0"/>
              </a:spcBef>
              <a:spcAft>
                <a:spcPts val="0"/>
              </a:spcAft>
              <a:buNone/>
              <a:tabLst/>
              <a:defRPr lang="en-GB" sz="1350" dirty="0" smtClean="0">
                <a:solidFill>
                  <a:schemeClr val="tx1"/>
                </a:solidFill>
                <a:latin typeface="+mn-lt"/>
              </a:defRPr>
            </a:lvl7pPr>
            <a:lvl8pPr marL="0" indent="0" algn="l">
              <a:lnSpc>
                <a:spcPct val="110000"/>
              </a:lnSpc>
              <a:spcBef>
                <a:spcPts val="0"/>
              </a:spcBef>
              <a:spcAft>
                <a:spcPts val="0"/>
              </a:spcAft>
              <a:buNone/>
              <a:tabLst/>
              <a:defRPr lang="en-GB" sz="1350" dirty="0" smtClean="0">
                <a:solidFill>
                  <a:schemeClr val="tx1"/>
                </a:solidFill>
                <a:latin typeface="+mn-lt"/>
              </a:defRPr>
            </a:lvl8pPr>
            <a:lvl9pPr marL="0" indent="0" algn="l">
              <a:lnSpc>
                <a:spcPct val="110000"/>
              </a:lnSpc>
              <a:spcBef>
                <a:spcPts val="0"/>
              </a:spcBef>
              <a:spcAft>
                <a:spcPts val="0"/>
              </a:spcAft>
              <a:buNone/>
              <a:tabLst/>
              <a:defRPr lang="en-GB" sz="1350" dirty="0">
                <a:solidFill>
                  <a:schemeClr val="tx1"/>
                </a:solidFill>
                <a:latin typeface="+mn-lt"/>
              </a:defRPr>
            </a:lvl9pPr>
          </a:lstStyle>
          <a:p>
            <a:pPr lvl="0"/>
            <a:r>
              <a:rPr lang="en-GB"/>
              <a:t>Subtitle. Delete if not required.</a:t>
            </a:r>
          </a:p>
        </p:txBody>
      </p:sp>
      <p:sp>
        <p:nvSpPr>
          <p:cNvPr id="8" name="Footer Placeholder 4">
            <a:extLst>
              <a:ext uri="{FF2B5EF4-FFF2-40B4-BE49-F238E27FC236}">
                <a16:creationId xmlns:a16="http://schemas.microsoft.com/office/drawing/2014/main" id="{7234E43D-E2A8-6090-A515-BA67D1DC031F}"/>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8591943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9" y="1822449"/>
            <a:ext cx="4299002"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89" y="1822450"/>
            <a:ext cx="430053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5" name="Footer Placeholder 4">
            <a:extLst>
              <a:ext uri="{FF2B5EF4-FFF2-40B4-BE49-F238E27FC236}">
                <a16:creationId xmlns:a16="http://schemas.microsoft.com/office/drawing/2014/main" id="{22BA91C6-E980-9240-DC55-BBA4867CB9F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4913504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2451"/>
            <a:ext cx="2829772"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3156692" y="1822451"/>
            <a:ext cx="2829771"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6097190" y="1822451"/>
            <a:ext cx="2829771"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6093900" y="295201"/>
            <a:ext cx="2830116"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67699C8C-E675-503A-24B2-BFCC24CE49A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187689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19074" y="1306514"/>
            <a:ext cx="2827736" cy="1908174"/>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3155157" y="1306514"/>
            <a:ext cx="2831307" cy="1908174"/>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6093619" y="1306514"/>
            <a:ext cx="2831306" cy="1908174"/>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16694" y="3357564"/>
            <a:ext cx="28269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3155157" y="3357564"/>
            <a:ext cx="28323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6093618" y="3357564"/>
            <a:ext cx="28323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A50A90C1-8224-5C16-1EC9-D3E24C8CF22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556458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2449"/>
            <a:ext cx="2095156"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90" y="1822450"/>
            <a:ext cx="209669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2419351" y="1822450"/>
            <a:ext cx="209515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6828235" y="1822450"/>
            <a:ext cx="209669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0" name="Footer Placeholder 4">
            <a:extLst>
              <a:ext uri="{FF2B5EF4-FFF2-40B4-BE49-F238E27FC236}">
                <a16:creationId xmlns:a16="http://schemas.microsoft.com/office/drawing/2014/main" id="{2FD518FF-79D2-C6D5-01D5-64DFE231209A}"/>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25064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19075" y="1306514"/>
            <a:ext cx="2093119" cy="1908174"/>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2419350" y="1306515"/>
            <a:ext cx="2096691" cy="1906586"/>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4624388" y="1306514"/>
            <a:ext cx="2096691" cy="1908175"/>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6828235" y="1306513"/>
            <a:ext cx="2099918" cy="1906588"/>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16694" y="3357564"/>
            <a:ext cx="2093119"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2424836" y="3357564"/>
            <a:ext cx="2097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4631491" y="3357564"/>
            <a:ext cx="2097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6828235" y="3357564"/>
            <a:ext cx="21006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9DCAB8AB-4C0B-7253-B5CE-B910AD2A2752}"/>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946737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1600"/>
            <a:ext cx="2095156" cy="1902675"/>
          </a:xfrm>
        </p:spPr>
        <p:txBody>
          <a:bodyPr/>
          <a:lstStyle>
            <a:lvl1pPr>
              <a:defRPr lang="en-GB" sz="1050" dirty="0" smtClean="0"/>
            </a:lvl1pPr>
            <a:lvl2pPr>
              <a:defRPr lang="en-GB" sz="1050" dirty="0" smtClean="0"/>
            </a:lvl2pPr>
            <a:lvl3pPr>
              <a:defRPr lang="en-GB" sz="900" dirty="0" smtClean="0"/>
            </a:lvl3pPr>
            <a:lvl4pPr>
              <a:defRPr lang="en-GB" sz="900" dirty="0" smtClean="0"/>
            </a:lvl4pPr>
            <a:lvl5pPr>
              <a:defRPr lang="en-GB" sz="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89" y="1821600"/>
            <a:ext cx="2095157"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2419350" y="1821600"/>
            <a:ext cx="2102644"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6829428" y="1821600"/>
            <a:ext cx="2095498"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17038" y="3871913"/>
            <a:ext cx="2095156" cy="1902673"/>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4624388" y="3871912"/>
            <a:ext cx="2096691" cy="1902674"/>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2419351" y="3871913"/>
            <a:ext cx="2096691" cy="1902673"/>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6828235" y="3871912"/>
            <a:ext cx="2096690" cy="1902674"/>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Footer Placeholder 4">
            <a:extLst>
              <a:ext uri="{FF2B5EF4-FFF2-40B4-BE49-F238E27FC236}">
                <a16:creationId xmlns:a16="http://schemas.microsoft.com/office/drawing/2014/main" id="{E13B6904-8EEB-8C52-41B0-27C88B555178}"/>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1400634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9" y="1306514"/>
            <a:ext cx="4299002" cy="4459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4624388" y="1306513"/>
            <a:ext cx="4302919" cy="4964112"/>
          </a:xfrm>
          <a:solidFill>
            <a:schemeClr val="bg1"/>
          </a:solidFill>
        </p:spPr>
        <p:txBody>
          <a:bodyPr/>
          <a:lstStyle/>
          <a:p>
            <a:r>
              <a:rPr lang="en-US"/>
              <a:t>Click icon to add chart</a:t>
            </a:r>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hasCustomPrompt="1"/>
          </p:nvPr>
        </p:nvSpPr>
        <p:spPr>
          <a:xfrm>
            <a:off x="7562851" y="330199"/>
            <a:ext cx="1362075" cy="841376"/>
          </a:xfrm>
        </p:spPr>
        <p:txBody>
          <a:bodyPr/>
          <a:lstStyle>
            <a:lvl1pPr>
              <a:spcBef>
                <a:spcPts val="0"/>
              </a:spcBef>
              <a:spcAft>
                <a:spcPts val="225"/>
              </a:spcAft>
              <a:defRPr sz="600" b="0" i="0">
                <a:latin typeface="+mn-lt"/>
              </a:defRPr>
            </a:lvl1pPr>
            <a:lvl2pPr marL="70247" indent="-70247">
              <a:spcBef>
                <a:spcPts val="0"/>
              </a:spcBef>
              <a:spcAft>
                <a:spcPts val="225"/>
              </a:spcAft>
              <a:tabLst/>
              <a:defRPr sz="600" b="0" i="0">
                <a:latin typeface="+mn-lt"/>
              </a:defRPr>
            </a:lvl2pPr>
            <a:lvl3pPr marL="134541" indent="-64294">
              <a:spcBef>
                <a:spcPts val="0"/>
              </a:spcBef>
              <a:spcAft>
                <a:spcPts val="225"/>
              </a:spcAft>
              <a:tabLst/>
              <a:defRPr sz="600" b="0" i="0">
                <a:latin typeface="+mn-lt"/>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4E01DA7-F0B0-D0D7-0F82-2CEA274588EC}"/>
              </a:ext>
            </a:extLst>
          </p:cNvPr>
          <p:cNvSpPr>
            <a:spLocks noGrp="1"/>
          </p:cNvSpPr>
          <p:nvPr>
            <p:ph type="ftr" sz="quarter" idx="3"/>
          </p:nvPr>
        </p:nvSpPr>
        <p:spPr>
          <a:xfrm>
            <a:off x="216195" y="6172935"/>
            <a:ext cx="429984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566599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a:xfrm>
            <a:off x="8686456" y="6421671"/>
            <a:ext cx="240506" cy="153463"/>
          </a:xfrm>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6093154"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19075" y="1306513"/>
            <a:ext cx="2827735" cy="3440113"/>
          </a:xfrm>
          <a:solidFill>
            <a:schemeClr val="bg1"/>
          </a:solidFill>
        </p:spPr>
        <p:txBody>
          <a:bodyPr/>
          <a:lstStyle/>
          <a:p>
            <a:r>
              <a:rPr lang="en-US"/>
              <a:t>Click icon to add chart</a:t>
            </a:r>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hasCustomPrompt="1"/>
          </p:nvPr>
        </p:nvSpPr>
        <p:spPr>
          <a:xfrm>
            <a:off x="218610" y="4894903"/>
            <a:ext cx="2828201"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3155156" y="1306513"/>
            <a:ext cx="2831307" cy="3440112"/>
          </a:xfrm>
          <a:solidFill>
            <a:schemeClr val="bg1"/>
          </a:solidFill>
        </p:spPr>
        <p:txBody>
          <a:bodyPr/>
          <a:lstStyle/>
          <a:p>
            <a:r>
              <a:rPr lang="en-US"/>
              <a:t>Click icon to add chart</a:t>
            </a:r>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hasCustomPrompt="1"/>
          </p:nvPr>
        </p:nvSpPr>
        <p:spPr>
          <a:xfrm>
            <a:off x="3155156" y="4894903"/>
            <a:ext cx="2831307"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6093619" y="1306513"/>
            <a:ext cx="2827735" cy="3440113"/>
          </a:xfrm>
          <a:solidFill>
            <a:schemeClr val="bg1"/>
          </a:solidFill>
        </p:spPr>
        <p:txBody>
          <a:bodyPr/>
          <a:lstStyle/>
          <a:p>
            <a:r>
              <a:rPr lang="en-US"/>
              <a:t>Click icon to add chart</a:t>
            </a:r>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hasCustomPrompt="1"/>
          </p:nvPr>
        </p:nvSpPr>
        <p:spPr>
          <a:xfrm>
            <a:off x="6093154" y="4894903"/>
            <a:ext cx="2828201"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FBE4CD19-6DA9-A930-91EE-59CB48D45E41}"/>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55259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703E3838-150C-B34D-4F16-CEA95E3C0B04}"/>
              </a:ext>
            </a:extLst>
          </p:cNvPr>
          <p:cNvSpPr>
            <a:spLocks noGrp="1"/>
          </p:cNvSpPr>
          <p:nvPr>
            <p:ph type="sldNum" sz="quarter" idx="12"/>
          </p:nvPr>
        </p:nvSpPr>
        <p:spPr>
          <a:xfrm>
            <a:off x="8298656" y="6413501"/>
            <a:ext cx="628306" cy="153463"/>
          </a:xfrm>
        </p:spPr>
        <p:txBody>
          <a:bodyPr/>
          <a:lstStyle/>
          <a:p>
            <a:fld id="{AEC8D767-5246-2244-A4A3-B8AFB218393C}" type="slidenum">
              <a:rPr lang="en-GB" smtClean="0"/>
              <a:t>‹#›</a:t>
            </a:fld>
            <a:endParaRPr lang="en-GB"/>
          </a:p>
        </p:txBody>
      </p:sp>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19076" y="2847976"/>
            <a:ext cx="8708231" cy="2917825"/>
          </a:xfrm>
        </p:spPr>
        <p:txBody>
          <a:bodyPr/>
          <a:lstStyle/>
          <a:p>
            <a:r>
              <a:rPr lang="en-US"/>
              <a:t>Click icon to add table</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hasCustomPrompt="1"/>
          </p:nvPr>
        </p:nvSpPr>
        <p:spPr>
          <a:xfrm>
            <a:off x="6093154"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6" name="Footer Placeholder 4">
            <a:extLst>
              <a:ext uri="{FF2B5EF4-FFF2-40B4-BE49-F238E27FC236}">
                <a16:creationId xmlns:a16="http://schemas.microsoft.com/office/drawing/2014/main" id="{60F27FF6-CF7D-B29E-40F2-BF449AACF4A2}"/>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19213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a:xfrm>
            <a:off x="8686456" y="6411511"/>
            <a:ext cx="240506" cy="153463"/>
          </a:xfrm>
        </p:spPr>
        <p:txBody>
          <a:bodyPr/>
          <a:lstStyle/>
          <a:p>
            <a:fld id="{AEC8D767-5246-2244-A4A3-B8AFB218393C}" type="slidenum">
              <a:rPr lang="en-GB" smtClean="0"/>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hasCustomPrompt="1"/>
          </p:nvPr>
        </p:nvSpPr>
        <p:spPr>
          <a:xfrm>
            <a:off x="6093619" y="293525"/>
            <a:ext cx="2833688"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4313EC1-0D30-C944-21E6-B89F8290D2D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0350803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a:xfrm>
            <a:off x="8686456" y="6411511"/>
            <a:ext cx="240506" cy="153463"/>
          </a:xfrm>
        </p:spPr>
        <p:txBody>
          <a:bodyPr/>
          <a:lstStyle/>
          <a:p>
            <a:fld id="{AEC8D767-5246-2244-A4A3-B8AFB218393C}" type="slidenum">
              <a:rPr lang="en-GB" smtClean="0"/>
              <a:t>‹#›</a:t>
            </a:fld>
            <a:endParaRPr lang="en-GB"/>
          </a:p>
        </p:txBody>
      </p:sp>
      <p:sp>
        <p:nvSpPr>
          <p:cNvPr id="2" name="Footer Placeholder 4">
            <a:extLst>
              <a:ext uri="{FF2B5EF4-FFF2-40B4-BE49-F238E27FC236}">
                <a16:creationId xmlns:a16="http://schemas.microsoft.com/office/drawing/2014/main" id="{876A8E91-3BCB-12F2-1699-CC1C3768018F}"/>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978202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9144000" cy="6858000"/>
          </a:xfrm>
          <a:solidFill>
            <a:schemeClr val="tx2"/>
          </a:solidFill>
        </p:spPr>
        <p:txBody>
          <a:bodyPr vert="horz" lIns="0" tIns="0" rIns="0" bIns="0" rtlCol="0" anchor="ctr">
            <a:noAutofit/>
          </a:bodyPr>
          <a:lstStyle>
            <a:lvl1pPr algn="ct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itle 2">
            <a:extLst>
              <a:ext uri="{FF2B5EF4-FFF2-40B4-BE49-F238E27FC236}">
                <a16:creationId xmlns:a16="http://schemas.microsoft.com/office/drawing/2014/main" id="{10079C00-CC52-F9ED-ED36-A8FC0573506A}"/>
              </a:ext>
            </a:extLst>
          </p:cNvPr>
          <p:cNvSpPr>
            <a:spLocks noGrp="1"/>
          </p:cNvSpPr>
          <p:nvPr>
            <p:ph type="title" hasCustomPrompt="1"/>
          </p:nvPr>
        </p:nvSpPr>
        <p:spPr>
          <a:xfrm>
            <a:off x="216227" y="262267"/>
            <a:ext cx="7974083" cy="351506"/>
          </a:xfrm>
        </p:spPr>
        <p:txBody>
          <a:bodyPr/>
          <a:lstStyle>
            <a:lvl1pPr>
              <a:defRPr>
                <a:solidFill>
                  <a:schemeClr val="tx1"/>
                </a:solidFill>
              </a:defRPr>
            </a:lvl1pPr>
          </a:lstStyle>
          <a:p>
            <a:r>
              <a:rPr lang="en-GB"/>
              <a:t>Click to add title. Black or white text only.</a:t>
            </a:r>
            <a:endParaRPr lang="en-US"/>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16226" y="713621"/>
            <a:ext cx="797408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41483040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2419350" y="0"/>
            <a:ext cx="6724650"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2095156" cy="3932237"/>
          </a:xfrm>
        </p:spPr>
        <p:txBody>
          <a:bodyPr/>
          <a:lstStyle/>
          <a:p>
            <a:pPr lvl="0"/>
            <a:r>
              <a:rPr lang="en-GB"/>
              <a:t>Click to add text –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16228" y="262801"/>
            <a:ext cx="2095156" cy="1038233"/>
          </a:xfrm>
        </p:spPr>
        <p:txBody>
          <a:bodyPr/>
          <a:lstStyle/>
          <a:p>
            <a:r>
              <a:rPr lang="en-US"/>
              <a:t>Click to edit Master title style</a:t>
            </a:r>
            <a:endParaRPr lang="en-GB"/>
          </a:p>
        </p:txBody>
      </p:sp>
    </p:spTree>
    <p:extLst>
      <p:ext uri="{BB962C8B-B14F-4D97-AF65-F5344CB8AC3E}">
        <p14:creationId xmlns:p14="http://schemas.microsoft.com/office/powerpoint/2010/main" val="22896998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1" y="0"/>
            <a:ext cx="4516039"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16227" y="262267"/>
            <a:ext cx="4299002" cy="351506"/>
          </a:xfrm>
        </p:spPr>
        <p:txBody>
          <a:bodyPr/>
          <a:lstStyle/>
          <a:p>
            <a:r>
              <a:rPr lang="en-GB"/>
              <a:t>Master title style</a:t>
            </a:r>
          </a:p>
        </p:txBody>
      </p:sp>
    </p:spTree>
    <p:extLst>
      <p:ext uri="{BB962C8B-B14F-4D97-AF65-F5344CB8AC3E}">
        <p14:creationId xmlns:p14="http://schemas.microsoft.com/office/powerpoint/2010/main" val="20478803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4516039"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4741319" y="4376738"/>
            <a:ext cx="4185642" cy="1893886"/>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4742849" y="279525"/>
            <a:ext cx="4184113" cy="2077620"/>
          </a:xfrm>
        </p:spPr>
        <p:txBody>
          <a:bodyPr/>
          <a:lstStyle>
            <a:lvl1pPr>
              <a:lnSpc>
                <a:spcPct val="80000"/>
              </a:lnSpc>
              <a:defRPr sz="5550"/>
            </a:lvl1pPr>
          </a:lstStyle>
          <a:p>
            <a:r>
              <a:rPr lang="en-US"/>
              <a:t>Click to edit Master title style</a:t>
            </a:r>
          </a:p>
        </p:txBody>
      </p:sp>
    </p:spTree>
    <p:extLst>
      <p:ext uri="{BB962C8B-B14F-4D97-AF65-F5344CB8AC3E}">
        <p14:creationId xmlns:p14="http://schemas.microsoft.com/office/powerpoint/2010/main" val="8299624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1" y="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4627961" y="342900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16228" y="262801"/>
            <a:ext cx="4299814" cy="351506"/>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2546463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0" y="0"/>
            <a:ext cx="2258021"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4627961" y="342900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6885980" y="0"/>
            <a:ext cx="2258021" cy="3429000"/>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16228" y="262801"/>
            <a:ext cx="4299814" cy="351506"/>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1321740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4388" y="2338389"/>
            <a:ext cx="4300538" cy="393223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endParaRPr lang="en-GB"/>
          </a:p>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7562851"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16227" y="262267"/>
            <a:ext cx="6504385" cy="351506"/>
          </a:xfrm>
        </p:spPr>
        <p:txBody>
          <a:bodyPr/>
          <a:lstStyle/>
          <a:p>
            <a:r>
              <a:rPr lang="en-US"/>
              <a:t>Click to edit Master title style</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16226" y="713621"/>
            <a:ext cx="6504385"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CA9CB80-774D-68B5-7E25-86D9D123DB00}"/>
              </a:ext>
            </a:extLst>
          </p:cNvPr>
          <p:cNvSpPr>
            <a:spLocks noGrp="1"/>
          </p:cNvSpPr>
          <p:nvPr>
            <p:ph type="ftr" sz="quarter" idx="3"/>
          </p:nvPr>
        </p:nvSpPr>
        <p:spPr>
          <a:xfrm>
            <a:off x="216195" y="6172935"/>
            <a:ext cx="4299002"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24825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828235" y="2338387"/>
            <a:ext cx="2096691" cy="3932237"/>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6828235"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4624388" y="2338387"/>
            <a:ext cx="2100263" cy="3932237"/>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4624388"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16228" y="262801"/>
            <a:ext cx="6504851" cy="351506"/>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16226" y="713621"/>
            <a:ext cx="650362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E00874E2-51B6-C9BA-5767-10D0B2852D4F}"/>
              </a:ext>
            </a:extLst>
          </p:cNvPr>
          <p:cNvSpPr>
            <a:spLocks noGrp="1"/>
          </p:cNvSpPr>
          <p:nvPr>
            <p:ph type="ftr" sz="quarter" idx="3"/>
          </p:nvPr>
        </p:nvSpPr>
        <p:spPr>
          <a:xfrm>
            <a:off x="216195" y="6172935"/>
            <a:ext cx="4304609"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2603453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093619" y="291038"/>
            <a:ext cx="2831307" cy="292206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3562817"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4624388" y="263526"/>
            <a:ext cx="1362074" cy="901700"/>
          </a:xfrm>
        </p:spPr>
        <p:txBody>
          <a:bodyPr/>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6093619" y="3357564"/>
            <a:ext cx="2831307" cy="2913062"/>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hasCustomPrompt="1"/>
          </p:nvPr>
        </p:nvSpPr>
        <p:spPr>
          <a:xfrm>
            <a:off x="4627961" y="3334277"/>
            <a:ext cx="1358501" cy="904875"/>
          </a:xfrm>
        </p:spPr>
        <p:txBody>
          <a:bodyPr/>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8" y="262801"/>
            <a:ext cx="3562816"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3562816"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F0325E1-B647-A8E5-18BB-BF2ED4C7A4DC}"/>
              </a:ext>
            </a:extLst>
          </p:cNvPr>
          <p:cNvSpPr>
            <a:spLocks noGrp="1"/>
          </p:cNvSpPr>
          <p:nvPr>
            <p:ph type="ftr" sz="quarter" idx="3"/>
          </p:nvPr>
        </p:nvSpPr>
        <p:spPr>
          <a:xfrm>
            <a:off x="216194" y="6172935"/>
            <a:ext cx="5770268"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013981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5362575" y="1"/>
            <a:ext cx="3781425"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4"/>
            <a:ext cx="4516914" cy="349995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5362576" y="4376739"/>
            <a:ext cx="356592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16001" y="836592"/>
            <a:ext cx="3565922" cy="1824923"/>
          </a:xfrm>
        </p:spPr>
        <p:txBody>
          <a:bodyPr anchor="ctr">
            <a:spAutoFit/>
          </a:bodyPr>
          <a:lstStyle>
            <a:lvl1pPr>
              <a:lnSpc>
                <a:spcPct val="80000"/>
              </a:lnSpc>
              <a:defRPr sz="4875">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244603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Righ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3781425"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624388" y="3357564"/>
            <a:ext cx="4516914" cy="349995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215503" y="4376739"/>
            <a:ext cx="356592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4624388" y="836592"/>
            <a:ext cx="3565922" cy="1824923"/>
          </a:xfrm>
        </p:spPr>
        <p:txBody>
          <a:bodyPr anchor="ctr">
            <a:spAutoFit/>
          </a:bodyPr>
          <a:lstStyle>
            <a:lvl1pPr>
              <a:lnSpc>
                <a:spcPct val="80000"/>
              </a:lnSpc>
              <a:defRPr sz="4875">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3949382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3114675" cy="350043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3114675" y="1"/>
            <a:ext cx="2934047" cy="68575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6828235" y="4376739"/>
            <a:ext cx="2096690"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6048721" y="1"/>
            <a:ext cx="3085754"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16000" y="696913"/>
            <a:ext cx="2828201" cy="1334853"/>
          </a:xfrm>
        </p:spPr>
        <p:txBody>
          <a:bodyPr/>
          <a:lstStyle>
            <a:lvl1pPr>
              <a:defRPr sz="3375"/>
            </a:lvl1pPr>
          </a:lstStyle>
          <a:p>
            <a:r>
              <a:rPr lang="en-US"/>
              <a:t>Click to edit Master title style</a:t>
            </a:r>
            <a:endParaRPr lang="en-GB"/>
          </a:p>
        </p:txBody>
      </p:sp>
    </p:spTree>
    <p:extLst>
      <p:ext uri="{BB962C8B-B14F-4D97-AF65-F5344CB8AC3E}">
        <p14:creationId xmlns:p14="http://schemas.microsoft.com/office/powerpoint/2010/main" val="10405224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nimated Title and Image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3781425" cy="3357563"/>
          </a:xfrm>
          <a:solidFill>
            <a:schemeClr val="tx2"/>
          </a:solidFill>
        </p:spPr>
        <p:txBody>
          <a:bodyPr vert="horz" lIns="0" tIns="0" rIns="0" bIns="0" rtlCol="0">
            <a:noAutofit/>
          </a:bodyPr>
          <a:lstStyle>
            <a:lvl1pPr marL="0" marR="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624388" y="3357564"/>
            <a:ext cx="4516914" cy="3499955"/>
          </a:xfrm>
          <a:solidFill>
            <a:schemeClr val="tx2"/>
          </a:solidFill>
        </p:spPr>
        <p:txBody>
          <a:bodyPr vert="horz" lIns="0" tIns="0" rIns="0" bIns="0" rtlCol="0">
            <a:noAutofit/>
          </a:bodyPr>
          <a:lstStyle>
            <a:lvl1pPr marL="0" marR="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4624388" y="1406476"/>
            <a:ext cx="4302573" cy="711092"/>
          </a:xfrm>
        </p:spPr>
        <p:txBody>
          <a:bodyPr wrap="square" anchor="ctr">
            <a:spAutoFit/>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950119" y="4476992"/>
            <a:ext cx="3565922" cy="711092"/>
          </a:xfrm>
        </p:spPr>
        <p:txBody>
          <a:bodyPr wrap="square" anchor="ctr">
            <a:spAutoFit/>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129895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eam Slide x 1">
    <p:bg>
      <p:bgPr>
        <a:solidFill>
          <a:schemeClr val="accent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7961" y="0"/>
            <a:ext cx="4516039" cy="6858000"/>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16694" y="5394325"/>
            <a:ext cx="2096690" cy="876300"/>
          </a:xfrm>
        </p:spPr>
        <p:txBody>
          <a:bodyPr anchor="t"/>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hasCustomPrompt="1"/>
          </p:nvPr>
        </p:nvSpPr>
        <p:spPr>
          <a:xfrm>
            <a:off x="216694" y="2338389"/>
            <a:ext cx="2833688"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16228" y="262800"/>
            <a:ext cx="4299814" cy="351506"/>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16227" y="713621"/>
            <a:ext cx="4299814"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8" name="Graphic 8">
            <a:extLst>
              <a:ext uri="{FF2B5EF4-FFF2-40B4-BE49-F238E27FC236}">
                <a16:creationId xmlns:a16="http://schemas.microsoft.com/office/drawing/2014/main" id="{72BCA6DA-C512-3F6C-413A-68DFF806988F}"/>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0" name="Group 9">
            <a:extLst>
              <a:ext uri="{FF2B5EF4-FFF2-40B4-BE49-F238E27FC236}">
                <a16:creationId xmlns:a16="http://schemas.microsoft.com/office/drawing/2014/main" id="{D0514631-ABCA-FC07-A75A-228787D18F8B}"/>
              </a:ext>
            </a:extLst>
          </p:cNvPr>
          <p:cNvGrpSpPr/>
          <p:nvPr userDrawn="1"/>
        </p:nvGrpSpPr>
        <p:grpSpPr>
          <a:xfrm>
            <a:off x="3695843" y="6418010"/>
            <a:ext cx="802386" cy="150269"/>
            <a:chOff x="10830507" y="6418009"/>
            <a:chExt cx="1069848" cy="150269"/>
          </a:xfrm>
        </p:grpSpPr>
        <p:sp>
          <p:nvSpPr>
            <p:cNvPr id="11" name="TextBox 10">
              <a:extLst>
                <a:ext uri="{FF2B5EF4-FFF2-40B4-BE49-F238E27FC236}">
                  <a16:creationId xmlns:a16="http://schemas.microsoft.com/office/drawing/2014/main" id="{6423A29E-16B7-A8BB-A09D-F684C7AF5EBA}"/>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3" name="Rectangle 12">
              <a:extLst>
                <a:ext uri="{FF2B5EF4-FFF2-40B4-BE49-F238E27FC236}">
                  <a16:creationId xmlns:a16="http://schemas.microsoft.com/office/drawing/2014/main" id="{398B8D98-0366-8BE3-907C-24B999853DB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4847383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eam Slide x 1-2">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093619" y="285158"/>
            <a:ext cx="2831306" cy="39471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093619" y="4376739"/>
            <a:ext cx="2831306"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hasCustomPrompt="1"/>
          </p:nvPr>
        </p:nvSpPr>
        <p:spPr>
          <a:xfrm>
            <a:off x="216694" y="4376739"/>
            <a:ext cx="2833688"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155800" y="285158"/>
            <a:ext cx="2831306" cy="39471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155800" y="4376739"/>
            <a:ext cx="2831306"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16228" y="262801"/>
            <a:ext cx="2831305" cy="351506"/>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16227" y="713621"/>
            <a:ext cx="2831306"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9" name="Slide Number Placeholder 5">
            <a:extLst>
              <a:ext uri="{FF2B5EF4-FFF2-40B4-BE49-F238E27FC236}">
                <a16:creationId xmlns:a16="http://schemas.microsoft.com/office/drawing/2014/main" id="{DA28D06C-D19C-C911-7BB1-1400C977AC3A}"/>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13" name="Footer Placeholder 4">
            <a:extLst>
              <a:ext uri="{FF2B5EF4-FFF2-40B4-BE49-F238E27FC236}">
                <a16:creationId xmlns:a16="http://schemas.microsoft.com/office/drawing/2014/main" id="{99B23211-718F-C72D-C415-24096BDEEB7A}"/>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7" name="Graphic 8">
            <a:extLst>
              <a:ext uri="{FF2B5EF4-FFF2-40B4-BE49-F238E27FC236}">
                <a16:creationId xmlns:a16="http://schemas.microsoft.com/office/drawing/2014/main" id="{07902DB2-378F-88C5-5BAA-70E1937EE1C9}"/>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6" name="Group 5">
            <a:extLst>
              <a:ext uri="{FF2B5EF4-FFF2-40B4-BE49-F238E27FC236}">
                <a16:creationId xmlns:a16="http://schemas.microsoft.com/office/drawing/2014/main" id="{AD99A3BE-B34D-9881-5319-4FF24A99CAA6}"/>
              </a:ext>
            </a:extLst>
          </p:cNvPr>
          <p:cNvGrpSpPr/>
          <p:nvPr userDrawn="1"/>
        </p:nvGrpSpPr>
        <p:grpSpPr>
          <a:xfrm>
            <a:off x="7824705" y="6418010"/>
            <a:ext cx="802386" cy="150269"/>
            <a:chOff x="10830507" y="6418009"/>
            <a:chExt cx="1069848" cy="150269"/>
          </a:xfrm>
        </p:grpSpPr>
        <p:sp>
          <p:nvSpPr>
            <p:cNvPr id="8" name="TextBox 7">
              <a:extLst>
                <a:ext uri="{FF2B5EF4-FFF2-40B4-BE49-F238E27FC236}">
                  <a16:creationId xmlns:a16="http://schemas.microsoft.com/office/drawing/2014/main" id="{B117E86F-49F7-4E5F-4E63-9889D559AF84}"/>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5" name="Rectangle 14">
              <a:extLst>
                <a:ext uri="{FF2B5EF4-FFF2-40B4-BE49-F238E27FC236}">
                  <a16:creationId xmlns:a16="http://schemas.microsoft.com/office/drawing/2014/main" id="{830B1CA9-2489-BC27-19B7-25BE4A89203C}"/>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3281955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Slide x 3">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0817"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4620816" y="4376739"/>
            <a:ext cx="2098429"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2419351"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419351" y="4376739"/>
            <a:ext cx="2096048"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6839538"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6839538" y="4376739"/>
            <a:ext cx="2098429"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hasCustomPrompt="1"/>
          </p:nvPr>
        </p:nvSpPr>
        <p:spPr>
          <a:xfrm>
            <a:off x="216694" y="4376739"/>
            <a:ext cx="2082364"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16227" y="262800"/>
            <a:ext cx="7237085" cy="351506"/>
          </a:xfrm>
        </p:spPr>
        <p:txBody>
          <a:bodyPr/>
          <a:lstStyle>
            <a:lvl1pPr>
              <a:defRPr>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16226" y="713621"/>
            <a:ext cx="7237084"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6" name="Slide Number Placeholder 5">
            <a:extLst>
              <a:ext uri="{FF2B5EF4-FFF2-40B4-BE49-F238E27FC236}">
                <a16:creationId xmlns:a16="http://schemas.microsoft.com/office/drawing/2014/main" id="{BE871467-2A42-91C5-5D70-AEE51AC03F5F}"/>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15" name="Footer Placeholder 4">
            <a:extLst>
              <a:ext uri="{FF2B5EF4-FFF2-40B4-BE49-F238E27FC236}">
                <a16:creationId xmlns:a16="http://schemas.microsoft.com/office/drawing/2014/main" id="{8498F38D-E287-CD9F-9BFC-10B3256FE9B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5" name="Graphic 8">
            <a:extLst>
              <a:ext uri="{FF2B5EF4-FFF2-40B4-BE49-F238E27FC236}">
                <a16:creationId xmlns:a16="http://schemas.microsoft.com/office/drawing/2014/main" id="{EF01A18A-1496-533D-C200-149BE1791046}"/>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1" name="Group 10">
            <a:extLst>
              <a:ext uri="{FF2B5EF4-FFF2-40B4-BE49-F238E27FC236}">
                <a16:creationId xmlns:a16="http://schemas.microsoft.com/office/drawing/2014/main" id="{28B4F137-DBFB-F85F-F8E3-F22FC3CF1A70}"/>
              </a:ext>
            </a:extLst>
          </p:cNvPr>
          <p:cNvGrpSpPr/>
          <p:nvPr userDrawn="1"/>
        </p:nvGrpSpPr>
        <p:grpSpPr>
          <a:xfrm>
            <a:off x="7824705" y="6418010"/>
            <a:ext cx="802386" cy="150269"/>
            <a:chOff x="10830507" y="6418009"/>
            <a:chExt cx="1069848" cy="150269"/>
          </a:xfrm>
        </p:grpSpPr>
        <p:sp>
          <p:nvSpPr>
            <p:cNvPr id="13" name="TextBox 12">
              <a:extLst>
                <a:ext uri="{FF2B5EF4-FFF2-40B4-BE49-F238E27FC236}">
                  <a16:creationId xmlns:a16="http://schemas.microsoft.com/office/drawing/2014/main" id="{C3DAD80A-3186-F306-472E-8ED608F0FC7A}"/>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7" name="Rectangle 16">
              <a:extLst>
                <a:ext uri="{FF2B5EF4-FFF2-40B4-BE49-F238E27FC236}">
                  <a16:creationId xmlns:a16="http://schemas.microsoft.com/office/drawing/2014/main" id="{42D3A580-A9E3-8E70-A6DD-9E0B41D6A1D6}"/>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058065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m Slide x 4">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0817"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4620816" y="4376739"/>
            <a:ext cx="2098429"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2419351"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419351" y="4376739"/>
            <a:ext cx="2096048"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6839538"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6839538" y="4376739"/>
            <a:ext cx="2098429"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18609"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18609" y="4376739"/>
            <a:ext cx="2096048"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hasCustomPrompt="1"/>
          </p:nvPr>
        </p:nvSpPr>
        <p:spPr>
          <a:xfrm>
            <a:off x="6093900"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16228" y="262800"/>
            <a:ext cx="4299814" cy="351506"/>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16227" y="713621"/>
            <a:ext cx="4299172"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8" name="Footer Placeholder 4">
            <a:extLst>
              <a:ext uri="{FF2B5EF4-FFF2-40B4-BE49-F238E27FC236}">
                <a16:creationId xmlns:a16="http://schemas.microsoft.com/office/drawing/2014/main" id="{6606912E-45D9-5EEE-9496-4E85E1874A1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6921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Slide x 6">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19075"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19075"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1688306"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1688306"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3155156"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3155156"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4624387"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4624387"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6097190"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6097190"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7566421" y="2338389"/>
            <a:ext cx="1358504" cy="1893887"/>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7566421"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16227" y="262800"/>
            <a:ext cx="5033238" cy="351506"/>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3736E8E3-26E6-DF9F-264A-BFE1AD9B09B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7974607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Slide x 12">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19075"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19075"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1688306"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1688306"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3155156"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3155156"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4624388"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4624387"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6097190"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6097190"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7566422" y="1325991"/>
            <a:ext cx="1358100" cy="1742358"/>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7566421"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19075"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19075"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1688306"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1688306"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3155156"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3155156"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4624388"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4624387"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6097190"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6097190"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7566422" y="3832986"/>
            <a:ext cx="1358100" cy="1742358"/>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7566421"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16227" y="262800"/>
            <a:ext cx="5033238" cy="351506"/>
          </a:xfrm>
        </p:spPr>
        <p:txBody>
          <a:bodyPr/>
          <a:lstStyle>
            <a:lvl1pPr>
              <a:defRPr>
                <a:solidFill>
                  <a:schemeClr val="accent1"/>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2FD0E279-D09C-E44C-0FD5-7AAE367C5D9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1191616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18695" y="280801"/>
            <a:ext cx="4300538" cy="1965282"/>
          </a:xfrm>
        </p:spPr>
        <p:txBody>
          <a:bodyPr wrap="square" anchor="t">
            <a:spAutoFit/>
          </a:bodyPr>
          <a:lstStyle>
            <a:lvl1pPr algn="l">
              <a:lnSpc>
                <a:spcPct val="80000"/>
              </a:lnSpc>
              <a:defRPr sz="5250" b="0" i="0" spc="0" baseline="0">
                <a:solidFill>
                  <a:schemeClr val="bg1"/>
                </a:solidFill>
                <a:latin typeface="+mj-lt"/>
              </a:defRPr>
            </a:lvl1pPr>
          </a:lstStyle>
          <a:p>
            <a:r>
              <a:rPr lang="en-US"/>
              <a:t>Click to edit Master title style</a:t>
            </a:r>
            <a:endParaRPr lang="en-GB"/>
          </a:p>
        </p:txBody>
      </p:sp>
      <p:sp>
        <p:nvSpPr>
          <p:cNvPr id="7" name="Text Placeholder 31">
            <a:extLst>
              <a:ext uri="{FF2B5EF4-FFF2-40B4-BE49-F238E27FC236}">
                <a16:creationId xmlns:a16="http://schemas.microsoft.com/office/drawing/2014/main" id="{B7E02200-51E6-11EB-F9C2-B25EC78CCA31}"/>
              </a:ext>
            </a:extLst>
          </p:cNvPr>
          <p:cNvSpPr>
            <a:spLocks noGrp="1"/>
          </p:cNvSpPr>
          <p:nvPr>
            <p:ph type="body" sz="quarter" idx="10" hasCustomPrompt="1"/>
          </p:nvPr>
        </p:nvSpPr>
        <p:spPr>
          <a:xfrm>
            <a:off x="215504" y="5035735"/>
            <a:ext cx="2096690" cy="717180"/>
          </a:xfrm>
        </p:spPr>
        <p:txBody>
          <a:bodyPr anchor="b"/>
          <a:lstStyle>
            <a:lvl1pPr>
              <a:lnSpc>
                <a:spcPct val="100000"/>
              </a:lnSpc>
              <a:spcBef>
                <a:spcPts val="0"/>
              </a:spcBef>
              <a:spcAft>
                <a:spcPts val="0"/>
              </a:spcAft>
              <a:defRPr sz="750">
                <a:solidFill>
                  <a:schemeClr val="bg1"/>
                </a:solidFill>
              </a:defRPr>
            </a:lvl1pPr>
          </a:lstStyle>
          <a:p>
            <a:r>
              <a:rPr lang="en-GB"/>
              <a:t>Supporting details – delete if not required</a:t>
            </a:r>
          </a:p>
        </p:txBody>
      </p:sp>
      <p:sp>
        <p:nvSpPr>
          <p:cNvPr id="5" name="Graphic 6">
            <a:extLst>
              <a:ext uri="{FF2B5EF4-FFF2-40B4-BE49-F238E27FC236}">
                <a16:creationId xmlns:a16="http://schemas.microsoft.com/office/drawing/2014/main" id="{625DE8F4-3D9E-F168-C5D4-5BCC2C340063}"/>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grpSp>
        <p:nvGrpSpPr>
          <p:cNvPr id="3" name="Group 2">
            <a:extLst>
              <a:ext uri="{FF2B5EF4-FFF2-40B4-BE49-F238E27FC236}">
                <a16:creationId xmlns:a16="http://schemas.microsoft.com/office/drawing/2014/main" id="{4B14BFF6-E018-49F8-69E2-317840B4848B}"/>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9C4EBFE9-6016-8832-CB0E-908550C4C890}"/>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7AD63195-B7C3-E83D-4B2A-FA879F807B29}"/>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0705837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nd Slide [Accessible Version]">
    <p:bg>
      <p:bgPr>
        <a:solidFill>
          <a:schemeClr val="bg1"/>
        </a:solidFill>
        <a:effectLst/>
      </p:bgPr>
    </p:bg>
    <p:spTree>
      <p:nvGrpSpPr>
        <p:cNvPr id="1" name=""/>
        <p:cNvGrpSpPr/>
        <p:nvPr/>
      </p:nvGrpSpPr>
      <p:grpSpPr>
        <a:xfrm>
          <a:off x="0" y="0"/>
          <a:ext cx="0" cy="0"/>
          <a:chOff x="0" y="0"/>
          <a:chExt cx="0" cy="0"/>
        </a:xfrm>
      </p:grpSpPr>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215504" y="5035735"/>
            <a:ext cx="2096690" cy="717180"/>
          </a:xfrm>
        </p:spPr>
        <p:txBody>
          <a:bodyPr anchor="b"/>
          <a:lstStyle>
            <a:lvl1pPr>
              <a:lnSpc>
                <a:spcPct val="100000"/>
              </a:lnSpc>
              <a:spcBef>
                <a:spcPts val="0"/>
              </a:spcBef>
              <a:spcAft>
                <a:spcPts val="0"/>
              </a:spcAft>
              <a:defRPr sz="750">
                <a:solidFill>
                  <a:schemeClr val="tx1"/>
                </a:solidFill>
              </a:defRPr>
            </a:lvl1pPr>
          </a:lstStyle>
          <a:p>
            <a:r>
              <a:rPr lang="en-GB"/>
              <a:t>Supporting details – delete if not required</a:t>
            </a: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18695" y="280801"/>
            <a:ext cx="4300538" cy="1965282"/>
          </a:xfrm>
        </p:spPr>
        <p:txBody>
          <a:bodyPr wrap="square" anchor="t">
            <a:spAutoFit/>
          </a:bodyPr>
          <a:lstStyle>
            <a:lvl1pPr algn="l">
              <a:lnSpc>
                <a:spcPct val="80000"/>
              </a:lnSpc>
              <a:defRPr sz="5250" b="0" i="0" spc="0" baseline="0">
                <a:solidFill>
                  <a:schemeClr val="accent1"/>
                </a:solidFill>
                <a:latin typeface="+mj-lt"/>
              </a:defRPr>
            </a:lvl1pPr>
          </a:lstStyle>
          <a:p>
            <a:r>
              <a:rPr lang="en-US"/>
              <a:t>Click to edit Master title style</a:t>
            </a:r>
            <a:endParaRPr lang="en-GB"/>
          </a:p>
        </p:txBody>
      </p:sp>
      <p:sp>
        <p:nvSpPr>
          <p:cNvPr id="5" name="Graphic 6">
            <a:extLst>
              <a:ext uri="{FF2B5EF4-FFF2-40B4-BE49-F238E27FC236}">
                <a16:creationId xmlns:a16="http://schemas.microsoft.com/office/drawing/2014/main" id="{655035F6-FF47-B9C4-0CB6-CDDBF382A70C}"/>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grpSp>
        <p:nvGrpSpPr>
          <p:cNvPr id="3" name="Group 2">
            <a:extLst>
              <a:ext uri="{FF2B5EF4-FFF2-40B4-BE49-F238E27FC236}">
                <a16:creationId xmlns:a16="http://schemas.microsoft.com/office/drawing/2014/main" id="{565D4B3E-F39D-998A-0C31-445D48B4F7FE}"/>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7114DC0C-2821-FAE2-6B48-2FF9CFCEFB66}"/>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9" name="Rectangle 8">
              <a:extLst>
                <a:ext uri="{FF2B5EF4-FFF2-40B4-BE49-F238E27FC236}">
                  <a16:creationId xmlns:a16="http://schemas.microsoft.com/office/drawing/2014/main" id="{7A85BEDE-504E-350F-F9C8-A4F83F04D56B}"/>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3360256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4937760" y="0"/>
            <a:ext cx="420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6093619" y="295201"/>
            <a:ext cx="2833688" cy="876375"/>
          </a:xfrm>
        </p:spPr>
        <p:txBody>
          <a:bodyPr/>
          <a:lstStyle>
            <a:lvl1pPr>
              <a:defRPr sz="1050">
                <a:solidFill>
                  <a:schemeClr val="bg1"/>
                </a:solidFill>
              </a:defRPr>
            </a:lvl1pPr>
            <a:lvl2pPr>
              <a:defRPr sz="1050">
                <a:solidFill>
                  <a:schemeClr val="bg1"/>
                </a:solidFill>
              </a:defRPr>
            </a:lvl2pPr>
            <a:lvl3pPr>
              <a:defRPr sz="9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4" name="Text Placeholder 3">
            <a:extLst>
              <a:ext uri="{FF2B5EF4-FFF2-40B4-BE49-F238E27FC236}">
                <a16:creationId xmlns:a16="http://schemas.microsoft.com/office/drawing/2014/main" id="{861AF2A6-A904-4076-DE3D-CD48FFDB9C3F}"/>
              </a:ext>
            </a:extLst>
          </p:cNvPr>
          <p:cNvSpPr>
            <a:spLocks noGrp="1"/>
          </p:cNvSpPr>
          <p:nvPr>
            <p:ph type="body" sz="quarter" idx="15" hasCustomPrompt="1"/>
          </p:nvPr>
        </p:nvSpPr>
        <p:spPr>
          <a:xfrm>
            <a:off x="2503885" y="6403976"/>
            <a:ext cx="1890000" cy="168275"/>
          </a:xfrm>
        </p:spPr>
        <p:txBody>
          <a:bodyPr anchor="ctr"/>
          <a:lstStyle>
            <a:lvl1pPr marL="0" indent="0">
              <a:lnSpc>
                <a:spcPct val="100000"/>
              </a:lnSpc>
              <a:spcBef>
                <a:spcPts val="0"/>
              </a:spcBef>
              <a:spcAft>
                <a:spcPts val="0"/>
              </a:spcAft>
              <a:buFont typeface="Arial" panose="020B0604020202020204" pitchFamily="34" charset="0"/>
              <a:buNone/>
              <a:defRPr sz="713">
                <a:solidFill>
                  <a:schemeClr val="accent1"/>
                </a:solidFill>
                <a:latin typeface="+mn-lt"/>
              </a:defRPr>
            </a:lvl1pPr>
            <a:lvl2pPr marL="0" indent="0">
              <a:lnSpc>
                <a:spcPct val="100000"/>
              </a:lnSpc>
              <a:spcBef>
                <a:spcPts val="0"/>
              </a:spcBef>
              <a:spcAft>
                <a:spcPts val="0"/>
              </a:spcAft>
              <a:buNone/>
              <a:defRPr sz="600">
                <a:solidFill>
                  <a:schemeClr val="tx2"/>
                </a:solidFill>
                <a:latin typeface="+mn-lt"/>
              </a:defRPr>
            </a:lvl2pPr>
            <a:lvl3pPr marL="0" indent="0">
              <a:lnSpc>
                <a:spcPct val="100000"/>
              </a:lnSpc>
              <a:spcBef>
                <a:spcPts val="0"/>
              </a:spcBef>
              <a:spcAft>
                <a:spcPts val="0"/>
              </a:spcAft>
              <a:buNone/>
              <a:defRPr sz="600">
                <a:solidFill>
                  <a:schemeClr val="tx2"/>
                </a:solidFill>
                <a:latin typeface="+mn-lt"/>
              </a:defRPr>
            </a:lvl3pPr>
            <a:lvl4pPr marL="0" indent="0">
              <a:lnSpc>
                <a:spcPct val="100000"/>
              </a:lnSpc>
              <a:spcBef>
                <a:spcPts val="0"/>
              </a:spcBef>
              <a:spcAft>
                <a:spcPts val="0"/>
              </a:spcAft>
              <a:buFont typeface="Arial" panose="020B0604020202020204" pitchFamily="34" charset="0"/>
              <a:buNone/>
              <a:defRPr sz="600">
                <a:solidFill>
                  <a:schemeClr val="tx2"/>
                </a:solidFill>
                <a:latin typeface="+mn-lt"/>
              </a:defRPr>
            </a:lvl4pPr>
            <a:lvl5pPr marL="0" indent="0">
              <a:lnSpc>
                <a:spcPct val="100000"/>
              </a:lnSpc>
              <a:spcBef>
                <a:spcPts val="0"/>
              </a:spcBef>
              <a:spcAft>
                <a:spcPts val="0"/>
              </a:spcAft>
              <a:buFont typeface="Arial" panose="020B0604020202020204" pitchFamily="34" charset="0"/>
              <a:buNone/>
              <a:defRPr sz="600">
                <a:solidFill>
                  <a:schemeClr val="tx2"/>
                </a:solidFill>
                <a:latin typeface="+mn-lt"/>
              </a:defRPr>
            </a:lvl5pPr>
          </a:lstStyle>
          <a:p>
            <a:pPr lvl="0"/>
            <a:r>
              <a:rPr lang="en-GB"/>
              <a:t>Focus area</a:t>
            </a:r>
          </a:p>
        </p:txBody>
      </p:sp>
      <p:sp>
        <p:nvSpPr>
          <p:cNvPr id="6" name="Text Placeholder 3">
            <a:extLst>
              <a:ext uri="{FF2B5EF4-FFF2-40B4-BE49-F238E27FC236}">
                <a16:creationId xmlns:a16="http://schemas.microsoft.com/office/drawing/2014/main" id="{FBD50D03-C904-56DD-7C83-504E13499988}"/>
              </a:ext>
            </a:extLst>
          </p:cNvPr>
          <p:cNvSpPr>
            <a:spLocks noGrp="1"/>
          </p:cNvSpPr>
          <p:nvPr>
            <p:ph type="body" sz="quarter" idx="16" hasCustomPrompt="1"/>
          </p:nvPr>
        </p:nvSpPr>
        <p:spPr>
          <a:xfrm>
            <a:off x="2421732" y="6332768"/>
            <a:ext cx="13500" cy="313200"/>
          </a:xfrm>
          <a:custGeom>
            <a:avLst/>
            <a:gdLst>
              <a:gd name="connsiteX0" fmla="*/ 0 w 10800"/>
              <a:gd name="connsiteY0" fmla="*/ 0 h 97200"/>
              <a:gd name="connsiteX1" fmla="*/ 10800 w 10800"/>
              <a:gd name="connsiteY1" fmla="*/ 0 h 97200"/>
              <a:gd name="connsiteX2" fmla="*/ 10800 w 10800"/>
              <a:gd name="connsiteY2" fmla="*/ 97200 h 97200"/>
              <a:gd name="connsiteX3" fmla="*/ 0 w 10800"/>
              <a:gd name="connsiteY3" fmla="*/ 97200 h 97200"/>
            </a:gdLst>
            <a:ahLst/>
            <a:cxnLst>
              <a:cxn ang="0">
                <a:pos x="connsiteX0" y="connsiteY0"/>
              </a:cxn>
              <a:cxn ang="0">
                <a:pos x="connsiteX1" y="connsiteY1"/>
              </a:cxn>
              <a:cxn ang="0">
                <a:pos x="connsiteX2" y="connsiteY2"/>
              </a:cxn>
              <a:cxn ang="0">
                <a:pos x="connsiteX3" y="connsiteY3"/>
              </a:cxn>
            </a:cxnLst>
            <a:rect l="l" t="t" r="r" b="b"/>
            <a:pathLst>
              <a:path w="10800" h="97200">
                <a:moveTo>
                  <a:pt x="0" y="0"/>
                </a:moveTo>
                <a:lnTo>
                  <a:pt x="10800" y="0"/>
                </a:lnTo>
                <a:lnTo>
                  <a:pt x="10800" y="97200"/>
                </a:lnTo>
                <a:lnTo>
                  <a:pt x="0" y="97200"/>
                </a:lnTo>
                <a:close/>
              </a:path>
            </a:pathLst>
          </a:custGeom>
          <a:solidFill>
            <a:schemeClr val="accent1"/>
          </a:solidFill>
        </p:spPr>
        <p:txBody>
          <a:bodyPr wrap="square">
            <a:noAutofit/>
          </a:bodyPr>
          <a:lstStyle>
            <a:lvl1pPr>
              <a:defRPr>
                <a:solidFill>
                  <a:schemeClr val="accent1"/>
                </a:solidFill>
              </a:defRPr>
            </a:lvl1pPr>
          </a:lstStyle>
          <a:p>
            <a:pPr lvl="0"/>
            <a:r>
              <a:rPr lang="en-GB"/>
              <a:t> </a:t>
            </a:r>
          </a:p>
        </p:txBody>
      </p:sp>
    </p:spTree>
    <p:extLst>
      <p:ext uri="{BB962C8B-B14F-4D97-AF65-F5344CB8AC3E}">
        <p14:creationId xmlns:p14="http://schemas.microsoft.com/office/powerpoint/2010/main" val="25735264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204A8E30-F23D-42B8-A4DA-D1BBA6FD9403}"/>
              </a:ext>
            </a:extLst>
          </p:cNvPr>
          <p:cNvSpPr>
            <a:spLocks noGrp="1"/>
          </p:cNvSpPr>
          <p:nvPr>
            <p:ph type="body" sz="quarter" idx="19" hasCustomPrompt="1"/>
          </p:nvPr>
        </p:nvSpPr>
        <p:spPr>
          <a:xfrm>
            <a:off x="1" y="5801749"/>
            <a:ext cx="418123" cy="251942"/>
          </a:xfrm>
        </p:spPr>
        <p:txBody>
          <a:bodyPr anchor="b">
            <a:noAutofit/>
          </a:bodyPr>
          <a:lstStyle>
            <a:lvl1pPr marL="0" indent="0" algn="r">
              <a:spcBef>
                <a:spcPts val="0"/>
              </a:spcBef>
              <a:buNone/>
              <a:defRPr sz="750">
                <a:solidFill>
                  <a:schemeClr val="tx2"/>
                </a:solidFill>
              </a:defRPr>
            </a:lvl1pPr>
            <a:lvl2pPr marL="162878" indent="0">
              <a:buNone/>
              <a:defRPr sz="750"/>
            </a:lvl2pPr>
            <a:lvl3pPr marL="397764" indent="0">
              <a:buNone/>
              <a:defRPr sz="750"/>
            </a:lvl3pPr>
            <a:lvl4pPr marL="672084" indent="0">
              <a:buNone/>
              <a:defRPr sz="750"/>
            </a:lvl4pPr>
            <a:lvl5pPr marL="972622" indent="0">
              <a:buNone/>
              <a:defRPr sz="750"/>
            </a:lvl5pPr>
          </a:lstStyle>
          <a:p>
            <a:pPr lvl="0"/>
            <a:r>
              <a:rPr lang="en-US"/>
              <a:t>*</a:t>
            </a:r>
          </a:p>
        </p:txBody>
      </p:sp>
      <p:sp>
        <p:nvSpPr>
          <p:cNvPr id="11" name="Text Placeholder 14">
            <a:extLst>
              <a:ext uri="{FF2B5EF4-FFF2-40B4-BE49-F238E27FC236}">
                <a16:creationId xmlns:a16="http://schemas.microsoft.com/office/drawing/2014/main" id="{2465709A-5A40-4FAB-8DB6-A62697FBB41C}"/>
              </a:ext>
            </a:extLst>
          </p:cNvPr>
          <p:cNvSpPr>
            <a:spLocks noGrp="1"/>
          </p:cNvSpPr>
          <p:nvPr>
            <p:ph type="body" sz="quarter" idx="20" hasCustomPrompt="1"/>
          </p:nvPr>
        </p:nvSpPr>
        <p:spPr>
          <a:xfrm>
            <a:off x="457200" y="5801749"/>
            <a:ext cx="8235568" cy="251942"/>
          </a:xfrm>
        </p:spPr>
        <p:txBody>
          <a:bodyPr anchor="b">
            <a:noAutofit/>
          </a:bodyPr>
          <a:lstStyle>
            <a:lvl1pPr marL="0" indent="0" algn="l">
              <a:spcBef>
                <a:spcPts val="0"/>
              </a:spcBef>
              <a:buNone/>
              <a:defRPr sz="750">
                <a:solidFill>
                  <a:schemeClr val="tx2"/>
                </a:solidFill>
              </a:defRPr>
            </a:lvl1pPr>
            <a:lvl2pPr marL="162878" indent="0">
              <a:buNone/>
              <a:defRPr sz="750"/>
            </a:lvl2pPr>
            <a:lvl3pPr marL="397764" indent="0">
              <a:buNone/>
              <a:defRPr sz="750"/>
            </a:lvl3pPr>
            <a:lvl4pPr marL="672084" indent="0">
              <a:buNone/>
              <a:defRPr sz="750"/>
            </a:lvl4pPr>
            <a:lvl5pPr marL="972622" indent="0">
              <a:buNone/>
              <a:defRPr sz="750"/>
            </a:lvl5pPr>
          </a:lstStyle>
          <a:p>
            <a:pPr lvl="0"/>
            <a:r>
              <a:rPr lang="en-US"/>
              <a:t>Click to add footnote</a:t>
            </a:r>
          </a:p>
        </p:txBody>
      </p:sp>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457200" y="1713181"/>
            <a:ext cx="8229600" cy="4088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176124169"/>
      </p:ext>
    </p:extLst>
  </p:cSld>
  <p:clrMapOvr>
    <a:masterClrMapping/>
  </p:clrMapOvr>
  <p:transition>
    <p:fade/>
  </p:transition>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4" y="261082"/>
            <a:ext cx="6507475" cy="2637902"/>
          </a:xfrm>
        </p:spPr>
        <p:txBody>
          <a:bodyPr anchor="t">
            <a:normAutofit/>
          </a:bodyPr>
          <a:lstStyle>
            <a:lvl1pPr algn="l">
              <a:lnSpc>
                <a:spcPct val="80000"/>
              </a:lnSpc>
              <a:defRPr sz="7875" b="0" i="0" spc="0" baseline="0">
                <a:solidFill>
                  <a:schemeClr val="accent1"/>
                </a:solidFill>
                <a:latin typeface="+mj-lt"/>
              </a:defRPr>
            </a:lvl1pPr>
          </a:lstStyle>
          <a:p>
            <a:r>
              <a:rPr lang="en-GB"/>
              <a:t>Longer titles will shrink</a:t>
            </a:r>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213604" y="2854510"/>
            <a:ext cx="2096690" cy="1892115"/>
          </a:xfrm>
        </p:spPr>
        <p:txBody>
          <a:bodyPr anchor="t"/>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3" name="Text Placeholder 3">
            <a:extLst>
              <a:ext uri="{FF2B5EF4-FFF2-40B4-BE49-F238E27FC236}">
                <a16:creationId xmlns:a16="http://schemas.microsoft.com/office/drawing/2014/main" id="{55DC0677-E8B7-1DEE-DCF3-069D5D9466D8}"/>
              </a:ext>
            </a:extLst>
          </p:cNvPr>
          <p:cNvSpPr>
            <a:spLocks noGrp="1"/>
          </p:cNvSpPr>
          <p:nvPr>
            <p:ph type="body" sz="quarter" idx="14" hasCustomPrompt="1"/>
          </p:nvPr>
        </p:nvSpPr>
        <p:spPr>
          <a:xfrm>
            <a:off x="6920950" y="6254751"/>
            <a:ext cx="2003975" cy="184666"/>
          </a:xfrm>
        </p:spPr>
        <p:txBody>
          <a:bodyPr wrap="square">
            <a:spAutoFit/>
          </a:bodyPr>
          <a:lstStyle>
            <a:lvl1pPr marL="0" indent="0">
              <a:lnSpc>
                <a:spcPct val="100000"/>
              </a:lnSpc>
              <a:spcBef>
                <a:spcPts val="0"/>
              </a:spcBef>
              <a:spcAft>
                <a:spcPts val="0"/>
              </a:spcAft>
              <a:buFont typeface="Arial" panose="020B0604020202020204" pitchFamily="34" charset="0"/>
              <a:buNone/>
              <a:defRPr sz="1200">
                <a:solidFill>
                  <a:schemeClr val="accent1"/>
                </a:solidFill>
                <a:latin typeface="+mn-lt"/>
              </a:defRPr>
            </a:lvl1pPr>
            <a:lvl2pPr marL="0" indent="0">
              <a:lnSpc>
                <a:spcPct val="100000"/>
              </a:lnSpc>
              <a:spcBef>
                <a:spcPts val="0"/>
              </a:spcBef>
              <a:spcAft>
                <a:spcPts val="0"/>
              </a:spcAft>
              <a:buNone/>
              <a:defRPr sz="600">
                <a:solidFill>
                  <a:schemeClr val="tx2"/>
                </a:solidFill>
                <a:latin typeface="+mn-lt"/>
              </a:defRPr>
            </a:lvl2pPr>
            <a:lvl3pPr marL="0" indent="0">
              <a:lnSpc>
                <a:spcPct val="100000"/>
              </a:lnSpc>
              <a:spcBef>
                <a:spcPts val="0"/>
              </a:spcBef>
              <a:spcAft>
                <a:spcPts val="0"/>
              </a:spcAft>
              <a:buNone/>
              <a:defRPr sz="600">
                <a:solidFill>
                  <a:schemeClr val="tx2"/>
                </a:solidFill>
                <a:latin typeface="+mn-lt"/>
              </a:defRPr>
            </a:lvl3pPr>
            <a:lvl4pPr marL="0" indent="0">
              <a:lnSpc>
                <a:spcPct val="100000"/>
              </a:lnSpc>
              <a:spcBef>
                <a:spcPts val="0"/>
              </a:spcBef>
              <a:spcAft>
                <a:spcPts val="0"/>
              </a:spcAft>
              <a:buFont typeface="Arial" panose="020B0604020202020204" pitchFamily="34" charset="0"/>
              <a:buNone/>
              <a:defRPr sz="600">
                <a:solidFill>
                  <a:schemeClr val="tx2"/>
                </a:solidFill>
                <a:latin typeface="+mn-lt"/>
              </a:defRPr>
            </a:lvl4pPr>
            <a:lvl5pPr marL="0" indent="0">
              <a:lnSpc>
                <a:spcPct val="100000"/>
              </a:lnSpc>
              <a:spcBef>
                <a:spcPts val="0"/>
              </a:spcBef>
              <a:spcAft>
                <a:spcPts val="0"/>
              </a:spcAft>
              <a:buFont typeface="Arial" panose="020B0604020202020204" pitchFamily="34" charset="0"/>
              <a:buNone/>
              <a:defRPr sz="600">
                <a:solidFill>
                  <a:schemeClr val="tx2"/>
                </a:solidFill>
                <a:latin typeface="+mn-lt"/>
              </a:defRPr>
            </a:lvl5pPr>
          </a:lstStyle>
          <a:p>
            <a:pPr lvl="0"/>
            <a:r>
              <a:rPr lang="en-GB"/>
              <a:t>Focus area</a:t>
            </a:r>
          </a:p>
        </p:txBody>
      </p:sp>
      <p:sp>
        <p:nvSpPr>
          <p:cNvPr id="4" name="Text Placeholder 3">
            <a:extLst>
              <a:ext uri="{FF2B5EF4-FFF2-40B4-BE49-F238E27FC236}">
                <a16:creationId xmlns:a16="http://schemas.microsoft.com/office/drawing/2014/main" id="{2D47E18B-61F0-2D9E-E9BF-B4288DF4AE71}"/>
              </a:ext>
            </a:extLst>
          </p:cNvPr>
          <p:cNvSpPr>
            <a:spLocks noGrp="1"/>
          </p:cNvSpPr>
          <p:nvPr>
            <p:ph type="body" sz="quarter" idx="16" hasCustomPrompt="1"/>
          </p:nvPr>
        </p:nvSpPr>
        <p:spPr>
          <a:xfrm>
            <a:off x="6825854" y="6159530"/>
            <a:ext cx="13500" cy="396000"/>
          </a:xfrm>
          <a:custGeom>
            <a:avLst/>
            <a:gdLst>
              <a:gd name="connsiteX0" fmla="*/ 0 w 10800"/>
              <a:gd name="connsiteY0" fmla="*/ 0 h 97200"/>
              <a:gd name="connsiteX1" fmla="*/ 10800 w 10800"/>
              <a:gd name="connsiteY1" fmla="*/ 0 h 97200"/>
              <a:gd name="connsiteX2" fmla="*/ 10800 w 10800"/>
              <a:gd name="connsiteY2" fmla="*/ 97200 h 97200"/>
              <a:gd name="connsiteX3" fmla="*/ 0 w 10800"/>
              <a:gd name="connsiteY3" fmla="*/ 97200 h 97200"/>
            </a:gdLst>
            <a:ahLst/>
            <a:cxnLst>
              <a:cxn ang="0">
                <a:pos x="connsiteX0" y="connsiteY0"/>
              </a:cxn>
              <a:cxn ang="0">
                <a:pos x="connsiteX1" y="connsiteY1"/>
              </a:cxn>
              <a:cxn ang="0">
                <a:pos x="connsiteX2" y="connsiteY2"/>
              </a:cxn>
              <a:cxn ang="0">
                <a:pos x="connsiteX3" y="connsiteY3"/>
              </a:cxn>
            </a:cxnLst>
            <a:rect l="l" t="t" r="r" b="b"/>
            <a:pathLst>
              <a:path w="10800" h="97200">
                <a:moveTo>
                  <a:pt x="0" y="0"/>
                </a:moveTo>
                <a:lnTo>
                  <a:pt x="10800" y="0"/>
                </a:lnTo>
                <a:lnTo>
                  <a:pt x="10800" y="97200"/>
                </a:lnTo>
                <a:lnTo>
                  <a:pt x="0" y="97200"/>
                </a:lnTo>
                <a:close/>
              </a:path>
            </a:pathLst>
          </a:custGeom>
          <a:solidFill>
            <a:schemeClr val="accent1"/>
          </a:solidFill>
        </p:spPr>
        <p:txBody>
          <a:bodyPr wrap="square">
            <a:noAutofit/>
          </a:bodyPr>
          <a:lstStyle>
            <a:lvl1pPr>
              <a:defRPr>
                <a:solidFill>
                  <a:schemeClr val="accent1"/>
                </a:solidFill>
              </a:defRPr>
            </a:lvl1pPr>
          </a:lstStyle>
          <a:p>
            <a:pPr lvl="0"/>
            <a:r>
              <a:rPr lang="en-GB"/>
              <a:t> </a:t>
            </a:r>
          </a:p>
        </p:txBody>
      </p:sp>
      <p:sp>
        <p:nvSpPr>
          <p:cNvPr id="5" name="Graphic 6">
            <a:extLst>
              <a:ext uri="{FF2B5EF4-FFF2-40B4-BE49-F238E27FC236}">
                <a16:creationId xmlns:a16="http://schemas.microsoft.com/office/drawing/2014/main" id="{470B9709-478D-E9B1-B02E-262AADF19F86}"/>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spTree>
    <p:extLst>
      <p:ext uri="{BB962C8B-B14F-4D97-AF65-F5344CB8AC3E}">
        <p14:creationId xmlns:p14="http://schemas.microsoft.com/office/powerpoint/2010/main" val="39484975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227" y="262267"/>
            <a:ext cx="7237085" cy="294311"/>
          </a:xfrm>
        </p:spPr>
        <p:txBody>
          <a:bodyPr lIns="0" tIns="0" rIns="0" bIns="0"/>
          <a:lstStyle>
            <a:lvl1pPr>
              <a:defRPr sz="2250" b="1"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p:txBody>
          <a:bodyPr lIns="0" tIns="0" rIns="0" bIns="0"/>
          <a:lstStyle>
            <a:lvl1pPr>
              <a:defRPr sz="600" b="0" i="0">
                <a:solidFill>
                  <a:srgbClr val="C8102E"/>
                </a:solidFill>
                <a:latin typeface="Arial"/>
                <a:cs typeface="Arial"/>
              </a:defRPr>
            </a:lvl1pPr>
          </a:lstStyle>
          <a:p>
            <a:pPr marL="71438">
              <a:lnSpc>
                <a:spcPct val="100000"/>
              </a:lnSpc>
              <a:spcBef>
                <a:spcPts val="19"/>
              </a:spcBef>
            </a:pPr>
            <a:fld id="{81D60167-4931-47E6-BA6A-407CBD079E47}" type="slidenum">
              <a:rPr lang="en-US" spc="-19" smtClean="0">
                <a:solidFill>
                  <a:srgbClr val="CC0033"/>
                </a:solidFill>
              </a:rPr>
              <a:pPr marL="71438">
                <a:lnSpc>
                  <a:spcPct val="100000"/>
                </a:lnSpc>
                <a:spcBef>
                  <a:spcPts val="19"/>
                </a:spcBef>
              </a:pPr>
              <a:t>‹#›</a:t>
            </a:fld>
            <a:endParaRPr lang="en-US" spc="-19">
              <a:solidFill>
                <a:srgbClr val="CC0033"/>
              </a:solidFill>
            </a:endParaRPr>
          </a:p>
        </p:txBody>
      </p:sp>
    </p:spTree>
    <p:extLst>
      <p:ext uri="{BB962C8B-B14F-4D97-AF65-F5344CB8AC3E}">
        <p14:creationId xmlns:p14="http://schemas.microsoft.com/office/powerpoint/2010/main" val="26438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4.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image" Target="../media/image6.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theme" Target="../theme/theme2.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4">
            <a:hlinkClick r:id="rId13" action="ppaction://hlinksldjump"/>
            <a:extLst>
              <a:ext uri="{FF2B5EF4-FFF2-40B4-BE49-F238E27FC236}">
                <a16:creationId xmlns:a16="http://schemas.microsoft.com/office/drawing/2014/main" id="{C74CB618-C4B8-CACC-9AC4-CDF67110F4B1}"/>
              </a:ext>
            </a:extLst>
          </p:cNvPr>
          <p:cNvSpPr/>
          <p:nvPr userDrawn="1"/>
        </p:nvSpPr>
        <p:spPr>
          <a:xfrm>
            <a:off x="0" y="6432011"/>
            <a:ext cx="9144000" cy="439128"/>
          </a:xfrm>
          <a:prstGeom prst="roundRect">
            <a:avLst>
              <a:gd name="adj" fmla="val 0"/>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endParaRPr dirty="0">
              <a:latin typeface="Johnson Display"/>
            </a:endParaRPr>
          </a:p>
        </p:txBody>
      </p:sp>
      <p:sp>
        <p:nvSpPr>
          <p:cNvPr id="8" name="Rounded Rectangle 4">
            <a:hlinkClick r:id="rId13" action="ppaction://hlinksldjump"/>
            <a:extLst>
              <a:ext uri="{FF2B5EF4-FFF2-40B4-BE49-F238E27FC236}">
                <a16:creationId xmlns:a16="http://schemas.microsoft.com/office/drawing/2014/main" id="{C824B474-336D-15AE-3279-DDCC6B6EF2B8}"/>
              </a:ext>
            </a:extLst>
          </p:cNvPr>
          <p:cNvSpPr/>
          <p:nvPr userDrawn="1"/>
        </p:nvSpPr>
        <p:spPr>
          <a:xfrm>
            <a:off x="0" y="0"/>
            <a:ext cx="9144000" cy="731520"/>
          </a:xfrm>
          <a:prstGeom prst="roundRect">
            <a:avLst>
              <a:gd name="adj" fmla="val 0"/>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dirty="0">
                <a:latin typeface="Johnson Display"/>
              </a:rPr>
              <a:t>Kinematic Restoration Conversion Guide</a:t>
            </a:r>
            <a:endParaRPr dirty="0">
              <a:latin typeface="Johnson Display"/>
            </a:endParaRPr>
          </a:p>
        </p:txBody>
      </p:sp>
      <p:pic>
        <p:nvPicPr>
          <p:cNvPr id="9" name="Graphic 8">
            <a:extLst>
              <a:ext uri="{FF2B5EF4-FFF2-40B4-BE49-F238E27FC236}">
                <a16:creationId xmlns:a16="http://schemas.microsoft.com/office/drawing/2014/main" id="{97E93C33-ABF5-2EE5-0AE6-94275EEEBEF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64473" y="6546133"/>
            <a:ext cx="1601153" cy="210884"/>
          </a:xfrm>
          <a:prstGeom prst="rect">
            <a:avLst/>
          </a:prstGeom>
        </p:spPr>
      </p:pic>
      <p:pic>
        <p:nvPicPr>
          <p:cNvPr id="10" name="Graphic 9">
            <a:extLst>
              <a:ext uri="{FF2B5EF4-FFF2-40B4-BE49-F238E27FC236}">
                <a16:creationId xmlns:a16="http://schemas.microsoft.com/office/drawing/2014/main" id="{5EFA746C-8B62-C743-F110-CF7892FF722B}"/>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8001000" y="195603"/>
            <a:ext cx="304800" cy="304800"/>
          </a:xfrm>
          <a:prstGeom prst="rect">
            <a:avLst/>
          </a:prstGeom>
        </p:spPr>
      </p:pic>
      <p:pic>
        <p:nvPicPr>
          <p:cNvPr id="11" name="Graphic 10">
            <a:extLst>
              <a:ext uri="{FF2B5EF4-FFF2-40B4-BE49-F238E27FC236}">
                <a16:creationId xmlns:a16="http://schemas.microsoft.com/office/drawing/2014/main" id="{AF284C98-ADDF-7D1D-057A-CC4CB7105534}"/>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534400" y="195604"/>
            <a:ext cx="304799" cy="304799"/>
          </a:xfrm>
          <a:prstGeom prst="rect">
            <a:avLst/>
          </a:prstGeom>
        </p:spPr>
      </p:pic>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16227" y="262267"/>
            <a:ext cx="7237085" cy="351506"/>
          </a:xfrm>
          <a:prstGeom prst="rect">
            <a:avLst/>
          </a:prstGeom>
        </p:spPr>
        <p:txBody>
          <a:bodyPr vert="horz" wrap="square" lIns="0" tIns="0" rIns="0" bIns="0" rtlCol="0" anchor="t">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17038" y="1822451"/>
            <a:ext cx="8707887" cy="394334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8686456" y="6426025"/>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tx1"/>
                </a:solidFill>
                <a:latin typeface="+mn-lt"/>
              </a:defRPr>
            </a:lvl1pPr>
          </a:lstStyle>
          <a:p>
            <a:fld id="{AEC8D767-5246-2244-A4A3-B8AFB218393C}" type="slidenum">
              <a:rPr lang="en-GB" smtClean="0"/>
              <a:pPr/>
              <a:t>‹#›</a:t>
            </a:fld>
            <a:endParaRPr lang="en-GB"/>
          </a:p>
        </p:txBody>
      </p:sp>
      <p:grpSp>
        <p:nvGrpSpPr>
          <p:cNvPr id="7" name="Group 6">
            <a:extLst>
              <a:ext uri="{FF2B5EF4-FFF2-40B4-BE49-F238E27FC236}">
                <a16:creationId xmlns:a16="http://schemas.microsoft.com/office/drawing/2014/main" id="{75125344-31ED-E51B-6EC7-27B513FDD836}"/>
              </a:ext>
            </a:extLst>
          </p:cNvPr>
          <p:cNvGrpSpPr/>
          <p:nvPr userDrawn="1"/>
        </p:nvGrpSpPr>
        <p:grpSpPr>
          <a:xfrm>
            <a:off x="7824705" y="6418010"/>
            <a:ext cx="802386" cy="150269"/>
            <a:chOff x="10830507" y="6418009"/>
            <a:chExt cx="1069848" cy="150269"/>
          </a:xfrm>
        </p:grpSpPr>
        <p:sp>
          <p:nvSpPr>
            <p:cNvPr id="4" name="TextBox 3">
              <a:extLst>
                <a:ext uri="{FF2B5EF4-FFF2-40B4-BE49-F238E27FC236}">
                  <a16:creationId xmlns:a16="http://schemas.microsoft.com/office/drawing/2014/main" id="{315AA1C3-047C-B1DE-BF6D-20B72256A64F}"/>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accent1"/>
                  </a:solidFill>
                  <a:latin typeface="+mn-lt"/>
                  <a:ea typeface="+mn-ea"/>
                  <a:cs typeface="+mn-cs"/>
                </a:rPr>
                <a:t>Orthopaedics</a:t>
              </a:r>
            </a:p>
          </p:txBody>
        </p:sp>
        <p:sp>
          <p:nvSpPr>
            <p:cNvPr id="8" name="Rectangle 7">
              <a:extLst>
                <a:ext uri="{FF2B5EF4-FFF2-40B4-BE49-F238E27FC236}">
                  <a16:creationId xmlns:a16="http://schemas.microsoft.com/office/drawing/2014/main" id="{F2A53E1A-DB30-3C4E-32D5-0ABD1ECD388E}"/>
                </a:ext>
              </a:extLst>
            </p:cNvPr>
            <p:cNvSpPr/>
            <p:nvPr userDrawn="1"/>
          </p:nvSpPr>
          <p:spPr>
            <a:xfrm>
              <a:off x="10830507" y="6418009"/>
              <a:ext cx="18288"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
        <p:nvSpPr>
          <p:cNvPr id="9" name="Graphic 8">
            <a:extLst>
              <a:ext uri="{FF2B5EF4-FFF2-40B4-BE49-F238E27FC236}">
                <a16:creationId xmlns:a16="http://schemas.microsoft.com/office/drawing/2014/main" id="{12F6E994-C94A-8A0D-AF13-79AA488E2D5D}"/>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accent1"/>
          </a:solidFill>
          <a:ln w="26484" cap="flat">
            <a:noFill/>
            <a:prstDash val="solid"/>
            <a:miter/>
          </a:ln>
        </p:spPr>
        <p:txBody>
          <a:bodyPr rtlCol="0" anchor="ctr"/>
          <a:lstStyle/>
          <a:p>
            <a:endParaRPr lang="en-GB" sz="1350"/>
          </a:p>
        </p:txBody>
      </p:sp>
    </p:spTree>
    <p:extLst>
      <p:ext uri="{BB962C8B-B14F-4D97-AF65-F5344CB8AC3E}">
        <p14:creationId xmlns:p14="http://schemas.microsoft.com/office/powerpoint/2010/main" val="32321424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 id="2147483716" r:id="rId43"/>
    <p:sldLayoutId id="2147483717" r:id="rId44"/>
    <p:sldLayoutId id="2147483718" r:id="rId45"/>
    <p:sldLayoutId id="2147483719" r:id="rId46"/>
    <p:sldLayoutId id="2147483720" r:id="rId47"/>
    <p:sldLayoutId id="2147483721" r:id="rId48"/>
    <p:sldLayoutId id="2147483722" r:id="rId49"/>
    <p:sldLayoutId id="2147483723" r:id="rId50"/>
    <p:sldLayoutId id="2147483724" r:id="rId51"/>
    <p:sldLayoutId id="2147483725" r:id="rId52"/>
    <p:sldLayoutId id="2147483726" r:id="rId53"/>
    <p:sldLayoutId id="2147483727" r:id="rId54"/>
    <p:sldLayoutId id="2147483729" r:id="rId55"/>
    <p:sldLayoutId id="2147483730" r:id="rId56"/>
  </p:sldLayoutIdLst>
  <p:hf hdr="0" dt="0"/>
  <p:txStyles>
    <p:titleStyle>
      <a:lvl1pPr algn="l" defTabSz="685800" rtl="0" eaLnBrk="1" latinLnBrk="0" hangingPunct="1">
        <a:lnSpc>
          <a:spcPct val="85000"/>
        </a:lnSpc>
        <a:spcBef>
          <a:spcPts val="450"/>
        </a:spcBef>
        <a:spcAft>
          <a:spcPts val="450"/>
        </a:spcAft>
        <a:buNone/>
        <a:defRPr sz="2625" b="0" i="0" kern="1200" spc="0" baseline="0">
          <a:solidFill>
            <a:schemeClr val="accent1"/>
          </a:solidFill>
          <a:latin typeface="+mj-lt"/>
          <a:ea typeface="+mj-ea"/>
          <a:cs typeface="+mj-cs"/>
        </a:defRPr>
      </a:lvl1pPr>
    </p:titleStyle>
    <p:bodyStyle>
      <a:lvl1pPr marL="0" indent="0" algn="l" defTabSz="685800" rtl="0" eaLnBrk="1" latinLnBrk="0" hangingPunct="1">
        <a:lnSpc>
          <a:spcPct val="110000"/>
        </a:lnSpc>
        <a:spcBef>
          <a:spcPts val="450"/>
        </a:spcBef>
        <a:spcAft>
          <a:spcPts val="450"/>
        </a:spcAft>
        <a:buFont typeface="Arial" panose="020B0604020202020204" pitchFamily="34" charset="0"/>
        <a:buNone/>
        <a:tabLst/>
        <a:defRPr sz="1350" b="0" i="0" kern="1200">
          <a:solidFill>
            <a:schemeClr val="tx1"/>
          </a:solidFill>
          <a:latin typeface="+mn-lt"/>
          <a:ea typeface="+mn-ea"/>
          <a:cs typeface="+mn-cs"/>
        </a:defRPr>
      </a:lvl1pPr>
      <a:lvl2pPr marL="214313" indent="-214313" algn="l" defTabSz="685800" rtl="0" eaLnBrk="1" latinLnBrk="0" hangingPunct="1">
        <a:lnSpc>
          <a:spcPct val="110000"/>
        </a:lnSpc>
        <a:spcBef>
          <a:spcPts val="0"/>
        </a:spcBef>
        <a:spcAft>
          <a:spcPts val="450"/>
        </a:spcAft>
        <a:buFont typeface="Arial" panose="020B0604020202020204" pitchFamily="34" charset="0"/>
        <a:buChar char="•"/>
        <a:tabLst/>
        <a:defRPr sz="1350" b="0" i="0" kern="1200">
          <a:solidFill>
            <a:schemeClr val="tx1"/>
          </a:solidFill>
          <a:latin typeface="+mn-lt"/>
          <a:ea typeface="+mn-ea"/>
          <a:cs typeface="+mn-cs"/>
        </a:defRPr>
      </a:lvl2pPr>
      <a:lvl3pPr marL="428625" indent="-214313" algn="l" defTabSz="685800" rtl="0" eaLnBrk="1" latinLnBrk="0" hangingPunct="1">
        <a:lnSpc>
          <a:spcPct val="110000"/>
        </a:lnSpc>
        <a:spcBef>
          <a:spcPts val="0"/>
        </a:spcBef>
        <a:spcAft>
          <a:spcPts val="450"/>
        </a:spcAft>
        <a:buFont typeface="Arial" panose="020B0604020202020204" pitchFamily="34" charset="0"/>
        <a:buChar char="•"/>
        <a:tabLst/>
        <a:defRPr sz="1200" b="0" i="0" kern="1200">
          <a:solidFill>
            <a:schemeClr val="tx1"/>
          </a:solidFill>
          <a:latin typeface="+mn-lt"/>
          <a:ea typeface="+mn-ea"/>
          <a:cs typeface="+mn-cs"/>
        </a:defRPr>
      </a:lvl3pPr>
      <a:lvl4pPr marL="642600" indent="-214313" algn="l" defTabSz="685800" rtl="0" eaLnBrk="1" latinLnBrk="0" hangingPunct="1">
        <a:lnSpc>
          <a:spcPct val="110000"/>
        </a:lnSpc>
        <a:spcBef>
          <a:spcPts val="0"/>
        </a:spcBef>
        <a:spcAft>
          <a:spcPts val="450"/>
        </a:spcAft>
        <a:buFont typeface="Arial" panose="020B0604020202020204" pitchFamily="34" charset="0"/>
        <a:buChar char="•"/>
        <a:tabLst/>
        <a:defRPr sz="1200" b="0" i="0" kern="1200">
          <a:solidFill>
            <a:schemeClr val="tx1"/>
          </a:solidFill>
          <a:latin typeface="+mn-lt"/>
          <a:ea typeface="+mn-ea"/>
          <a:cs typeface="+mn-cs"/>
        </a:defRPr>
      </a:lvl4pPr>
      <a:lvl5pPr marL="0" indent="0" algn="l" defTabSz="685800" rtl="0" eaLnBrk="1" latinLnBrk="0" hangingPunct="1">
        <a:lnSpc>
          <a:spcPct val="110000"/>
        </a:lnSpc>
        <a:spcBef>
          <a:spcPts val="450"/>
        </a:spcBef>
        <a:spcAft>
          <a:spcPts val="450"/>
        </a:spcAft>
        <a:buFont typeface="Arial" panose="020B0604020202020204" pitchFamily="34" charset="0"/>
        <a:buNone/>
        <a:tabLst/>
        <a:defRPr sz="600" b="0" i="0" kern="1200">
          <a:solidFill>
            <a:schemeClr val="tx1"/>
          </a:solidFill>
          <a:latin typeface="+mn-lt"/>
          <a:ea typeface="+mn-ea"/>
          <a:cs typeface="+mn-cs"/>
        </a:defRPr>
      </a:lvl5pPr>
      <a:lvl6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smtClean="0">
          <a:solidFill>
            <a:schemeClr val="tx1"/>
          </a:solidFill>
          <a:latin typeface="+mn-lt"/>
          <a:ea typeface="+mn-ea"/>
          <a:cs typeface="+mn-cs"/>
        </a:defRPr>
      </a:lvl6pPr>
      <a:lvl7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smtClean="0">
          <a:solidFill>
            <a:schemeClr val="tx1"/>
          </a:solidFill>
          <a:latin typeface="+mn-lt"/>
          <a:ea typeface="+mn-ea"/>
          <a:cs typeface="+mn-cs"/>
        </a:defRPr>
      </a:lvl7pPr>
      <a:lvl8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a:solidFill>
            <a:schemeClr val="tx1"/>
          </a:solidFill>
          <a:latin typeface="+mn-lt"/>
          <a:ea typeface="+mn-ea"/>
          <a:cs typeface="+mn-cs"/>
        </a:defRPr>
      </a:lvl8pPr>
      <a:lvl9pPr marL="0" indent="0" algn="l" defTabSz="685800" rtl="0" eaLnBrk="1" latinLnBrk="0" hangingPunct="1">
        <a:lnSpc>
          <a:spcPct val="90000"/>
        </a:lnSpc>
        <a:spcBef>
          <a:spcPts val="450"/>
        </a:spcBef>
        <a:spcAft>
          <a:spcPts val="450"/>
        </a:spcAft>
        <a:buFont typeface="Arial" panose="020B0604020202020204" pitchFamily="34" charset="0"/>
        <a:buNone/>
        <a:defRPr sz="1350" b="0" i="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DE53C"/>
          </p15:clr>
        </p15:guide>
        <p15:guide id="2" pos="181">
          <p15:clr>
            <a:srgbClr val="FDE53C"/>
          </p15:clr>
        </p15:guide>
        <p15:guide id="3" pos="708">
          <p15:clr>
            <a:srgbClr val="FDE53C"/>
          </p15:clr>
        </p15:guide>
        <p15:guide id="4" pos="798">
          <p15:clr>
            <a:srgbClr val="FDE53C"/>
          </p15:clr>
        </p15:guide>
        <p15:guide id="5" pos="1325">
          <p15:clr>
            <a:srgbClr val="FDE53C"/>
          </p15:clr>
        </p15:guide>
        <p15:guide id="6" pos="1416">
          <p15:clr>
            <a:srgbClr val="FDE53C"/>
          </p15:clr>
        </p15:guide>
        <p15:guide id="7" pos="1942">
          <p15:clr>
            <a:srgbClr val="FDE53C"/>
          </p15:clr>
        </p15:guide>
        <p15:guide id="8" pos="2032">
          <p15:clr>
            <a:srgbClr val="FDE53C"/>
          </p15:clr>
        </p15:guide>
        <p15:guide id="9" pos="2559">
          <p15:clr>
            <a:srgbClr val="FDE53C"/>
          </p15:clr>
        </p15:guide>
        <p15:guide id="10" pos="2650">
          <p15:clr>
            <a:srgbClr val="FDE53C"/>
          </p15:clr>
        </p15:guide>
        <p15:guide id="11" pos="3176">
          <p15:clr>
            <a:srgbClr val="FDE53C"/>
          </p15:clr>
        </p15:guide>
        <p15:guide id="12" pos="3264">
          <p15:clr>
            <a:srgbClr val="FDE53C"/>
          </p15:clr>
        </p15:guide>
        <p15:guide id="13" pos="3793">
          <p15:clr>
            <a:srgbClr val="FDE53C"/>
          </p15:clr>
        </p15:guide>
        <p15:guide id="14" pos="3884">
          <p15:clr>
            <a:srgbClr val="FDE53C"/>
          </p15:clr>
        </p15:guide>
        <p15:guide id="15" pos="4411">
          <p15:clr>
            <a:srgbClr val="FDE53C"/>
          </p15:clr>
        </p15:guide>
        <p15:guide id="16" pos="4501">
          <p15:clr>
            <a:srgbClr val="FDE53C"/>
          </p15:clr>
        </p15:guide>
        <p15:guide id="17" pos="5028">
          <p15:clr>
            <a:srgbClr val="FDE53C"/>
          </p15:clr>
        </p15:guide>
        <p15:guide id="18" pos="5118">
          <p15:clr>
            <a:srgbClr val="FDE53C"/>
          </p15:clr>
        </p15:guide>
        <p15:guide id="19" pos="5645">
          <p15:clr>
            <a:srgbClr val="FDE53C"/>
          </p15:clr>
        </p15:guide>
        <p15:guide id="20" pos="5735">
          <p15:clr>
            <a:srgbClr val="FDE53C"/>
          </p15:clr>
        </p15:guide>
        <p15:guide id="21" pos="6262">
          <p15:clr>
            <a:srgbClr val="FDE53C"/>
          </p15:clr>
        </p15:guide>
        <p15:guide id="22" pos="6352">
          <p15:clr>
            <a:srgbClr val="FDE53C"/>
          </p15:clr>
        </p15:guide>
        <p15:guide id="23" pos="6879">
          <p15:clr>
            <a:srgbClr val="FDE53C"/>
          </p15:clr>
        </p15:guide>
        <p15:guide id="24" pos="6970">
          <p15:clr>
            <a:srgbClr val="FDE53C"/>
          </p15:clr>
        </p15:guide>
        <p15:guide id="25" pos="7496">
          <p15:clr>
            <a:srgbClr val="FDE53C"/>
          </p15:clr>
        </p15:guide>
        <p15:guide id="28" orient="horz" pos="1382">
          <p15:clr>
            <a:srgbClr val="FDE53C"/>
          </p15:clr>
        </p15:guide>
        <p15:guide id="29" orient="horz" pos="1473">
          <p15:clr>
            <a:srgbClr val="FDE53C"/>
          </p15:clr>
        </p15:guide>
        <p15:guide id="30" orient="horz" pos="2024">
          <p15:clr>
            <a:srgbClr val="FDE53C"/>
          </p15:clr>
        </p15:guide>
        <p15:guide id="31" orient="horz" pos="2115">
          <p15:clr>
            <a:srgbClr val="FDE53C"/>
          </p15:clr>
        </p15:guide>
        <p15:guide id="32" orient="horz" pos="2666">
          <p15:clr>
            <a:srgbClr val="FDE53C"/>
          </p15:clr>
        </p15:guide>
        <p15:guide id="33" orient="horz" pos="2757">
          <p15:clr>
            <a:srgbClr val="FDE53C"/>
          </p15:clr>
        </p15:guide>
        <p15:guide id="34" orient="horz" pos="3308">
          <p15:clr>
            <a:srgbClr val="FDE53C"/>
          </p15:clr>
        </p15:guide>
        <p15:guide id="35" orient="horz" pos="3398">
          <p15:clr>
            <a:srgbClr val="FDE53C"/>
          </p15:clr>
        </p15:guide>
        <p15:guide id="36" orient="horz" pos="3954">
          <p15:clr>
            <a:srgbClr val="FDE53C"/>
          </p15:clr>
        </p15:guide>
        <p15:guide id="37" orient="horz" pos="4044">
          <p15:clr>
            <a:srgbClr val="FDE53C"/>
          </p15:clr>
        </p15:guide>
        <p15:guide id="38" orient="horz" pos="4131">
          <p15:clr>
            <a:srgbClr val="FDE53C"/>
          </p15:clr>
        </p15:guide>
        <p15:guide id="39" orient="horz" pos="738">
          <p15:clr>
            <a:srgbClr val="FDE53C"/>
          </p15:clr>
        </p15:guide>
        <p15:guide id="40" orient="horz" pos="828">
          <p15:clr>
            <a:srgbClr val="FDE53C"/>
          </p15:clr>
        </p15:guide>
        <p15:guide id="41" orient="horz" pos="1060">
          <p15:clr>
            <a:srgbClr val="FDE53C"/>
          </p15:clr>
        </p15:guide>
        <p15:guide id="42" orient="horz" pos="1148">
          <p15:clr>
            <a:srgbClr val="FDE53C"/>
          </p15:clr>
        </p15:guide>
        <p15:guide id="43" orient="horz" pos="1702">
          <p15:clr>
            <a:srgbClr val="FDE53C"/>
          </p15:clr>
        </p15:guide>
        <p15:guide id="44" orient="horz" pos="1794">
          <p15:clr>
            <a:srgbClr val="FDE53C"/>
          </p15:clr>
        </p15:guide>
        <p15:guide id="45" orient="horz" pos="2346">
          <p15:clr>
            <a:srgbClr val="FDE53C"/>
          </p15:clr>
        </p15:guide>
        <p15:guide id="46" orient="horz" pos="2436">
          <p15:clr>
            <a:srgbClr val="FDE53C"/>
          </p15:clr>
        </p15:guide>
        <p15:guide id="47" orient="horz" pos="2990">
          <p15:clr>
            <a:srgbClr val="FDE53C"/>
          </p15:clr>
        </p15:guide>
        <p15:guide id="48" orient="horz" pos="3080">
          <p15:clr>
            <a:srgbClr val="FDE53C"/>
          </p15:clr>
        </p15:guide>
        <p15:guide id="49" orient="horz" pos="3632">
          <p15:clr>
            <a:srgbClr val="FDE53C"/>
          </p15:clr>
        </p15:guide>
        <p15:guide id="50" orient="horz" pos="3722">
          <p15:clr>
            <a:srgbClr val="FDE53C"/>
          </p15:clr>
        </p15:guide>
        <p15:guide id="51" orient="horz" pos="380">
          <p15:clr>
            <a:srgbClr val="547EBF"/>
          </p15:clr>
        </p15:guide>
        <p15:guide id="52" pos="7172">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0_0.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8_904E31B1.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9_B1DC3919.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5_0.xml"/><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slide" Target="slide5.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 Target="slide1.xml"/><Relationship Id="rId7" Type="http://schemas.openxmlformats.org/officeDocument/2006/relationships/image" Target="../media/image8.png"/><Relationship Id="rId2" Type="http://schemas.microsoft.com/office/2018/10/relationships/comments" Target="../comments/modernComment_107_0.xml"/><Relationship Id="rId1" Type="http://schemas.openxmlformats.org/officeDocument/2006/relationships/slideLayout" Target="../slideLayouts/slideLayout6.xml"/><Relationship Id="rId6" Type="http://schemas.openxmlformats.org/officeDocument/2006/relationships/slide" Target="slide3.xml"/><Relationship Id="rId5" Type="http://schemas.openxmlformats.org/officeDocument/2006/relationships/image" Target="../media/image11.svg"/><Relationship Id="rId10"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CCDEE2-B45F-E255-536D-8E41D85B716A}"/>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18BC4D17-37C8-BB67-8239-F6FF92276E12}"/>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2DAE6A8B-91D2-9EF8-0431-27E2FB603F03}"/>
              </a:ext>
            </a:extLst>
          </p:cNvPr>
          <p:cNvGrpSpPr/>
          <p:nvPr/>
        </p:nvGrpSpPr>
        <p:grpSpPr>
          <a:xfrm>
            <a:off x="5350474" y="3958066"/>
            <a:ext cx="3126260" cy="2072445"/>
            <a:chOff x="5350475" y="4224325"/>
            <a:chExt cx="3126260" cy="2072445"/>
          </a:xfrm>
        </p:grpSpPr>
        <p:sp>
          <p:nvSpPr>
            <p:cNvPr id="5" name="Rounded Rectangle 4">
              <a:hlinkClick r:id="rId4" action="ppaction://hlinksldjump"/>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DDCE6ECE-955B-1D45-7482-D5DA1B270AB8}"/>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F81AC2CB-22A9-D74B-8F85-9F7C66A8C566}"/>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84447DF3-54F8-AD26-661C-598CA1F66358}"/>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Tree>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AF12-250F-CC91-388D-B91AA371F73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43EB3AC-E0FC-8D09-A4C2-5343F95B8E1E}"/>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7E598A4C-7DDC-0094-3828-5EFE2CF1FF90}"/>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69013039-E317-5DAE-95F3-FF752BEA9A82}"/>
              </a:ext>
            </a:extLst>
          </p:cNvPr>
          <p:cNvGrpSpPr/>
          <p:nvPr/>
        </p:nvGrpSpPr>
        <p:grpSpPr>
          <a:xfrm>
            <a:off x="5350474" y="3958066"/>
            <a:ext cx="3126260" cy="2072445"/>
            <a:chOff x="5350475" y="4224325"/>
            <a:chExt cx="3126260" cy="2072445"/>
          </a:xfrm>
        </p:grpSpPr>
        <p:sp>
          <p:nvSpPr>
            <p:cNvPr id="5" name="Rounded Rectangle 4">
              <a:hlinkClick r:id="rId4" action="ppaction://hlinksldjump"/>
              <a:extLst>
                <a:ext uri="{FF2B5EF4-FFF2-40B4-BE49-F238E27FC236}">
                  <a16:creationId xmlns:a16="http://schemas.microsoft.com/office/drawing/2014/main" id="{97D57080-A4A1-B0BE-D0B9-33011BCACE2F}"/>
                </a:ext>
              </a:extLst>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8934DA62-273A-7E57-6232-ADB877F6207F}"/>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0A33F55D-C396-6C98-8488-0DB385154EF9}"/>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4A9F1FC1-187C-B038-1B84-CE98F524EA04}"/>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
        <p:nvSpPr>
          <p:cNvPr id="4" name="Rectangle 3">
            <a:extLst>
              <a:ext uri="{FF2B5EF4-FFF2-40B4-BE49-F238E27FC236}">
                <a16:creationId xmlns:a16="http://schemas.microsoft.com/office/drawing/2014/main" id="{50F46163-19A2-DE1D-27B1-59A737FB4970}"/>
              </a:ext>
            </a:extLst>
          </p:cNvPr>
          <p:cNvSpPr/>
          <p:nvPr/>
        </p:nvSpPr>
        <p:spPr>
          <a:xfrm>
            <a:off x="0" y="0"/>
            <a:ext cx="9144000" cy="6858000"/>
          </a:xfrm>
          <a:prstGeom prst="rect">
            <a:avLst/>
          </a:prstGeom>
          <a:solidFill>
            <a:schemeClr val="tx1">
              <a:lumMod val="85000"/>
              <a:lumOff val="15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8E308A1-8961-F228-F3E3-E0A097ED3C5D}"/>
              </a:ext>
            </a:extLst>
          </p:cNvPr>
          <p:cNvGrpSpPr/>
          <p:nvPr/>
        </p:nvGrpSpPr>
        <p:grpSpPr>
          <a:xfrm>
            <a:off x="2224216" y="1241854"/>
            <a:ext cx="4695568" cy="4374293"/>
            <a:chOff x="2421924" y="1519880"/>
            <a:chExt cx="4695568" cy="4374293"/>
          </a:xfrm>
        </p:grpSpPr>
        <p:sp>
          <p:nvSpPr>
            <p:cNvPr id="6" name="Rectangle 5">
              <a:extLst>
                <a:ext uri="{FF2B5EF4-FFF2-40B4-BE49-F238E27FC236}">
                  <a16:creationId xmlns:a16="http://schemas.microsoft.com/office/drawing/2014/main" id="{F92735FF-10CB-D0C0-7FE8-D2869AA313A0}"/>
                </a:ext>
              </a:extLst>
            </p:cNvPr>
            <p:cNvSpPr/>
            <p:nvPr/>
          </p:nvSpPr>
          <p:spPr>
            <a:xfrm>
              <a:off x="2421924" y="1519880"/>
              <a:ext cx="4695568" cy="43742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CC4517-0224-E3F4-58C0-5AFD5E725BE8}"/>
                </a:ext>
              </a:extLst>
            </p:cNvPr>
            <p:cNvSpPr txBox="1"/>
            <p:nvPr/>
          </p:nvSpPr>
          <p:spPr>
            <a:xfrm>
              <a:off x="2563505" y="1677816"/>
              <a:ext cx="3842952" cy="369332"/>
            </a:xfrm>
            <a:prstGeom prst="rect">
              <a:avLst/>
            </a:prstGeom>
            <a:noFill/>
          </p:spPr>
          <p:txBody>
            <a:bodyPr wrap="square" rtlCol="0">
              <a:spAutoFit/>
            </a:bodyPr>
            <a:lstStyle/>
            <a:p>
              <a:r>
                <a:rPr lang="en-US" dirty="0">
                  <a:latin typeface="Johnson Display" panose="00000500000000000000" pitchFamily="50" charset="0"/>
                </a:rPr>
                <a:t>Create New Conversation</a:t>
              </a:r>
            </a:p>
          </p:txBody>
        </p:sp>
        <p:sp>
          <p:nvSpPr>
            <p:cNvPr id="8" name="TextBox 7">
              <a:extLst>
                <a:ext uri="{FF2B5EF4-FFF2-40B4-BE49-F238E27FC236}">
                  <a16:creationId xmlns:a16="http://schemas.microsoft.com/office/drawing/2014/main" id="{F02AE9D3-0591-5A6F-E8FF-7DEA8F9A2015}"/>
                </a:ext>
              </a:extLst>
            </p:cNvPr>
            <p:cNvSpPr txBox="1"/>
            <p:nvPr/>
          </p:nvSpPr>
          <p:spPr>
            <a:xfrm>
              <a:off x="2563505" y="2088716"/>
              <a:ext cx="4250725" cy="369332"/>
            </a:xfrm>
            <a:prstGeom prst="rect">
              <a:avLst/>
            </a:prstGeom>
            <a:noFill/>
          </p:spPr>
          <p:txBody>
            <a:bodyPr wrap="square" rtlCol="0">
              <a:spAutoFit/>
            </a:bodyPr>
            <a:lstStyle/>
            <a:p>
              <a:r>
                <a:rPr lang="en-US" dirty="0"/>
                <a:t>Surgeon name(s)</a:t>
              </a:r>
            </a:p>
          </p:txBody>
        </p:sp>
        <p:sp>
          <p:nvSpPr>
            <p:cNvPr id="9" name="Rectangle: Rounded Corners 8">
              <a:extLst>
                <a:ext uri="{FF2B5EF4-FFF2-40B4-BE49-F238E27FC236}">
                  <a16:creationId xmlns:a16="http://schemas.microsoft.com/office/drawing/2014/main" id="{23FCB159-3D72-8E3D-5BDA-509DBE9706C2}"/>
                </a:ext>
              </a:extLst>
            </p:cNvPr>
            <p:cNvSpPr/>
            <p:nvPr/>
          </p:nvSpPr>
          <p:spPr>
            <a:xfrm>
              <a:off x="2638685" y="2437042"/>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2988629-0033-6D29-6570-EEDF40DD920F}"/>
                </a:ext>
              </a:extLst>
            </p:cNvPr>
            <p:cNvSpPr txBox="1"/>
            <p:nvPr/>
          </p:nvSpPr>
          <p:spPr>
            <a:xfrm>
              <a:off x="2563505" y="2936973"/>
              <a:ext cx="4250725" cy="369332"/>
            </a:xfrm>
            <a:prstGeom prst="rect">
              <a:avLst/>
            </a:prstGeom>
            <a:noFill/>
          </p:spPr>
          <p:txBody>
            <a:bodyPr wrap="square" rtlCol="0">
              <a:spAutoFit/>
            </a:bodyPr>
            <a:lstStyle/>
            <a:p>
              <a:r>
                <a:rPr lang="en-US" dirty="0"/>
                <a:t>Affiliated hospital</a:t>
              </a:r>
            </a:p>
          </p:txBody>
        </p:sp>
        <p:sp>
          <p:nvSpPr>
            <p:cNvPr id="13" name="Rectangle: Rounded Corners 12">
              <a:extLst>
                <a:ext uri="{FF2B5EF4-FFF2-40B4-BE49-F238E27FC236}">
                  <a16:creationId xmlns:a16="http://schemas.microsoft.com/office/drawing/2014/main" id="{6E9C1CDE-65FD-AF6E-282A-4D8F5A48D2BD}"/>
                </a:ext>
              </a:extLst>
            </p:cNvPr>
            <p:cNvSpPr/>
            <p:nvPr/>
          </p:nvSpPr>
          <p:spPr>
            <a:xfrm>
              <a:off x="2607272" y="3285299"/>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A695CD-F9DD-03A7-2A4F-FE0268CF66BA}"/>
                </a:ext>
              </a:extLst>
            </p:cNvPr>
            <p:cNvSpPr txBox="1"/>
            <p:nvPr/>
          </p:nvSpPr>
          <p:spPr>
            <a:xfrm>
              <a:off x="2551146" y="3892017"/>
              <a:ext cx="4250725" cy="369332"/>
            </a:xfrm>
            <a:prstGeom prst="rect">
              <a:avLst/>
            </a:prstGeom>
            <a:noFill/>
          </p:spPr>
          <p:txBody>
            <a:bodyPr wrap="square" rtlCol="0">
              <a:spAutoFit/>
            </a:bodyPr>
            <a:lstStyle/>
            <a:p>
              <a:r>
                <a:rPr lang="en-US" dirty="0"/>
                <a:t>Affiliated hospital</a:t>
              </a:r>
            </a:p>
          </p:txBody>
        </p:sp>
        <p:sp>
          <p:nvSpPr>
            <p:cNvPr id="17" name="Rectangle: Rounded Corners 16">
              <a:extLst>
                <a:ext uri="{FF2B5EF4-FFF2-40B4-BE49-F238E27FC236}">
                  <a16:creationId xmlns:a16="http://schemas.microsoft.com/office/drawing/2014/main" id="{C9309358-BD37-C110-A20A-7156228FE9C3}"/>
                </a:ext>
              </a:extLst>
            </p:cNvPr>
            <p:cNvSpPr/>
            <p:nvPr/>
          </p:nvSpPr>
          <p:spPr>
            <a:xfrm>
              <a:off x="2638685" y="4263521"/>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[drop down list]</a:t>
              </a:r>
            </a:p>
          </p:txBody>
        </p:sp>
        <p:sp>
          <p:nvSpPr>
            <p:cNvPr id="18" name="Isosceles Triangle 17">
              <a:extLst>
                <a:ext uri="{FF2B5EF4-FFF2-40B4-BE49-F238E27FC236}">
                  <a16:creationId xmlns:a16="http://schemas.microsoft.com/office/drawing/2014/main" id="{5B5019AA-9956-F97F-AD37-A7B3D13DCCE3}"/>
                </a:ext>
              </a:extLst>
            </p:cNvPr>
            <p:cNvSpPr/>
            <p:nvPr/>
          </p:nvSpPr>
          <p:spPr>
            <a:xfrm rot="10800000">
              <a:off x="6486256" y="4332514"/>
              <a:ext cx="222419" cy="25071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76CFB14-BD63-FF99-4205-3F9483CEA9EF}"/>
                </a:ext>
              </a:extLst>
            </p:cNvPr>
            <p:cNvSpPr txBox="1"/>
            <p:nvPr/>
          </p:nvSpPr>
          <p:spPr>
            <a:xfrm>
              <a:off x="2526434" y="4834443"/>
              <a:ext cx="4250725" cy="369332"/>
            </a:xfrm>
            <a:prstGeom prst="rect">
              <a:avLst/>
            </a:prstGeom>
            <a:noFill/>
          </p:spPr>
          <p:txBody>
            <a:bodyPr wrap="square" rtlCol="0">
              <a:spAutoFit/>
            </a:bodyPr>
            <a:lstStyle/>
            <a:p>
              <a:r>
                <a:rPr lang="en-US" dirty="0"/>
                <a:t>Date</a:t>
              </a:r>
            </a:p>
          </p:txBody>
        </p:sp>
        <p:sp>
          <p:nvSpPr>
            <p:cNvPr id="20" name="Rectangle: Rounded Corners 19">
              <a:extLst>
                <a:ext uri="{FF2B5EF4-FFF2-40B4-BE49-F238E27FC236}">
                  <a16:creationId xmlns:a16="http://schemas.microsoft.com/office/drawing/2014/main" id="{3B720AB5-A772-E4DA-3438-156EA6EB1F71}"/>
                </a:ext>
              </a:extLst>
            </p:cNvPr>
            <p:cNvSpPr/>
            <p:nvPr/>
          </p:nvSpPr>
          <p:spPr>
            <a:xfrm>
              <a:off x="2613970" y="5241219"/>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[Default to current date]]</a:t>
              </a:r>
            </a:p>
          </p:txBody>
        </p:sp>
      </p:grpSp>
      <p:sp>
        <p:nvSpPr>
          <p:cNvPr id="22" name="Multiplication Sign 21">
            <a:extLst>
              <a:ext uri="{FF2B5EF4-FFF2-40B4-BE49-F238E27FC236}">
                <a16:creationId xmlns:a16="http://schemas.microsoft.com/office/drawing/2014/main" id="{DE3D6CE3-6A5E-3582-A524-EC7DEEDD370E}"/>
              </a:ext>
            </a:extLst>
          </p:cNvPr>
          <p:cNvSpPr/>
          <p:nvPr/>
        </p:nvSpPr>
        <p:spPr>
          <a:xfrm>
            <a:off x="6399757" y="1274473"/>
            <a:ext cx="444843" cy="480991"/>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4363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63704-46D5-F590-B535-5A7FE988FED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40980ED-9A7A-27B2-60BB-0E5BC3D4C65C}"/>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D78D9B4B-ADF6-36A9-43A8-1A8ACB7F6A04}"/>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D67A0211-A3A3-84C6-E810-B89FF57C683B}"/>
              </a:ext>
            </a:extLst>
          </p:cNvPr>
          <p:cNvGrpSpPr/>
          <p:nvPr/>
        </p:nvGrpSpPr>
        <p:grpSpPr>
          <a:xfrm>
            <a:off x="5350474" y="3958066"/>
            <a:ext cx="3126260" cy="2072445"/>
            <a:chOff x="5350475" y="4224325"/>
            <a:chExt cx="3126260" cy="2072445"/>
          </a:xfrm>
        </p:grpSpPr>
        <p:sp>
          <p:nvSpPr>
            <p:cNvPr id="5" name="Rounded Rectangle 4">
              <a:hlinkClick r:id="rId4" action="ppaction://hlinksldjump"/>
              <a:extLst>
                <a:ext uri="{FF2B5EF4-FFF2-40B4-BE49-F238E27FC236}">
                  <a16:creationId xmlns:a16="http://schemas.microsoft.com/office/drawing/2014/main" id="{35BBC27A-11D1-A5A4-0DE0-537862DC60A2}"/>
                </a:ext>
              </a:extLst>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7F25D55F-919C-7901-04A9-5D168942F29E}"/>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78B42F3A-C5E9-B2A9-F307-B423B3A42CF7}"/>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B1F06547-C0E9-AC73-B77E-65BDE27BEE2C}"/>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
        <p:nvSpPr>
          <p:cNvPr id="4" name="Rectangle 3">
            <a:extLst>
              <a:ext uri="{FF2B5EF4-FFF2-40B4-BE49-F238E27FC236}">
                <a16:creationId xmlns:a16="http://schemas.microsoft.com/office/drawing/2014/main" id="{1DDAB800-6480-0CFE-9F10-A3D4EAAB3730}"/>
              </a:ext>
            </a:extLst>
          </p:cNvPr>
          <p:cNvSpPr/>
          <p:nvPr/>
        </p:nvSpPr>
        <p:spPr>
          <a:xfrm>
            <a:off x="0" y="0"/>
            <a:ext cx="9144000" cy="6858000"/>
          </a:xfrm>
          <a:prstGeom prst="rect">
            <a:avLst/>
          </a:prstGeom>
          <a:solidFill>
            <a:schemeClr val="tx1">
              <a:lumMod val="85000"/>
              <a:lumOff val="15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5584775-0BC0-7859-FEC0-65428D0337ED}"/>
              </a:ext>
            </a:extLst>
          </p:cNvPr>
          <p:cNvGrpSpPr/>
          <p:nvPr/>
        </p:nvGrpSpPr>
        <p:grpSpPr>
          <a:xfrm>
            <a:off x="2224216" y="1241854"/>
            <a:ext cx="4695568" cy="4374293"/>
            <a:chOff x="2421924" y="1519880"/>
            <a:chExt cx="4695568" cy="4374293"/>
          </a:xfrm>
        </p:grpSpPr>
        <p:sp>
          <p:nvSpPr>
            <p:cNvPr id="6" name="Rectangle 5">
              <a:extLst>
                <a:ext uri="{FF2B5EF4-FFF2-40B4-BE49-F238E27FC236}">
                  <a16:creationId xmlns:a16="http://schemas.microsoft.com/office/drawing/2014/main" id="{F4B82B0B-C7B3-7199-127F-4B44048C5A53}"/>
                </a:ext>
              </a:extLst>
            </p:cNvPr>
            <p:cNvSpPr/>
            <p:nvPr/>
          </p:nvSpPr>
          <p:spPr>
            <a:xfrm>
              <a:off x="2421924" y="1519880"/>
              <a:ext cx="4695568" cy="43742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C9E669-ACD3-48E1-A61C-6DD49686E76E}"/>
                </a:ext>
              </a:extLst>
            </p:cNvPr>
            <p:cNvSpPr txBox="1"/>
            <p:nvPr/>
          </p:nvSpPr>
          <p:spPr>
            <a:xfrm>
              <a:off x="2563505" y="1677816"/>
              <a:ext cx="3842952" cy="369332"/>
            </a:xfrm>
            <a:prstGeom prst="rect">
              <a:avLst/>
            </a:prstGeom>
            <a:noFill/>
          </p:spPr>
          <p:txBody>
            <a:bodyPr wrap="square" rtlCol="0">
              <a:spAutoFit/>
            </a:bodyPr>
            <a:lstStyle/>
            <a:p>
              <a:r>
                <a:rPr lang="en-US" dirty="0">
                  <a:latin typeface="Johnson Display" panose="00000500000000000000" pitchFamily="50" charset="0"/>
                </a:rPr>
                <a:t>Load Existing Conversation</a:t>
              </a:r>
            </a:p>
          </p:txBody>
        </p:sp>
        <p:sp>
          <p:nvSpPr>
            <p:cNvPr id="8" name="TextBox 7">
              <a:extLst>
                <a:ext uri="{FF2B5EF4-FFF2-40B4-BE49-F238E27FC236}">
                  <a16:creationId xmlns:a16="http://schemas.microsoft.com/office/drawing/2014/main" id="{D19E15C0-44A0-3AF3-B0FB-647152832E9F}"/>
                </a:ext>
              </a:extLst>
            </p:cNvPr>
            <p:cNvSpPr txBox="1"/>
            <p:nvPr/>
          </p:nvSpPr>
          <p:spPr>
            <a:xfrm>
              <a:off x="2563505" y="2088716"/>
              <a:ext cx="4250725" cy="646331"/>
            </a:xfrm>
            <a:prstGeom prst="rect">
              <a:avLst/>
            </a:prstGeom>
            <a:noFill/>
          </p:spPr>
          <p:txBody>
            <a:bodyPr wrap="square" rtlCol="0">
              <a:spAutoFit/>
            </a:bodyPr>
            <a:lstStyle/>
            <a:p>
              <a:r>
                <a:rPr lang="en-US" dirty="0"/>
                <a:t>[List showing surgeon, hospital, and date and a way to select]</a:t>
              </a:r>
            </a:p>
          </p:txBody>
        </p:sp>
      </p:grpSp>
      <p:sp>
        <p:nvSpPr>
          <p:cNvPr id="22" name="Multiplication Sign 21">
            <a:extLst>
              <a:ext uri="{FF2B5EF4-FFF2-40B4-BE49-F238E27FC236}">
                <a16:creationId xmlns:a16="http://schemas.microsoft.com/office/drawing/2014/main" id="{88BD128D-91E5-75A5-F5AF-A2EB69C56BC3}"/>
              </a:ext>
            </a:extLst>
          </p:cNvPr>
          <p:cNvSpPr/>
          <p:nvPr/>
        </p:nvSpPr>
        <p:spPr>
          <a:xfrm>
            <a:off x="6399757" y="1274473"/>
            <a:ext cx="444843" cy="480991"/>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999769"/>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346" y="1097279"/>
            <a:ext cx="7946136" cy="1077218"/>
          </a:xfrm>
          <a:prstGeom prst="rect">
            <a:avLst/>
          </a:prstGeom>
          <a:noFill/>
        </p:spPr>
        <p:txBody>
          <a:bodyPr wrap="square">
            <a:spAutoFit/>
          </a:bodyPr>
          <a:lstStyle/>
          <a:p>
            <a:pPr>
              <a:defRPr sz="3200"/>
            </a:pPr>
            <a:r>
              <a:rPr dirty="0">
                <a:latin typeface="Johnson Display" panose="00000500000000000000" pitchFamily="50" charset="0"/>
              </a:rPr>
              <a:t>Are you willing to deviate from mechanical axis (0° HKA)?</a:t>
            </a:r>
          </a:p>
        </p:txBody>
      </p:sp>
      <p:sp>
        <p:nvSpPr>
          <p:cNvPr id="4" name="TextBox 3"/>
          <p:cNvSpPr txBox="1"/>
          <p:nvPr/>
        </p:nvSpPr>
        <p:spPr>
          <a:xfrm>
            <a:off x="358346" y="2385561"/>
            <a:ext cx="2613216" cy="461665"/>
          </a:xfrm>
          <a:prstGeom prst="rect">
            <a:avLst/>
          </a:prstGeom>
          <a:noFill/>
        </p:spPr>
        <p:txBody>
          <a:bodyPr wrap="none">
            <a:spAutoFit/>
          </a:bodyPr>
          <a:lstStyle/>
          <a:p>
            <a:pPr>
              <a:defRPr sz="2400"/>
            </a:pPr>
            <a:r>
              <a:rPr dirty="0">
                <a:latin typeface="Johnson Display" panose="00000500000000000000" pitchFamily="50" charset="0"/>
              </a:rPr>
              <a:t>Select one option:</a:t>
            </a:r>
          </a:p>
        </p:txBody>
      </p:sp>
      <p:sp>
        <p:nvSpPr>
          <p:cNvPr id="5" name="Rounded Rectangle 4">
            <a:hlinkClick r:id="rId4" action="ppaction://hlinksldjump"/>
          </p:cNvPr>
          <p:cNvSpPr/>
          <p:nvPr/>
        </p:nvSpPr>
        <p:spPr>
          <a:xfrm>
            <a:off x="358346" y="3063240"/>
            <a:ext cx="8106032" cy="731520"/>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a:latin typeface="Johnson Display" panose="00000500000000000000" pitchFamily="50" charset="0"/>
              </a:rPr>
              <a:t>Yes</a:t>
            </a:r>
          </a:p>
        </p:txBody>
      </p:sp>
      <p:sp>
        <p:nvSpPr>
          <p:cNvPr id="6" name="Rounded Rectangle 5">
            <a:hlinkClick r:id="rId5" action="ppaction://hlinksldjump"/>
          </p:cNvPr>
          <p:cNvSpPr/>
          <p:nvPr/>
        </p:nvSpPr>
        <p:spPr>
          <a:xfrm>
            <a:off x="358346" y="3977640"/>
            <a:ext cx="8106032" cy="731520"/>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a:latin typeface="Johnson Display" panose="00000500000000000000" pitchFamily="50" charset="0"/>
              </a:rPr>
              <a:t>No</a:t>
            </a:r>
          </a:p>
        </p:txBody>
      </p:sp>
      <p:grpSp>
        <p:nvGrpSpPr>
          <p:cNvPr id="2" name="Group 1">
            <a:extLst>
              <a:ext uri="{FF2B5EF4-FFF2-40B4-BE49-F238E27FC236}">
                <a16:creationId xmlns:a16="http://schemas.microsoft.com/office/drawing/2014/main" id="{9551F1ED-E045-702C-3CC6-40DC399A2CD6}"/>
              </a:ext>
            </a:extLst>
          </p:cNvPr>
          <p:cNvGrpSpPr/>
          <p:nvPr/>
        </p:nvGrpSpPr>
        <p:grpSpPr>
          <a:xfrm>
            <a:off x="358346" y="5760721"/>
            <a:ext cx="3611880" cy="433388"/>
            <a:chOff x="4277909" y="5321126"/>
            <a:chExt cx="3611880" cy="433388"/>
          </a:xfrm>
        </p:grpSpPr>
        <p:sp>
          <p:nvSpPr>
            <p:cNvPr id="7" name="Rounded Rectangle 4">
              <a:hlinkClick r:id="rId4" action="ppaction://hlinksldjump"/>
              <a:extLst>
                <a:ext uri="{FF2B5EF4-FFF2-40B4-BE49-F238E27FC236}">
                  <a16:creationId xmlns:a16="http://schemas.microsoft.com/office/drawing/2014/main" id="{2092A3E2-B741-BFFD-533D-B708C0930A9C}"/>
                </a:ext>
              </a:extLst>
            </p:cNvPr>
            <p:cNvSpPr/>
            <p:nvPr/>
          </p:nvSpPr>
          <p:spPr>
            <a:xfrm>
              <a:off x="4277909" y="5321126"/>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 Edit Notes</a:t>
              </a:r>
            </a:p>
          </p:txBody>
        </p:sp>
        <p:pic>
          <p:nvPicPr>
            <p:cNvPr id="8" name="Graphic 7">
              <a:extLst>
                <a:ext uri="{FF2B5EF4-FFF2-40B4-BE49-F238E27FC236}">
                  <a16:creationId xmlns:a16="http://schemas.microsoft.com/office/drawing/2014/main" id="{74EEBA6D-D6B2-BE94-E670-1ED96D0253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74011" y="5385420"/>
              <a:ext cx="304800" cy="304800"/>
            </a:xfrm>
            <a:prstGeom prst="rect">
              <a:avLst/>
            </a:prstGeom>
          </p:spPr>
        </p:pic>
      </p:gr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708" y="862980"/>
            <a:ext cx="6351373" cy="830997"/>
          </a:xfrm>
          <a:prstGeom prst="rect">
            <a:avLst/>
          </a:prstGeom>
          <a:noFill/>
        </p:spPr>
        <p:txBody>
          <a:bodyPr wrap="square">
            <a:spAutoFit/>
          </a:bodyPr>
          <a:lstStyle/>
          <a:p>
            <a:pPr>
              <a:defRPr sz="2400"/>
            </a:pPr>
            <a:r>
              <a:rPr lang="en-US" dirty="0">
                <a:latin typeface="Johnson Display" panose="00000500000000000000" pitchFamily="50" charset="0"/>
              </a:rPr>
              <a:t>Your approach suggests:</a:t>
            </a:r>
          </a:p>
          <a:p>
            <a:pPr>
              <a:defRPr sz="2400"/>
            </a:pPr>
            <a:r>
              <a:rPr lang="en-US" b="1" dirty="0">
                <a:latin typeface="Johnson Display" panose="00000500000000000000" pitchFamily="50" charset="0"/>
              </a:rPr>
              <a:t>[Suggested Approach]</a:t>
            </a:r>
          </a:p>
        </p:txBody>
      </p:sp>
      <p:sp>
        <p:nvSpPr>
          <p:cNvPr id="7" name="TextBox 6">
            <a:extLst>
              <a:ext uri="{FF2B5EF4-FFF2-40B4-BE49-F238E27FC236}">
                <a16:creationId xmlns:a16="http://schemas.microsoft.com/office/drawing/2014/main" id="{BD8970DE-766F-EC38-CA44-A197968957F6}"/>
              </a:ext>
            </a:extLst>
          </p:cNvPr>
          <p:cNvSpPr txBox="1"/>
          <p:nvPr/>
        </p:nvSpPr>
        <p:spPr>
          <a:xfrm>
            <a:off x="197708" y="1836710"/>
            <a:ext cx="4374292" cy="2585323"/>
          </a:xfrm>
          <a:prstGeom prst="rect">
            <a:avLst/>
          </a:prstGeom>
          <a:noFill/>
          <a:ln>
            <a:noFill/>
          </a:ln>
        </p:spPr>
        <p:txBody>
          <a:bodyPr wrap="square">
            <a:spAutoFit/>
          </a:bodyPr>
          <a:lstStyle/>
          <a:p>
            <a:pPr marR="134700"/>
            <a:r>
              <a:rPr lang="en-US" sz="1800" b="0" i="0" u="none" strike="noStrike" baseline="0" dirty="0">
                <a:latin typeface="J&amp;J Circular Light"/>
              </a:rPr>
              <a:t>Mechanical Alignment with balancing starts off with standard mechanical alignment that aims for a neutral HKA. The femur position is then adjusted to balance flexion and extension gaps. The tibia proximal resection depths are then adjusted if needed. This technique prioritizes minimizing femur and tibia deviation from neutral</a:t>
            </a:r>
            <a:r>
              <a:rPr lang="en-US" sz="1800" b="0" i="0" u="none" strike="noStrike" baseline="0" dirty="0">
                <a:solidFill>
                  <a:srgbClr val="616369"/>
                </a:solidFill>
                <a:latin typeface="J&amp;J Circular Light"/>
              </a:rPr>
              <a:t>.</a:t>
            </a:r>
            <a:endParaRPr lang="en-US" dirty="0"/>
          </a:p>
        </p:txBody>
      </p:sp>
      <p:grpSp>
        <p:nvGrpSpPr>
          <p:cNvPr id="8" name="Group 7">
            <a:extLst>
              <a:ext uri="{FF2B5EF4-FFF2-40B4-BE49-F238E27FC236}">
                <a16:creationId xmlns:a16="http://schemas.microsoft.com/office/drawing/2014/main" id="{923A72D6-50AE-E4DF-AE10-4D13DC8B36F3}"/>
              </a:ext>
            </a:extLst>
          </p:cNvPr>
          <p:cNvGrpSpPr/>
          <p:nvPr/>
        </p:nvGrpSpPr>
        <p:grpSpPr>
          <a:xfrm>
            <a:off x="6981568" y="967037"/>
            <a:ext cx="1816443" cy="561648"/>
            <a:chOff x="571243" y="2285999"/>
            <a:chExt cx="1816443" cy="561648"/>
          </a:xfrm>
        </p:grpSpPr>
        <p:sp>
          <p:nvSpPr>
            <p:cNvPr id="5" name="Rounded Rectangle 4">
              <a:hlinkClick r:id="rId3" action="ppaction://hlinksldjump"/>
            </p:cNvPr>
            <p:cNvSpPr/>
            <p:nvPr/>
          </p:nvSpPr>
          <p:spPr>
            <a:xfrm>
              <a:off x="571243" y="2285999"/>
              <a:ext cx="1816443" cy="56164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Johnson Display" panose="00000500000000000000" pitchFamily="50" charset="0"/>
                </a:rPr>
                <a:t>   </a:t>
              </a:r>
              <a:r>
                <a:rPr dirty="0">
                  <a:latin typeface="Johnson Display" panose="00000500000000000000" pitchFamily="50" charset="0"/>
                </a:rPr>
                <a:t>Restart</a:t>
              </a:r>
              <a:r>
                <a:rPr lang="en-US" dirty="0">
                  <a:latin typeface="Johnson Display" panose="00000500000000000000" pitchFamily="50" charset="0"/>
                </a:rPr>
                <a:t> </a:t>
              </a:r>
              <a:endParaRPr dirty="0">
                <a:latin typeface="Johnson Display" panose="00000500000000000000" pitchFamily="50" charset="0"/>
              </a:endParaRPr>
            </a:p>
          </p:txBody>
        </p:sp>
        <p:pic>
          <p:nvPicPr>
            <p:cNvPr id="6" name="Graphic 5">
              <a:extLst>
                <a:ext uri="{FF2B5EF4-FFF2-40B4-BE49-F238E27FC236}">
                  <a16:creationId xmlns:a16="http://schemas.microsoft.com/office/drawing/2014/main" id="{57658332-CA11-35B0-ABB9-57D04FD97F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2089" y="2370935"/>
              <a:ext cx="391775" cy="391775"/>
            </a:xfrm>
            <a:prstGeom prst="rect">
              <a:avLst/>
            </a:prstGeom>
          </p:spPr>
        </p:pic>
      </p:grpSp>
      <p:grpSp>
        <p:nvGrpSpPr>
          <p:cNvPr id="13" name="Group 12">
            <a:extLst>
              <a:ext uri="{FF2B5EF4-FFF2-40B4-BE49-F238E27FC236}">
                <a16:creationId xmlns:a16="http://schemas.microsoft.com/office/drawing/2014/main" id="{E4DBAB76-28A7-A948-4B3F-C8B5BF2C7E9E}"/>
              </a:ext>
            </a:extLst>
          </p:cNvPr>
          <p:cNvGrpSpPr/>
          <p:nvPr/>
        </p:nvGrpSpPr>
        <p:grpSpPr>
          <a:xfrm>
            <a:off x="197708" y="4768338"/>
            <a:ext cx="3614303" cy="986176"/>
            <a:chOff x="35630" y="5213181"/>
            <a:chExt cx="3614303" cy="986176"/>
          </a:xfrm>
        </p:grpSpPr>
        <p:sp>
          <p:nvSpPr>
            <p:cNvPr id="10" name="Rounded Rectangle 4">
              <a:hlinkClick r:id="rId6" action="ppaction://hlinksldjump"/>
              <a:extLst>
                <a:ext uri="{FF2B5EF4-FFF2-40B4-BE49-F238E27FC236}">
                  <a16:creationId xmlns:a16="http://schemas.microsoft.com/office/drawing/2014/main" id="{41F8AF2F-BD46-0215-BB80-1654F01130F9}"/>
                </a:ext>
              </a:extLst>
            </p:cNvPr>
            <p:cNvSpPr/>
            <p:nvPr/>
          </p:nvSpPr>
          <p:spPr>
            <a:xfrm>
              <a:off x="35630" y="5213181"/>
              <a:ext cx="3614303"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sp>
          <p:nvSpPr>
            <p:cNvPr id="11" name="Rounded Rectangle 4">
              <a:hlinkClick r:id="rId6" action="ppaction://hlinksldjump"/>
              <a:extLst>
                <a:ext uri="{FF2B5EF4-FFF2-40B4-BE49-F238E27FC236}">
                  <a16:creationId xmlns:a16="http://schemas.microsoft.com/office/drawing/2014/main" id="{09681E93-0D9C-CE98-28BC-D884D24BC176}"/>
                </a:ext>
              </a:extLst>
            </p:cNvPr>
            <p:cNvSpPr/>
            <p:nvPr/>
          </p:nvSpPr>
          <p:spPr>
            <a:xfrm>
              <a:off x="38053" y="5765969"/>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Explore Kinematic Restoration</a:t>
              </a:r>
            </a:p>
          </p:txBody>
        </p:sp>
      </p:grpSp>
      <p:sp>
        <p:nvSpPr>
          <p:cNvPr id="14" name="TextBox 13">
            <a:extLst>
              <a:ext uri="{FF2B5EF4-FFF2-40B4-BE49-F238E27FC236}">
                <a16:creationId xmlns:a16="http://schemas.microsoft.com/office/drawing/2014/main" id="{9E15042E-0AC1-6C77-002E-128993E47D16}"/>
              </a:ext>
            </a:extLst>
          </p:cNvPr>
          <p:cNvSpPr txBox="1"/>
          <p:nvPr/>
        </p:nvSpPr>
        <p:spPr>
          <a:xfrm>
            <a:off x="5057433" y="2421925"/>
            <a:ext cx="3456844" cy="369332"/>
          </a:xfrm>
          <a:prstGeom prst="rect">
            <a:avLst/>
          </a:prstGeom>
          <a:noFill/>
        </p:spPr>
        <p:txBody>
          <a:bodyPr wrap="none" rtlCol="0">
            <a:spAutoFit/>
          </a:bodyPr>
          <a:lstStyle/>
          <a:p>
            <a:r>
              <a:rPr lang="en-US" dirty="0"/>
              <a:t>[SCATTER CHART / IMAGE(S) HERE]</a:t>
            </a:r>
          </a:p>
        </p:txBody>
      </p:sp>
      <p:grpSp>
        <p:nvGrpSpPr>
          <p:cNvPr id="22" name="Group 21">
            <a:extLst>
              <a:ext uri="{FF2B5EF4-FFF2-40B4-BE49-F238E27FC236}">
                <a16:creationId xmlns:a16="http://schemas.microsoft.com/office/drawing/2014/main" id="{2AD5D460-30F4-7DA1-77EA-74E2724E701D}"/>
              </a:ext>
            </a:extLst>
          </p:cNvPr>
          <p:cNvGrpSpPr/>
          <p:nvPr/>
        </p:nvGrpSpPr>
        <p:grpSpPr>
          <a:xfrm>
            <a:off x="4277909" y="5321126"/>
            <a:ext cx="3611880" cy="433388"/>
            <a:chOff x="4277909" y="5321126"/>
            <a:chExt cx="3611880" cy="433388"/>
          </a:xfrm>
        </p:grpSpPr>
        <p:sp>
          <p:nvSpPr>
            <p:cNvPr id="17" name="Rounded Rectangle 4">
              <a:hlinkClick r:id="rId6" action="ppaction://hlinksldjump"/>
              <a:extLst>
                <a:ext uri="{FF2B5EF4-FFF2-40B4-BE49-F238E27FC236}">
                  <a16:creationId xmlns:a16="http://schemas.microsoft.com/office/drawing/2014/main" id="{404D25DE-E1BC-0C5E-2B76-7ABE4CD63DD6}"/>
                </a:ext>
              </a:extLst>
            </p:cNvPr>
            <p:cNvSpPr/>
            <p:nvPr/>
          </p:nvSpPr>
          <p:spPr>
            <a:xfrm>
              <a:off x="4277909" y="5321126"/>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 Edit Notes</a:t>
              </a:r>
            </a:p>
          </p:txBody>
        </p:sp>
        <p:pic>
          <p:nvPicPr>
            <p:cNvPr id="19" name="Graphic 18">
              <a:extLst>
                <a:ext uri="{FF2B5EF4-FFF2-40B4-BE49-F238E27FC236}">
                  <a16:creationId xmlns:a16="http://schemas.microsoft.com/office/drawing/2014/main" id="{C045F4FA-37CA-853E-454C-289D0D358F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74011" y="5385420"/>
              <a:ext cx="304800" cy="304800"/>
            </a:xfrm>
            <a:prstGeom prst="rect">
              <a:avLst/>
            </a:prstGeom>
          </p:spPr>
        </p:pic>
      </p:grpSp>
      <p:grpSp>
        <p:nvGrpSpPr>
          <p:cNvPr id="23" name="Group 22">
            <a:extLst>
              <a:ext uri="{FF2B5EF4-FFF2-40B4-BE49-F238E27FC236}">
                <a16:creationId xmlns:a16="http://schemas.microsoft.com/office/drawing/2014/main" id="{99F08138-3312-80B9-9A5E-56053EE9A30B}"/>
              </a:ext>
            </a:extLst>
          </p:cNvPr>
          <p:cNvGrpSpPr/>
          <p:nvPr/>
        </p:nvGrpSpPr>
        <p:grpSpPr>
          <a:xfrm>
            <a:off x="4275486" y="4768338"/>
            <a:ext cx="3614303" cy="433388"/>
            <a:chOff x="4275486" y="4768338"/>
            <a:chExt cx="3614303" cy="433388"/>
          </a:xfrm>
        </p:grpSpPr>
        <p:sp>
          <p:nvSpPr>
            <p:cNvPr id="16" name="Rounded Rectangle 4">
              <a:hlinkClick r:id="rId6" action="ppaction://hlinksldjump"/>
              <a:extLst>
                <a:ext uri="{FF2B5EF4-FFF2-40B4-BE49-F238E27FC236}">
                  <a16:creationId xmlns:a16="http://schemas.microsoft.com/office/drawing/2014/main" id="{488C2A28-349D-CFB1-5878-5DF46462E2DC}"/>
                </a:ext>
              </a:extLst>
            </p:cNvPr>
            <p:cNvSpPr/>
            <p:nvPr/>
          </p:nvSpPr>
          <p:spPr>
            <a:xfrm>
              <a:off x="4275486" y="4768338"/>
              <a:ext cx="3614303"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Download Conversation</a:t>
              </a:r>
            </a:p>
          </p:txBody>
        </p:sp>
        <p:pic>
          <p:nvPicPr>
            <p:cNvPr id="21" name="Graphic 20">
              <a:extLst>
                <a:ext uri="{FF2B5EF4-FFF2-40B4-BE49-F238E27FC236}">
                  <a16:creationId xmlns:a16="http://schemas.microsoft.com/office/drawing/2014/main" id="{B25D870B-BAA8-C95D-1320-F6259B60A3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76984" y="4822761"/>
              <a:ext cx="304800" cy="304800"/>
            </a:xfrm>
            <a:prstGeom prst="rect">
              <a:avLst/>
            </a:prstGeom>
          </p:spPr>
        </p:pic>
      </p:grpSp>
    </p:spTree>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ion at J&amp;J">
  <a:themeElements>
    <a:clrScheme name="Johnson and Johnson 1">
      <a:dk1>
        <a:srgbClr val="000000"/>
      </a:dk1>
      <a:lt1>
        <a:srgbClr val="FFFFFF"/>
      </a:lt1>
      <a:dk2>
        <a:srgbClr val="F9F7F6"/>
      </a:dk2>
      <a:lt2>
        <a:srgbClr val="564C47"/>
      </a:lt2>
      <a:accent1>
        <a:srgbClr val="EB1700"/>
      </a:accent1>
      <a:accent2>
        <a:srgbClr val="000000"/>
      </a:accent2>
      <a:accent3>
        <a:srgbClr val="C1BBB3"/>
      </a:accent3>
      <a:accent4>
        <a:srgbClr val="004685"/>
      </a:accent4>
      <a:accent5>
        <a:srgbClr val="69D0FF"/>
      </a:accent5>
      <a:accent6>
        <a:srgbClr val="541980"/>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buFont typeface="Arial" panose="020B0604020202020204" pitchFamily="34" charset="0"/>
          <a:buChar char="•"/>
          <a:defRPr sz="1800" kern="1200" dirty="0" err="1" smtClean="0">
            <a:solidFill>
              <a:schemeClr val="tx1"/>
            </a:solidFill>
            <a:latin typeface="+mn-lt"/>
            <a:ea typeface="+mn-ea"/>
            <a:cs typeface="+mn-cs"/>
          </a:defRPr>
        </a:defPPr>
      </a:lstStyle>
    </a:txDef>
  </a:objectDefaults>
  <a:extraClrSchemeLst/>
  <a:custClrLst>
    <a:custClr name="Yellow 01">
      <a:srgbClr val="FBE058"/>
    </a:custClr>
    <a:custClr name="Orange 03">
      <a:srgbClr val="FF6017"/>
    </a:custClr>
    <a:custClr name="Maroon 05">
      <a:srgbClr val="9E0000"/>
    </a:custClr>
    <a:custClr name="Violet 01">
      <a:srgbClr val="B19BEB"/>
    </a:custClr>
    <a:custClr name="Violet 03">
      <a:srgbClr val="8C3BBB"/>
    </a:custClr>
    <a:custClr name="Violet 05">
      <a:srgbClr val="541980"/>
    </a:custClr>
    <a:custClr name="Blue 01">
      <a:srgbClr val="69D0FF"/>
    </a:custClr>
    <a:custClr name="Blue 03">
      <a:srgbClr val="0F68B2"/>
    </a:custClr>
    <a:custClr name="Blue 05">
      <a:srgbClr val="004685"/>
    </a:custClr>
    <a:custClr name="Green 01">
      <a:srgbClr val="53CE76"/>
    </a:custClr>
    <a:custClr name="Green 03">
      <a:srgbClr val="328714"/>
    </a:custClr>
    <a:custClr name="Green 05">
      <a:srgbClr val="3B5A0D"/>
    </a:custClr>
    <a:custClr name="Warm Gray 01">
      <a:srgbClr val="F9F8F7"/>
    </a:custClr>
    <a:custClr name="Warm Gray 02">
      <a:srgbClr val="F1EFED"/>
    </a:custClr>
    <a:custClr name="Warm Gray 03">
      <a:srgbClr val="E8E6E3"/>
    </a:custClr>
    <a:custClr name="Warm Gray 04">
      <a:srgbClr val="D5CFC9"/>
    </a:custClr>
    <a:custClr name="Warm Gray 05">
      <a:srgbClr val="C1BBB3"/>
    </a:custClr>
    <a:custClr name="Warm Gray 06">
      <a:srgbClr val="A39992"/>
    </a:custClr>
    <a:custClr name="Warm Gray 07">
      <a:srgbClr val="81766F"/>
    </a:custClr>
    <a:custClr name="Warm Gray 08">
      <a:srgbClr val="564C47"/>
    </a:custClr>
  </a:custClrLst>
  <a:extLst>
    <a:ext uri="{05A4C25C-085E-4340-85A3-A5531E510DB2}">
      <thm15:themeFamily xmlns:thm15="http://schemas.microsoft.com/office/thememl/2012/main" name="Presentation3" id="{E2161197-F85E-9544-866F-6B83E3133AA0}" vid="{1A9D1624-294E-3D4C-80C3-9AD3DEAEDA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ca48ea3-8c75-4d36-b64f-70604b11fd22}" enabled="1" method="Standard" siteId="{3ac94b33-9135-4821-9502-eafda6592a35}" removed="0"/>
</clbl:labelList>
</file>

<file path=docProps/app.xml><?xml version="1.0" encoding="utf-8"?>
<Properties xmlns="http://schemas.openxmlformats.org/officeDocument/2006/extended-properties" xmlns:vt="http://schemas.openxmlformats.org/officeDocument/2006/docPropsVTypes">
  <TotalTime>242</TotalTime>
  <Words>282</Words>
  <Application>Microsoft Office PowerPoint</Application>
  <PresentationFormat>On-screen Show (4:3)</PresentationFormat>
  <Paragraphs>47</Paragraphs>
  <Slides>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Aptos</vt:lpstr>
      <vt:lpstr>Arial</vt:lpstr>
      <vt:lpstr>J&amp;J Circular Light</vt:lpstr>
      <vt:lpstr>Johnson Display</vt:lpstr>
      <vt:lpstr>Johnson Text</vt:lpstr>
      <vt:lpstr>Office Theme</vt:lpstr>
      <vt:lpstr>Vision at J&amp;J</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Don Humphreys</dc:creator>
  <cp:keywords/>
  <dc:description>generated using python-pptx</dc:description>
  <cp:lastModifiedBy>Rob Searles</cp:lastModifiedBy>
  <cp:revision>7</cp:revision>
  <dcterms:created xsi:type="dcterms:W3CDTF">2013-01-27T09:14:16Z</dcterms:created>
  <dcterms:modified xsi:type="dcterms:W3CDTF">2025-05-27T16:04:13Z</dcterms:modified>
  <cp:category/>
</cp:coreProperties>
</file>