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2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72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4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1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3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9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3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8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5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6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1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6E39-F45A-47F4-9884-8E4CC34E270E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4555-7411-4337-BD08-AE231DBBF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3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5F9F-2F31-06A4-1440-29C681D1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056061"/>
          </a:xfrm>
        </p:spPr>
        <p:txBody>
          <a:bodyPr/>
          <a:lstStyle/>
          <a:p>
            <a:r>
              <a:rPr lang="en-US" dirty="0"/>
              <a:t>Metasploit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4887-75F8-3E05-94F5-0AC811A2B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271" y="2286000"/>
            <a:ext cx="8471647" cy="2971800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latin typeface="Söhne"/>
              </a:rPr>
              <a:t>Lab Exercise 1: Basic Metasploit Commands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Objective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Familiarize with Metasploit's core functionalities.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Kali Linux (or any system with Metasploit Framework installed).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47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A8B61-B600-789A-75B1-97C59107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Starting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msfconsole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Open a terminal and type `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msfconsole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Help Menu: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Once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msfconsole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has loaded, type `help`. This command displays a list of available commands and a brief description of each.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4D59CD-5B82-70B4-1359-D38B31307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12409"/>
            <a:ext cx="4529445" cy="83099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Part 1: Introduction to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msfconsole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D554-2326-DB13-B69C-A2C5137A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726141"/>
            <a:ext cx="7959538" cy="545082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Searching for Modules: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Use the `search` command followed by a keyword, e.g., `search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`. This will display all modules related to SSH.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Listing Modules: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Explore different module types: `show exploits`, `show payloads`, `show auxiliary`,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07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74F2-FE0D-C426-3993-4EEDD80E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286872"/>
            <a:ext cx="8094009" cy="58900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and Deselecting Modules: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Use the `use` command followed by a module name to select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To deselect a module, type `back`.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6.Module Information: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With a module selected, type `info` to view detailed information about that module.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Global Settings: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Use the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command to set global variables.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RHOSTS 192.168.1.10` will set the remote host for all modules unless overridden.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7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7BE7-62D3-ABEA-2072-B316060F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7CE3-E8F3-CF6B-9FCC-07BE65CA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Exiting: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To exit `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msfconsole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`, simply type `exit`.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3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257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Söhne Mono</vt:lpstr>
      <vt:lpstr>Office Theme</vt:lpstr>
      <vt:lpstr>Metasploit</vt:lpstr>
      <vt:lpstr>Part 1: Introduction to msfconsole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Metasploit</dc:title>
  <dc:creator>Soumya S</dc:creator>
  <cp:lastModifiedBy>Soumya S</cp:lastModifiedBy>
  <cp:revision>12</cp:revision>
  <dcterms:created xsi:type="dcterms:W3CDTF">2023-10-03T10:00:52Z</dcterms:created>
  <dcterms:modified xsi:type="dcterms:W3CDTF">2023-10-09T04:18:37Z</dcterms:modified>
</cp:coreProperties>
</file>