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79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4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41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23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2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37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4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2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6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10FC-F60B-4F44-8588-C5CD92C1E1D8}" type="datetimeFigureOut">
              <a:rPr lang="en-IN" smtClean="0"/>
              <a:t>29-09-2023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683A1-F2C9-4574-98F6-8B3A233E7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1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DF48-B21D-E366-51AD-AF5FE0079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SSH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0E0AB-04D8-7152-E6C0-BD91C02F91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45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5E8A-927C-5E9C-8224-ECE781BD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R2 console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B26D-C761-20CA-8B2C-60CEA7F58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</a:t>
            </a:r>
          </a:p>
          <a:p>
            <a:pPr marL="0" indent="0">
              <a:buNone/>
            </a:pPr>
            <a:r>
              <a:rPr lang="en-US" dirty="0"/>
              <a:t>     config t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ip</a:t>
            </a:r>
            <a:r>
              <a:rPr lang="en-US" dirty="0"/>
              <a:t>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153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7F2-6474-A409-0961-1D9D52F4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F38AC-50E4-C990-A4B0-F1BC61FD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crypto key generate </a:t>
            </a:r>
            <a:r>
              <a:rPr lang="en-US" dirty="0" err="1"/>
              <a:t>rsa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800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version of </a:t>
            </a:r>
            <a:r>
              <a:rPr lang="en-US" dirty="0" err="1"/>
              <a:t>ssh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ssh</a:t>
            </a:r>
            <a:r>
              <a:rPr lang="en-US" dirty="0"/>
              <a:t> version 2</a:t>
            </a:r>
          </a:p>
          <a:p>
            <a:pPr marL="0" indent="0">
              <a:buNone/>
            </a:pPr>
            <a:r>
              <a:rPr lang="en-US" dirty="0"/>
              <a:t>4. Assign users</a:t>
            </a:r>
          </a:p>
          <a:p>
            <a:pPr marL="0" indent="0">
              <a:buNone/>
            </a:pPr>
            <a:r>
              <a:rPr lang="en-US" dirty="0"/>
              <a:t>    line </a:t>
            </a:r>
            <a:r>
              <a:rPr lang="en-US" dirty="0" err="1"/>
              <a:t>vty</a:t>
            </a:r>
            <a:r>
              <a:rPr lang="en-US" dirty="0"/>
              <a:t> 0  5</a:t>
            </a:r>
          </a:p>
          <a:p>
            <a:pPr marL="0" indent="0">
              <a:buNone/>
            </a:pPr>
            <a:r>
              <a:rPr lang="en-US" dirty="0"/>
              <a:t>5. transport input 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822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0669-E7BA-BAF4-3A9A-94F24519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SSH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6E3C-6CF7-0E96-D2AA-6AE210052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transport input </a:t>
            </a:r>
            <a:r>
              <a:rPr lang="en-US" dirty="0" err="1"/>
              <a:t>ssh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login local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username admin password cisco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Ctrl+Z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Save by typing </a:t>
            </a:r>
            <a:r>
              <a:rPr lang="en-US" dirty="0" err="1"/>
              <a:t>wr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sh</a:t>
            </a:r>
            <a:r>
              <a:rPr lang="en-US" dirty="0"/>
              <a:t> run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433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FB2C-AD98-11C5-02EC-7588BDB5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perform Remote login from Router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B64A5-41B3-22AC-81FB-703FAB9A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ssh</a:t>
            </a:r>
            <a:r>
              <a:rPr lang="en-US" dirty="0"/>
              <a:t> –l admin 192.168.1.2</a:t>
            </a:r>
          </a:p>
          <a:p>
            <a:pPr marL="0" indent="0">
              <a:buNone/>
            </a:pPr>
            <a:r>
              <a:rPr lang="en-US" dirty="0"/>
              <a:t>2. Type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 err="1"/>
              <a:t>sh</a:t>
            </a:r>
            <a:r>
              <a:rPr lang="en-US" dirty="0"/>
              <a:t> run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15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28D9-7E11-A9E6-67DF-1C39A626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69F1-D786-C8CB-E994-5670CAD0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3849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D02B-9DE7-3945-9398-D30A61DA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 between Telnet and 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6C763-5F75-9EE3-5E09-691A68FC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Telnet and SSH have the same purpose and both of them used to communicate to a remote device.</a:t>
            </a:r>
          </a:p>
          <a:p>
            <a:endParaRPr lang="en-IN" dirty="0"/>
          </a:p>
          <a:p>
            <a:r>
              <a:rPr lang="en-IN" dirty="0"/>
              <a:t>But telnet is not secure because all the data would be send in clear text including the passwords without authentication and encryption but where SSH is a secure protocol because it encrypt the data using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10164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4B8-5F23-7B3B-6E38-C8E94A9F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Telnet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7499-E6DC-9C9A-61AA-880D8AD3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works on port number 23</a:t>
            </a:r>
          </a:p>
          <a:p>
            <a:r>
              <a:rPr lang="en-IN" dirty="0"/>
              <a:t>It is not secure protocol.</a:t>
            </a:r>
          </a:p>
          <a:p>
            <a:r>
              <a:rPr lang="en-IN" dirty="0"/>
              <a:t>No data encryption</a:t>
            </a:r>
          </a:p>
        </p:txBody>
      </p:sp>
    </p:spTree>
    <p:extLst>
      <p:ext uri="{BB962C8B-B14F-4D97-AF65-F5344CB8AC3E}">
        <p14:creationId xmlns:p14="http://schemas.microsoft.com/office/powerpoint/2010/main" val="5933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0C1D-20B6-2707-B51B-7987EAEA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E35D-E46A-6767-C550-7F332C0A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Secure shell is a secure method for remote access as is include authentication and encryption. To do this it uses a RSA public/private key pair.</a:t>
            </a:r>
          </a:p>
          <a:p>
            <a:r>
              <a:rPr lang="en-IN" dirty="0"/>
              <a:t>It works on Port </a:t>
            </a:r>
            <a:r>
              <a:rPr lang="en-IN"/>
              <a:t>Number 22.</a:t>
            </a:r>
            <a:endParaRPr lang="en-IN" dirty="0"/>
          </a:p>
          <a:p>
            <a:r>
              <a:rPr lang="en-IN" dirty="0"/>
              <a:t>Very secure protocol.</a:t>
            </a:r>
          </a:p>
        </p:txBody>
      </p:sp>
    </p:spTree>
    <p:extLst>
      <p:ext uri="{BB962C8B-B14F-4D97-AF65-F5344CB8AC3E}">
        <p14:creationId xmlns:p14="http://schemas.microsoft.com/office/powerpoint/2010/main" val="379782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F022-5482-512E-E48C-61C88BB3B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IN GNS3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1489F-3852-362B-9BED-3F39F144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new project in GNS3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 name to the project (</a:t>
            </a:r>
            <a:r>
              <a:rPr lang="en-US" dirty="0" err="1"/>
              <a:t>ssh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Drag and drop two routers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click and change the symbol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Right click and select Auto-IDLE pc for both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ethernet to connect both the wires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start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9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F72E-6DDE-58CD-75F5-4A036F6B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6DEB0-8AD1-01B2-A5D2-46F2FD6F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R1 and R2 console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R1 console type</a:t>
            </a:r>
          </a:p>
          <a:p>
            <a:pPr marL="0" indent="0">
              <a:buNone/>
            </a:pPr>
            <a:r>
              <a:rPr lang="en-US" dirty="0"/>
              <a:t>       config t</a:t>
            </a:r>
          </a:p>
          <a:p>
            <a:pPr marL="0" indent="0">
              <a:buNone/>
            </a:pPr>
            <a:r>
              <a:rPr lang="en-US" dirty="0"/>
              <a:t>       enable password admin</a:t>
            </a:r>
          </a:p>
          <a:p>
            <a:pPr marL="0" indent="0">
              <a:buNone/>
            </a:pPr>
            <a:r>
              <a:rPr lang="en-US" dirty="0"/>
              <a:t>       int f0/0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31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105D-02A9-592E-8EFB-E082FDB5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IP address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31FAD-2B20-2EEA-C082-AD48B2B74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Type below commands for assigning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ip</a:t>
            </a:r>
            <a:r>
              <a:rPr lang="en-US" dirty="0"/>
              <a:t> add 192.168.1.1      255.255.255.0</a:t>
            </a:r>
          </a:p>
          <a:p>
            <a:pPr marL="0" indent="0">
              <a:buNone/>
            </a:pPr>
            <a:r>
              <a:rPr lang="en-US" dirty="0"/>
              <a:t>       no 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Ctrl +  Z</a:t>
            </a:r>
          </a:p>
          <a:p>
            <a:pPr marL="514350" indent="-514350">
              <a:buAutoNum type="arabicPeriod" startAt="2"/>
            </a:pPr>
            <a:r>
              <a:rPr lang="en-US" dirty="0"/>
              <a:t>Type below command to verify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int </a:t>
            </a:r>
            <a:r>
              <a:rPr lang="en-US" dirty="0" err="1"/>
              <a:t>br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123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8308-E7FD-9279-859C-C7A4CE00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Router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EBD9-735E-B716-7523-6E3DBC4E6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Console and type below commands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ip</a:t>
            </a:r>
            <a:r>
              <a:rPr lang="en-US" dirty="0"/>
              <a:t> add 192.168.1.2      255.255.255.0</a:t>
            </a:r>
          </a:p>
          <a:p>
            <a:pPr marL="0" indent="0">
              <a:buNone/>
            </a:pPr>
            <a:r>
              <a:rPr lang="en-US" dirty="0"/>
              <a:t>       no </a:t>
            </a:r>
            <a:r>
              <a:rPr lang="en-US" dirty="0" err="1"/>
              <a:t>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Ctrl +  Z</a:t>
            </a:r>
          </a:p>
          <a:p>
            <a:pPr marL="514350" indent="-514350">
              <a:buAutoNum type="arabicPeriod" startAt="2"/>
            </a:pPr>
            <a:r>
              <a:rPr lang="en-US" dirty="0"/>
              <a:t>Type below command to verify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sh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int </a:t>
            </a:r>
            <a:r>
              <a:rPr lang="en-US" dirty="0" err="1"/>
              <a:t>br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774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388E-CE94-DD2A-9FD3-E1468819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wireshark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560E0-5654-91CB-0AD2-C547D8BB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right click and start capture on ethernet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77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</TotalTime>
  <Words>344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SSH Protocol</vt:lpstr>
      <vt:lpstr>Difference between Telnet and SSH</vt:lpstr>
      <vt:lpstr>Telnet</vt:lpstr>
      <vt:lpstr>SSH</vt:lpstr>
      <vt:lpstr>SSH IN GNS3 </vt:lpstr>
      <vt:lpstr>Console</vt:lpstr>
      <vt:lpstr>Assign IP address</vt:lpstr>
      <vt:lpstr>Configure Router 2</vt:lpstr>
      <vt:lpstr>Open wireshark</vt:lpstr>
      <vt:lpstr>At R2 console</vt:lpstr>
      <vt:lpstr>RSA</vt:lpstr>
      <vt:lpstr>Set SSH</vt:lpstr>
      <vt:lpstr>Now perform Remote login from Router 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 Protocol</dc:title>
  <dc:creator>Soumya S</dc:creator>
  <cp:lastModifiedBy>Soumya S</cp:lastModifiedBy>
  <cp:revision>17</cp:revision>
  <dcterms:created xsi:type="dcterms:W3CDTF">2023-09-19T10:09:02Z</dcterms:created>
  <dcterms:modified xsi:type="dcterms:W3CDTF">2023-09-29T08:37:49Z</dcterms:modified>
</cp:coreProperties>
</file>