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430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038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3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0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17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4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703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2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26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26B30-3430-48A5-94DC-CE27454BA374}" type="datetimeFigureOut">
              <a:rPr lang="en-IN" smtClean="0"/>
              <a:t>22-08-2023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BA1EC-5608-42CD-A6DC-33721F114A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8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0E85-7AAE-31A2-471F-C6002E859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Footprinting</a:t>
            </a:r>
            <a:r>
              <a:rPr lang="en-US" dirty="0"/>
              <a:t> Contd.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155D1-F033-EB45-AC10-8CC0A6B6A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095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C542-E4A1-2309-220D-215655FA6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Ns Look Up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65223-0251-FD49-5EC0-B34ADC26C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690689"/>
            <a:ext cx="8165726" cy="444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EFDA-2972-4D4D-AF35-1DB908A65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1A8F8-419D-2F74-24CB-A303B2353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3" y="1690689"/>
            <a:ext cx="8619565" cy="41106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0DF5AC-6AC4-A758-481A-185E548FB3EB}"/>
              </a:ext>
            </a:extLst>
          </p:cNvPr>
          <p:cNvSpPr/>
          <p:nvPr/>
        </p:nvSpPr>
        <p:spPr>
          <a:xfrm>
            <a:off x="170330" y="3016252"/>
            <a:ext cx="2070847" cy="66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420F0E-C6BA-E4A4-F35F-C17F7C436820}"/>
              </a:ext>
            </a:extLst>
          </p:cNvPr>
          <p:cNvCxnSpPr>
            <a:cxnSpLocks/>
          </p:cNvCxnSpPr>
          <p:nvPr/>
        </p:nvCxnSpPr>
        <p:spPr>
          <a:xfrm flipH="1" flipV="1">
            <a:off x="905435" y="3470279"/>
            <a:ext cx="726141" cy="2624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4193A5-86BF-7280-465B-1BFC413ADA9D}"/>
              </a:ext>
            </a:extLst>
          </p:cNvPr>
          <p:cNvSpPr txBox="1"/>
          <p:nvPr/>
        </p:nvSpPr>
        <p:spPr>
          <a:xfrm>
            <a:off x="835959" y="6123542"/>
            <a:ext cx="2200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TypeURL</a:t>
            </a:r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A3A5D10-5942-C8C2-CE3F-809976D5F32A}"/>
              </a:ext>
            </a:extLst>
          </p:cNvPr>
          <p:cNvSpPr txBox="1">
            <a:spLocks/>
          </p:cNvSpPr>
          <p:nvPr/>
        </p:nvSpPr>
        <p:spPr>
          <a:xfrm>
            <a:off x="261097" y="39383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4. MX Lookup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55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1A803-2019-1679-70BE-0C0B6121A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Footprinting</a:t>
            </a:r>
            <a:r>
              <a:rPr lang="en-US" dirty="0"/>
              <a:t> through Discovery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675BE8-87A6-9194-2F6F-238149C2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393576"/>
            <a:ext cx="7864590" cy="194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42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640587-7685-EF0B-6A63-DEAB53CD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828800"/>
            <a:ext cx="8355105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409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A3C9B4-FF85-7EF9-F478-731E30F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65" y="651949"/>
            <a:ext cx="8444753" cy="462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967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2FC3-18B9-CFCE-D1CD-33DC81C4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choice 1 </a:t>
            </a:r>
            <a:r>
              <a:rPr lang="en-IN" dirty="0">
                <a:solidFill>
                  <a:srgbClr val="FF0000"/>
                </a:solidFill>
              </a:rPr>
              <a:t>Passive</a:t>
            </a:r>
            <a:r>
              <a:rPr lang="en-IN" dirty="0"/>
              <a:t>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A0051-1715-6856-54D8-0C0B3DCF2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42" y="1420956"/>
            <a:ext cx="7567316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493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2F31B4-1D4D-0B76-57A6-E06AE135B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616044"/>
            <a:ext cx="8561294" cy="562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0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A3CE5-3BF7-68E0-C5C0-00B44E2D6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1" y="447599"/>
            <a:ext cx="8571814" cy="497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35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EA92B5-D0AE-9446-C01E-C5BC50592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3" y="753035"/>
            <a:ext cx="8629996" cy="376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92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545CA6-9344-025C-6701-BF3F72B05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16" y="1344706"/>
            <a:ext cx="8411135" cy="2492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1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09B9-350C-B536-8D63-BA219D3DD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6D7F7-6909-AE0D-0FDE-AF45E6744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DNS </a:t>
            </a:r>
            <a:r>
              <a:rPr lang="en-US" dirty="0" err="1"/>
              <a:t>footprinting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footprinting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NS Lookup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MX Lookup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Footprinting</a:t>
            </a:r>
            <a:r>
              <a:rPr lang="en-US" dirty="0"/>
              <a:t> through Discovery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2527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4B02F6-C7E6-5AEA-3F94-609D9BE36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394" y="828228"/>
            <a:ext cx="8245912" cy="279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FBA3D-7FE2-D1BC-D12D-62093F574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89" y="4063642"/>
            <a:ext cx="628704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315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944D34-5739-AE75-9E33-6AB75D1B2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2" y="1255058"/>
            <a:ext cx="8485201" cy="265355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BD50BF-20BE-4507-49C1-A061470A9BDE}"/>
              </a:ext>
            </a:extLst>
          </p:cNvPr>
          <p:cNvSpPr/>
          <p:nvPr/>
        </p:nvSpPr>
        <p:spPr>
          <a:xfrm>
            <a:off x="2250140" y="2635624"/>
            <a:ext cx="1299883" cy="36755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1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AA5AD3-7E3B-B5D3-D7F9-CB8FEAD4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896" y="624037"/>
            <a:ext cx="7577050" cy="337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70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CA56D9-301C-31E3-5CEB-C5CC871B9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42" y="631826"/>
            <a:ext cx="8547516" cy="48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39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AA424C-7D8B-8356-CE2E-F512FDEE5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1" y="781490"/>
            <a:ext cx="8068236" cy="391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6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0167-4429-D312-F84B-50273D74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 choice 2 Active domain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6E2C94-3D4D-6216-9AA9-63188AF1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68" y="1349226"/>
            <a:ext cx="7453006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35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92D7FC-D45B-2820-6703-9FA9E3B3D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410" y="967526"/>
            <a:ext cx="7369179" cy="49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44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8124E-231F-877B-8F6E-BDD7D237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310456"/>
            <a:ext cx="747586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3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BCED8F-D209-EAE8-0C18-1106CCDB5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98" y="878542"/>
            <a:ext cx="6271884" cy="275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734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D959D-C31D-9AFB-D334-EC7103D8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642" y="568187"/>
            <a:ext cx="7414903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50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1F97-147D-1DEA-7FF2-5DB1959F3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DNS </a:t>
            </a:r>
            <a:r>
              <a:rPr lang="en-US" dirty="0" err="1"/>
              <a:t>footprinting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04B00-4FFC-436F-4D51-553957141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Mxtoolbox.com in browser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36E38C-09B0-580C-7EC1-92B338E1E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29" y="2286747"/>
            <a:ext cx="8041341" cy="31271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2E82EC-A391-AA16-D512-7D02DC1CF7FA}"/>
              </a:ext>
            </a:extLst>
          </p:cNvPr>
          <p:cNvCxnSpPr/>
          <p:nvPr/>
        </p:nvCxnSpPr>
        <p:spPr>
          <a:xfrm flipV="1">
            <a:off x="5011271" y="2868706"/>
            <a:ext cx="3191435" cy="27252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8F586EC-DDDA-93DA-2591-3519486DE556}"/>
              </a:ext>
            </a:extLst>
          </p:cNvPr>
          <p:cNvSpPr txBox="1"/>
          <p:nvPr/>
        </p:nvSpPr>
        <p:spPr>
          <a:xfrm>
            <a:off x="3227294" y="5468628"/>
            <a:ext cx="1975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Click all tools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9040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E70F2-DB0B-3849-191F-13C0713B4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27" y="644499"/>
            <a:ext cx="8372345" cy="184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6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B1FBB2-1C13-BCBF-5313-72F02C17C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88E749-9B35-286E-A3BA-1B69B7D0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07" y="1859144"/>
            <a:ext cx="7445385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59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772AB5-C8D0-708A-CE0D-AB3050D3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962526"/>
            <a:ext cx="8130988" cy="493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8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072BD7-C646-492D-A236-3E0D206B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7" y="674406"/>
            <a:ext cx="8619565" cy="41106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152189-A7C2-60F8-1FFF-7F83868FF25E}"/>
              </a:ext>
            </a:extLst>
          </p:cNvPr>
          <p:cNvSpPr/>
          <p:nvPr/>
        </p:nvSpPr>
        <p:spPr>
          <a:xfrm>
            <a:off x="4571999" y="2729753"/>
            <a:ext cx="2151530" cy="8023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A022D33-C774-E8FD-48F4-EF03A85620E8}"/>
              </a:ext>
            </a:extLst>
          </p:cNvPr>
          <p:cNvCxnSpPr/>
          <p:nvPr/>
        </p:nvCxnSpPr>
        <p:spPr>
          <a:xfrm flipV="1">
            <a:off x="4392706" y="3218329"/>
            <a:ext cx="726141" cy="20708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69C3351-47BC-CBF7-9BE8-D3597BC13532}"/>
              </a:ext>
            </a:extLst>
          </p:cNvPr>
          <p:cNvSpPr txBox="1"/>
          <p:nvPr/>
        </p:nvSpPr>
        <p:spPr>
          <a:xfrm>
            <a:off x="3747247" y="5289176"/>
            <a:ext cx="2079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domain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17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74998-32B1-BC7E-BD49-832EAD322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76" y="528489"/>
            <a:ext cx="8139954" cy="400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97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AC18C3-1AE5-5939-3F25-6FF1BA5A2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8" y="885194"/>
            <a:ext cx="8471647" cy="16630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A61C373-4309-3EB5-BCFB-5317AE2CEFF4}"/>
              </a:ext>
            </a:extLst>
          </p:cNvPr>
          <p:cNvCxnSpPr/>
          <p:nvPr/>
        </p:nvCxnSpPr>
        <p:spPr>
          <a:xfrm flipH="1" flipV="1">
            <a:off x="842682" y="1936376"/>
            <a:ext cx="2294965" cy="1492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083EE2-110F-4D10-398B-C913A6BCF804}"/>
              </a:ext>
            </a:extLst>
          </p:cNvPr>
          <p:cNvSpPr txBox="1"/>
          <p:nvPr/>
        </p:nvSpPr>
        <p:spPr>
          <a:xfrm>
            <a:off x="2420471" y="3496235"/>
            <a:ext cx="2294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Scroll Down and Click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701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1DF4A5-68D0-4514-99E8-53360489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70" y="1287508"/>
            <a:ext cx="8355106" cy="462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723672-0AF2-6735-EADE-63EA03D25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87" y="1454335"/>
            <a:ext cx="8619565" cy="41106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9E05B3E-F51C-AC3A-5CEE-5AE75E575AFB}"/>
              </a:ext>
            </a:extLst>
          </p:cNvPr>
          <p:cNvSpPr/>
          <p:nvPr/>
        </p:nvSpPr>
        <p:spPr>
          <a:xfrm>
            <a:off x="2286000" y="3509682"/>
            <a:ext cx="2070847" cy="667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895BDA8-C623-333A-05BC-9BC32EE2CF84}"/>
              </a:ext>
            </a:extLst>
          </p:cNvPr>
          <p:cNvCxnSpPr/>
          <p:nvPr/>
        </p:nvCxnSpPr>
        <p:spPr>
          <a:xfrm flipH="1" flipV="1">
            <a:off x="3119718" y="3944471"/>
            <a:ext cx="923364" cy="19722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5E1947-002F-E639-505D-43BB9652DA4F}"/>
              </a:ext>
            </a:extLst>
          </p:cNvPr>
          <p:cNvSpPr txBox="1"/>
          <p:nvPr/>
        </p:nvSpPr>
        <p:spPr>
          <a:xfrm>
            <a:off x="3514165" y="5916706"/>
            <a:ext cx="1488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Type </a:t>
            </a:r>
            <a:r>
              <a:rPr lang="en-US" dirty="0" err="1"/>
              <a:t>Url</a:t>
            </a:r>
            <a:endParaRPr lang="en-IN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C96F398-B58C-47A9-F166-AA228AC9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Whois</a:t>
            </a:r>
            <a:r>
              <a:rPr lang="en-US" dirty="0"/>
              <a:t> </a:t>
            </a:r>
            <a:r>
              <a:rPr lang="en-US" dirty="0" err="1"/>
              <a:t>footprinting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534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2E75AE-234D-98F1-4AFA-A41426FBA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47" y="349732"/>
            <a:ext cx="8812306" cy="613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332</TotalTime>
  <Words>66</Words>
  <Application>Microsoft Office PowerPoint</Application>
  <PresentationFormat>On-screen Show (4:3)</PresentationFormat>
  <Paragraphs>22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Footprinting Contd.</vt:lpstr>
      <vt:lpstr>Steps</vt:lpstr>
      <vt:lpstr>DNS footprinting</vt:lpstr>
      <vt:lpstr>PowerPoint Presentation</vt:lpstr>
      <vt:lpstr>PowerPoint Presentation</vt:lpstr>
      <vt:lpstr>PowerPoint Presentation</vt:lpstr>
      <vt:lpstr>PowerPoint Presentation</vt:lpstr>
      <vt:lpstr>2. Whois footprinting </vt:lpstr>
      <vt:lpstr>PowerPoint Presentation</vt:lpstr>
      <vt:lpstr>Ns Look Up</vt:lpstr>
      <vt:lpstr> </vt:lpstr>
      <vt:lpstr>5. Footprinting through Discovery</vt:lpstr>
      <vt:lpstr>PowerPoint Presentation</vt:lpstr>
      <vt:lpstr>PowerPoint Presentation</vt:lpstr>
      <vt:lpstr>Select choice 1 Passive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Select choice 2 Active domain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new terminal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Footprinting Contd.</dc:title>
  <dc:creator>Soumya S</dc:creator>
  <cp:lastModifiedBy>Soumya S</cp:lastModifiedBy>
  <cp:revision>37</cp:revision>
  <dcterms:created xsi:type="dcterms:W3CDTF">2023-08-20T04:18:27Z</dcterms:created>
  <dcterms:modified xsi:type="dcterms:W3CDTF">2023-08-22T06:02:55Z</dcterms:modified>
</cp:coreProperties>
</file>