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6" r:id="rId11"/>
    <p:sldId id="265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1406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7680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2528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64219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540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8573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50947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4764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59080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4612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68729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233139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DF7D052-7F10-41CF-8E32-5F1340549EDD}" type="datetimeFigureOut">
              <a:rPr lang="en-IN" smtClean="0"/>
              <a:t>15-09-2023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BCFFFF-0790-42C9-9863-47AAAF8332B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4578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6AEF06-0C7E-D4AC-3B77-750739DC2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GNS3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C60138-59B6-4CAE-DA08-00C68B7798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662427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3CF41E-4AE8-4C6E-8693-342B45C05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468C6C-3035-72C4-03C0-A467C27F60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35608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6A6D69-3E62-659A-7078-63212F6229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C0B673-E36F-9708-C3C5-A6899FB1F8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EB40EBB-6D60-68EA-5842-640F83BC04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3964" y="1058974"/>
            <a:ext cx="8436071" cy="474005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4F68F14-B656-6847-9339-18D1642A6562}"/>
              </a:ext>
            </a:extLst>
          </p:cNvPr>
          <p:cNvCxnSpPr/>
          <p:nvPr/>
        </p:nvCxnSpPr>
        <p:spPr>
          <a:xfrm flipH="1" flipV="1">
            <a:off x="3083859" y="1825625"/>
            <a:ext cx="1739153" cy="351734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A96151A-99E1-9D50-0D48-DA5247E15E4B}"/>
              </a:ext>
            </a:extLst>
          </p:cNvPr>
          <p:cNvSpPr txBox="1"/>
          <p:nvPr/>
        </p:nvSpPr>
        <p:spPr>
          <a:xfrm>
            <a:off x="4491318" y="5576047"/>
            <a:ext cx="12281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Stop 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3251229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8367B3E-9700-6AFE-689E-C460BAE311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9270" y="1165660"/>
            <a:ext cx="8426823" cy="54193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A5C7C259-283C-614F-C2EB-BC98B453529B}"/>
              </a:ext>
            </a:extLst>
          </p:cNvPr>
          <p:cNvSpPr txBox="1"/>
          <p:nvPr/>
        </p:nvSpPr>
        <p:spPr>
          <a:xfrm>
            <a:off x="735106" y="313765"/>
            <a:ext cx="55401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After installation, Create a Project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44207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C27F93-8DDD-8627-18CC-1D9753340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294" y="172708"/>
            <a:ext cx="8785412" cy="6512583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44960ED1-6990-CB99-FA91-46307E682B8B}"/>
              </a:ext>
            </a:extLst>
          </p:cNvPr>
          <p:cNvSpPr txBox="1"/>
          <p:nvPr/>
        </p:nvSpPr>
        <p:spPr>
          <a:xfrm>
            <a:off x="3738282" y="4527176"/>
            <a:ext cx="14433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</a:t>
            </a:r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96191BE-2C5A-0A4D-4C55-99A730EE8D92}"/>
              </a:ext>
            </a:extLst>
          </p:cNvPr>
          <p:cNvSpPr txBox="1"/>
          <p:nvPr/>
        </p:nvSpPr>
        <p:spPr>
          <a:xfrm>
            <a:off x="4598892" y="1399872"/>
            <a:ext cx="406997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Steps</a:t>
            </a:r>
          </a:p>
          <a:p>
            <a:r>
              <a:rPr lang="en-US" dirty="0"/>
              <a:t>1. Drag and Drop two VPCS</a:t>
            </a:r>
          </a:p>
          <a:p>
            <a:r>
              <a:rPr lang="en-US" dirty="0"/>
              <a:t>2. Drag and Drop one Ethernet Switch</a:t>
            </a:r>
          </a:p>
          <a:p>
            <a:r>
              <a:rPr lang="en-US" dirty="0"/>
              <a:t>3. Write click on VPCS </a:t>
            </a:r>
          </a:p>
          <a:p>
            <a:r>
              <a:rPr lang="en-US" dirty="0"/>
              <a:t>5. select change symbol </a:t>
            </a:r>
          </a:p>
          <a:p>
            <a:r>
              <a:rPr lang="en-US" dirty="0"/>
              <a:t>6. click affinity-circle-blue</a:t>
            </a:r>
          </a:p>
          <a:p>
            <a:r>
              <a:rPr lang="en-US" dirty="0"/>
              <a:t>7. Select client symbol</a:t>
            </a:r>
          </a:p>
          <a:p>
            <a:endParaRPr lang="en-IN" dirty="0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5B0656EF-F7B1-E763-A229-59A18F2CCC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80" y="719556"/>
            <a:ext cx="1234547" cy="3093988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AA878C44-CCE0-7E2C-4C30-DEFC5CC826BA}"/>
              </a:ext>
            </a:extLst>
          </p:cNvPr>
          <p:cNvCxnSpPr>
            <a:cxnSpLocks/>
          </p:cNvCxnSpPr>
          <p:nvPr/>
        </p:nvCxnSpPr>
        <p:spPr>
          <a:xfrm flipH="1" flipV="1">
            <a:off x="291353" y="2913529"/>
            <a:ext cx="3706905" cy="151503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A2B029E2-2F1A-0E55-704F-38660C0718D1}"/>
              </a:ext>
            </a:extLst>
          </p:cNvPr>
          <p:cNvCxnSpPr/>
          <p:nvPr/>
        </p:nvCxnSpPr>
        <p:spPr>
          <a:xfrm>
            <a:off x="4572000" y="1900518"/>
            <a:ext cx="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E0DCF86E-FB7F-B742-A49B-760363B7E75E}"/>
              </a:ext>
            </a:extLst>
          </p:cNvPr>
          <p:cNvCxnSpPr>
            <a:cxnSpLocks/>
          </p:cNvCxnSpPr>
          <p:nvPr/>
        </p:nvCxnSpPr>
        <p:spPr>
          <a:xfrm flipH="1">
            <a:off x="1138518" y="1909482"/>
            <a:ext cx="3558987" cy="73510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F9DCCAF2-84DA-26A2-5E4D-365B5865BE11}"/>
              </a:ext>
            </a:extLst>
          </p:cNvPr>
          <p:cNvCxnSpPr>
            <a:cxnSpLocks/>
          </p:cNvCxnSpPr>
          <p:nvPr/>
        </p:nvCxnSpPr>
        <p:spPr>
          <a:xfrm flipH="1" flipV="1">
            <a:off x="1694329" y="1909482"/>
            <a:ext cx="3003176" cy="24204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37097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EA8AB-09C1-922A-5B46-D75FCF9EC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72AF86-829D-35AE-4517-383523C4E0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5EF9906-019D-AE0C-BE66-29A5A5E4FA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7"/>
            <a:ext cx="9144000" cy="65478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CECC86D6-2AB7-D408-DE98-19EDE6FAC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097"/>
            <a:ext cx="9144000" cy="6547805"/>
          </a:xfrm>
          <a:prstGeom prst="rect">
            <a:avLst/>
          </a:prstGeom>
        </p:spPr>
      </p:pic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34F41324-E5CD-B653-54C6-238CE919D307}"/>
              </a:ext>
            </a:extLst>
          </p:cNvPr>
          <p:cNvCxnSpPr/>
          <p:nvPr/>
        </p:nvCxnSpPr>
        <p:spPr>
          <a:xfrm flipH="1" flipV="1">
            <a:off x="358588" y="3281082"/>
            <a:ext cx="3487271" cy="123713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4"/>
          </a:lnRef>
          <a:fillRef idx="0">
            <a:schemeClr val="accent4"/>
          </a:fillRef>
          <a:effectRef idx="2">
            <a:schemeClr val="accent4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A2150F78-F90A-3C06-8F20-1FDB89E405F3}"/>
              </a:ext>
            </a:extLst>
          </p:cNvPr>
          <p:cNvSpPr txBox="1"/>
          <p:nvPr/>
        </p:nvSpPr>
        <p:spPr>
          <a:xfrm>
            <a:off x="3845859" y="4356847"/>
            <a:ext cx="1264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Click here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98887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0BE0A8-3D5C-82E4-D4B5-52FE625926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F71050-CC3E-F534-6F54-75CF4AE2A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145135-ADF3-32B8-60AC-38396E567A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0" y="0"/>
            <a:ext cx="8898219" cy="6858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357A99A-5EDA-C738-CE77-B5D3CDDEC3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890" y="0"/>
            <a:ext cx="8898219" cy="685800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3822A1B9-3875-31C3-6635-79D64B84E002}"/>
              </a:ext>
            </a:extLst>
          </p:cNvPr>
          <p:cNvSpPr txBox="1"/>
          <p:nvPr/>
        </p:nvSpPr>
        <p:spPr>
          <a:xfrm>
            <a:off x="5979459" y="2958353"/>
            <a:ext cx="259976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Click and drag ethernet from pc1 to switch1 , and from switch1 to pc2</a:t>
            </a:r>
          </a:p>
          <a:p>
            <a:pPr marL="342900" indent="-342900">
              <a:buAutoNum type="arabicPeriod"/>
            </a:pPr>
            <a:r>
              <a:rPr lang="en-US" dirty="0"/>
              <a:t>Click on labels</a:t>
            </a:r>
          </a:p>
          <a:p>
            <a:pPr marL="342900" indent="-342900">
              <a:buAutoNum type="arabicPeriod"/>
            </a:pPr>
            <a:r>
              <a:rPr lang="en-US" dirty="0"/>
              <a:t>Click on start</a:t>
            </a:r>
          </a:p>
          <a:p>
            <a:pPr marL="342900" indent="-342900">
              <a:buAutoNum type="arabicPeriod"/>
            </a:pPr>
            <a:r>
              <a:rPr lang="en-US" dirty="0"/>
              <a:t>Right click pc1 and click console</a:t>
            </a:r>
          </a:p>
          <a:p>
            <a:pPr marL="342900" indent="-342900">
              <a:buAutoNum type="arabicPeriod"/>
            </a:pPr>
            <a:r>
              <a:rPr lang="en-US" dirty="0"/>
              <a:t>also pc2</a:t>
            </a:r>
            <a:endParaRPr lang="en-IN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AC79232F-9F8F-9338-62E5-99FA3AA1873F}"/>
              </a:ext>
            </a:extLst>
          </p:cNvPr>
          <p:cNvCxnSpPr>
            <a:cxnSpLocks/>
          </p:cNvCxnSpPr>
          <p:nvPr/>
        </p:nvCxnSpPr>
        <p:spPr>
          <a:xfrm flipH="1">
            <a:off x="2913529" y="4258235"/>
            <a:ext cx="3137647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EA0FAF3-FFF4-715F-E0AD-D8DF2F6A33C4}"/>
              </a:ext>
            </a:extLst>
          </p:cNvPr>
          <p:cNvCxnSpPr>
            <a:cxnSpLocks/>
          </p:cNvCxnSpPr>
          <p:nvPr/>
        </p:nvCxnSpPr>
        <p:spPr>
          <a:xfrm flipV="1">
            <a:off x="2913529" y="1586753"/>
            <a:ext cx="0" cy="2689412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2DC5F403-FA8A-E531-36F3-2BEBB5206AA6}"/>
              </a:ext>
            </a:extLst>
          </p:cNvPr>
          <p:cNvCxnSpPr>
            <a:cxnSpLocks/>
          </p:cNvCxnSpPr>
          <p:nvPr/>
        </p:nvCxnSpPr>
        <p:spPr>
          <a:xfrm>
            <a:off x="1371600" y="1586753"/>
            <a:ext cx="1541929" cy="0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741F3724-E044-9E1C-9A19-A91039DBB48B}"/>
              </a:ext>
            </a:extLst>
          </p:cNvPr>
          <p:cNvCxnSpPr>
            <a:cxnSpLocks/>
          </p:cNvCxnSpPr>
          <p:nvPr/>
        </p:nvCxnSpPr>
        <p:spPr>
          <a:xfrm flipV="1">
            <a:off x="1371600" y="645459"/>
            <a:ext cx="0" cy="941294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8E88620F-A6AB-3405-C118-90991D4B4491}"/>
              </a:ext>
            </a:extLst>
          </p:cNvPr>
          <p:cNvCxnSpPr>
            <a:cxnSpLocks/>
          </p:cNvCxnSpPr>
          <p:nvPr/>
        </p:nvCxnSpPr>
        <p:spPr>
          <a:xfrm flipH="1">
            <a:off x="2026024" y="4527176"/>
            <a:ext cx="4025152" cy="0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B6230548-D6AE-31B2-2825-AB36D39AA0A9}"/>
              </a:ext>
            </a:extLst>
          </p:cNvPr>
          <p:cNvCxnSpPr/>
          <p:nvPr/>
        </p:nvCxnSpPr>
        <p:spPr>
          <a:xfrm flipH="1" flipV="1">
            <a:off x="1972234" y="645459"/>
            <a:ext cx="62753" cy="3881717"/>
          </a:xfrm>
          <a:prstGeom prst="line">
            <a:avLst/>
          </a:prstGeom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C40A9E23-8DD7-FCD9-3E2A-F88A98554F5A}"/>
              </a:ext>
            </a:extLst>
          </p:cNvPr>
          <p:cNvCxnSpPr>
            <a:cxnSpLocks/>
          </p:cNvCxnSpPr>
          <p:nvPr/>
        </p:nvCxnSpPr>
        <p:spPr>
          <a:xfrm flipV="1">
            <a:off x="1972235" y="645459"/>
            <a:ext cx="0" cy="5779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359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C52FF2-0C8A-7616-0EC1-DF2FA5F4A6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29057-5CCB-6BD2-662F-3A8423443B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810CDC5-B2F2-6EB9-14C1-EAADB46C5F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2" y="243564"/>
            <a:ext cx="8481795" cy="637087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3675E1E-890C-5A67-5BBE-EE515890D3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102" y="243564"/>
            <a:ext cx="8481795" cy="63708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99612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55A4D94-FC4C-0139-866E-1D02DE9D50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8002" y="920331"/>
            <a:ext cx="8078698" cy="3033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61349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2D4C5C-9F4A-4F9F-D083-DC53F97AC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FC3EB1-06DE-F4FA-EF5C-1123D336CB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4E966D6-B0A2-1168-45F0-349635915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18" y="760167"/>
            <a:ext cx="5590076" cy="369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37067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7EF099-EF47-0A10-7FF1-FFD856A39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430306"/>
            <a:ext cx="5889222" cy="365634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1E84E654-A74F-72EF-ADCB-EB7F2F559CA0}"/>
              </a:ext>
            </a:extLst>
          </p:cNvPr>
          <p:cNvSpPr txBox="1"/>
          <p:nvPr/>
        </p:nvSpPr>
        <p:spPr>
          <a:xfrm>
            <a:off x="1999129" y="4500282"/>
            <a:ext cx="3818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Close both putty console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7711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292</TotalTime>
  <Words>81</Words>
  <Application>Microsoft Office PowerPoint</Application>
  <PresentationFormat>On-screen Show (4:3)</PresentationFormat>
  <Paragraphs>18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GNS3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GNS3</dc:title>
  <dc:creator>Soumya S</dc:creator>
  <cp:lastModifiedBy>Soumya S</cp:lastModifiedBy>
  <cp:revision>25</cp:revision>
  <dcterms:created xsi:type="dcterms:W3CDTF">2023-09-13T09:11:16Z</dcterms:created>
  <dcterms:modified xsi:type="dcterms:W3CDTF">2023-09-15T09:45:10Z</dcterms:modified>
</cp:coreProperties>
</file>