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2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7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2302-EB13-482C-BAAC-FEB9008A696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F5BF-D153-487B-B6AA-9C868AEB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7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  </a:t>
            </a:r>
            <a:r>
              <a:rPr lang="de-DE" dirty="0" err="1" smtClean="0"/>
              <a:t>Galax</a:t>
            </a:r>
            <a:r>
              <a:rPr lang="en-US" dirty="0" smtClean="0"/>
              <a:t>y Wars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Klochkov</a:t>
            </a:r>
            <a:r>
              <a:rPr lang="en-US" dirty="0" smtClean="0"/>
              <a:t> </a:t>
            </a:r>
            <a:r>
              <a:rPr lang="en-US" dirty="0" err="1" smtClean="0"/>
              <a:t>Dmytro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9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Описанае</a:t>
            </a:r>
            <a:r>
              <a:rPr lang="uk-UA" dirty="0" smtClean="0"/>
              <a:t> </a:t>
            </a:r>
            <a:r>
              <a:rPr lang="uk-UA" dirty="0" err="1" smtClean="0"/>
              <a:t>игры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Наша игра аналог знаменитой игры </a:t>
            </a:r>
            <a:r>
              <a:rPr lang="en-US" dirty="0" smtClean="0"/>
              <a:t>Galaxy Wars </a:t>
            </a:r>
            <a:r>
              <a:rPr lang="uk-UA" dirty="0" err="1" smtClean="0"/>
              <a:t>которая</a:t>
            </a:r>
            <a:r>
              <a:rPr lang="uk-UA" dirty="0" smtClean="0"/>
              <a:t> </a:t>
            </a:r>
            <a:r>
              <a:rPr lang="uk-UA" dirty="0" err="1" smtClean="0"/>
              <a:t>впервые</a:t>
            </a:r>
            <a:r>
              <a:rPr lang="uk-UA" dirty="0" smtClean="0"/>
              <a:t> </a:t>
            </a:r>
            <a:r>
              <a:rPr lang="uk-UA" dirty="0" err="1" smtClean="0"/>
              <a:t>вышла</a:t>
            </a:r>
            <a:r>
              <a:rPr lang="uk-UA" dirty="0" smtClean="0"/>
              <a:t> в </a:t>
            </a:r>
            <a:r>
              <a:rPr lang="uk-UA" dirty="0" err="1" smtClean="0"/>
              <a:t>сеть</a:t>
            </a:r>
            <a:r>
              <a:rPr lang="uk-UA" dirty="0" smtClean="0"/>
              <a:t> в </a:t>
            </a:r>
            <a:r>
              <a:rPr lang="ru-RU" sz="3600" dirty="0" smtClean="0">
                <a:solidFill>
                  <a:srgbClr val="FF0000"/>
                </a:solidFill>
              </a:rPr>
              <a:t>августе 1979 г. </a:t>
            </a:r>
            <a:r>
              <a:rPr lang="ru-RU" dirty="0" smtClean="0"/>
              <a:t>Игра имеет несколько </a:t>
            </a:r>
            <a:r>
              <a:rPr lang="ru-RU" dirty="0" err="1" smtClean="0"/>
              <a:t>елементов</a:t>
            </a:r>
            <a:r>
              <a:rPr lang="en-US" dirty="0" smtClean="0"/>
              <a:t>: “</a:t>
            </a:r>
            <a:r>
              <a:rPr lang="ru-RU" dirty="0" smtClean="0"/>
              <a:t>Счёт</a:t>
            </a:r>
            <a:r>
              <a:rPr lang="en-US" dirty="0" smtClean="0"/>
              <a:t>” “</a:t>
            </a:r>
            <a:r>
              <a:rPr lang="ru-RU" dirty="0" smtClean="0"/>
              <a:t>Пропущено</a:t>
            </a:r>
            <a:r>
              <a:rPr lang="en-US" dirty="0" smtClean="0"/>
              <a:t>” “Monster`s” “Bull`s” “</a:t>
            </a:r>
            <a:r>
              <a:rPr lang="en-US" dirty="0" err="1" smtClean="0"/>
              <a:t>Ufo`s</a:t>
            </a:r>
            <a:r>
              <a:rPr lang="en-US" dirty="0" smtClean="0"/>
              <a:t>” “Rocket” “</a:t>
            </a:r>
            <a:r>
              <a:rPr lang="ru-RU" dirty="0" smtClean="0"/>
              <a:t>Фон</a:t>
            </a:r>
            <a:r>
              <a:rPr lang="en-US" dirty="0" smtClean="0"/>
              <a:t>” “Asteroid`s”.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55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игры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pygame</a:t>
            </a:r>
            <a:r>
              <a:rPr lang="en-US" dirty="0" smtClean="0"/>
              <a:t> import *</a:t>
            </a:r>
          </a:p>
          <a:p>
            <a:r>
              <a:rPr lang="en-US" dirty="0" smtClean="0"/>
              <a:t>from random import </a:t>
            </a:r>
            <a:r>
              <a:rPr lang="en-US" dirty="0" err="1" smtClean="0"/>
              <a:t>randint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ru-RU" dirty="0" smtClean="0"/>
              <a:t>фоновая музыка</a:t>
            </a:r>
          </a:p>
          <a:p>
            <a:r>
              <a:rPr lang="en-US" dirty="0" err="1" smtClean="0"/>
              <a:t>mixer.init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mixer.music.load</a:t>
            </a:r>
            <a:r>
              <a:rPr lang="en-US" dirty="0" smtClean="0"/>
              <a:t>('space.ogg')</a:t>
            </a:r>
          </a:p>
          <a:p>
            <a:r>
              <a:rPr lang="en-US" dirty="0" err="1" smtClean="0"/>
              <a:t>mixer.music.play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fire_sound</a:t>
            </a:r>
            <a:r>
              <a:rPr lang="en-US" dirty="0" smtClean="0"/>
              <a:t> = </a:t>
            </a:r>
            <a:r>
              <a:rPr lang="en-US" dirty="0" err="1" smtClean="0"/>
              <a:t>mixer.Sound</a:t>
            </a:r>
            <a:r>
              <a:rPr lang="en-US" dirty="0" smtClean="0"/>
              <a:t>('fire.ogg')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ru-RU" dirty="0" smtClean="0"/>
              <a:t>шрифты и надписи</a:t>
            </a:r>
          </a:p>
          <a:p>
            <a:r>
              <a:rPr lang="en-US" dirty="0" err="1" smtClean="0"/>
              <a:t>font.init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font1 = </a:t>
            </a:r>
            <a:r>
              <a:rPr lang="en-US" dirty="0" err="1" smtClean="0"/>
              <a:t>font.Font</a:t>
            </a:r>
            <a:r>
              <a:rPr lang="en-US" dirty="0" smtClean="0"/>
              <a:t>(None, 80)</a:t>
            </a:r>
          </a:p>
          <a:p>
            <a:r>
              <a:rPr lang="en-US" dirty="0" smtClean="0"/>
              <a:t>win = font1.render('YOU WIN!', True, (255, 255, 255))</a:t>
            </a:r>
          </a:p>
          <a:p>
            <a:r>
              <a:rPr lang="en-US" dirty="0" smtClean="0"/>
              <a:t>lose = font1.render('YOU LOSE!', True, (180, 0, 0))</a:t>
            </a:r>
          </a:p>
          <a:p>
            <a:r>
              <a:rPr lang="en-US" dirty="0" smtClean="0"/>
              <a:t>font2 = </a:t>
            </a:r>
            <a:r>
              <a:rPr lang="en-US" dirty="0" err="1" smtClean="0"/>
              <a:t>font.Font</a:t>
            </a:r>
            <a:r>
              <a:rPr lang="en-US" dirty="0" smtClean="0"/>
              <a:t>(None, 36)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ru-RU" dirty="0" smtClean="0"/>
              <a:t>нам нужны такие картинки:</a:t>
            </a:r>
          </a:p>
          <a:p>
            <a:r>
              <a:rPr lang="en-US" dirty="0" err="1" smtClean="0"/>
              <a:t>img_back</a:t>
            </a:r>
            <a:r>
              <a:rPr lang="en-US" dirty="0" smtClean="0"/>
              <a:t> = "galaxy.jpg"  # </a:t>
            </a:r>
            <a:r>
              <a:rPr lang="ru-RU" dirty="0" smtClean="0"/>
              <a:t>фон игры</a:t>
            </a:r>
          </a:p>
          <a:p>
            <a:r>
              <a:rPr lang="en-US" dirty="0" err="1" smtClean="0"/>
              <a:t>img_hero</a:t>
            </a:r>
            <a:r>
              <a:rPr lang="en-US" dirty="0" smtClean="0"/>
              <a:t> = "rocket.png"  # </a:t>
            </a:r>
            <a:r>
              <a:rPr lang="ru-RU" dirty="0" smtClean="0"/>
              <a:t>герой</a:t>
            </a:r>
          </a:p>
          <a:p>
            <a:r>
              <a:rPr lang="en-US" dirty="0" err="1" smtClean="0"/>
              <a:t>img_bullet</a:t>
            </a:r>
            <a:r>
              <a:rPr lang="en-US" dirty="0" smtClean="0"/>
              <a:t> = "bull.png"  # </a:t>
            </a:r>
            <a:r>
              <a:rPr lang="ru-RU" dirty="0" smtClean="0"/>
              <a:t>пуля</a:t>
            </a:r>
          </a:p>
          <a:p>
            <a:r>
              <a:rPr lang="en-US" dirty="0" err="1" smtClean="0"/>
              <a:t>img_enemy</a:t>
            </a:r>
            <a:r>
              <a:rPr lang="en-US" dirty="0" smtClean="0"/>
              <a:t> = "ufo.png"  # </a:t>
            </a:r>
            <a:r>
              <a:rPr lang="ru-RU" dirty="0" smtClean="0"/>
              <a:t>враг</a:t>
            </a:r>
          </a:p>
          <a:p>
            <a:endParaRPr lang="ru-RU" dirty="0" smtClean="0"/>
          </a:p>
          <a:p>
            <a:r>
              <a:rPr lang="en-US" dirty="0" smtClean="0"/>
              <a:t>score = 0  # </a:t>
            </a:r>
            <a:r>
              <a:rPr lang="ru-RU" dirty="0" smtClean="0"/>
              <a:t>сбито кораблей</a:t>
            </a:r>
          </a:p>
          <a:p>
            <a:r>
              <a:rPr lang="en-US" dirty="0" smtClean="0"/>
              <a:t>lost = 0  # </a:t>
            </a:r>
            <a:r>
              <a:rPr lang="ru-RU" dirty="0" smtClean="0"/>
              <a:t>пропущено кораблей</a:t>
            </a:r>
          </a:p>
          <a:p>
            <a:r>
              <a:rPr lang="en-US" dirty="0" err="1" smtClean="0"/>
              <a:t>max_lost</a:t>
            </a:r>
            <a:r>
              <a:rPr lang="en-US" dirty="0" smtClean="0"/>
              <a:t> = 3  # </a:t>
            </a:r>
            <a:r>
              <a:rPr lang="ru-RU" dirty="0" smtClean="0"/>
              <a:t>проиграли, если пропустили столько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# класс-родитель для других спрайтов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GameSprite</a:t>
            </a:r>
            <a:r>
              <a:rPr lang="en-US" dirty="0" smtClean="0"/>
              <a:t>(</a:t>
            </a:r>
            <a:r>
              <a:rPr lang="en-US" dirty="0" err="1" smtClean="0"/>
              <a:t>sprite.Sprite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# </a:t>
            </a:r>
            <a:r>
              <a:rPr lang="ru-RU" dirty="0" smtClean="0"/>
              <a:t>конструктор класса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player_image</a:t>
            </a:r>
            <a:r>
              <a:rPr lang="en-US" dirty="0" smtClean="0"/>
              <a:t>, </a:t>
            </a:r>
            <a:r>
              <a:rPr lang="en-US" dirty="0" err="1" smtClean="0"/>
              <a:t>player_x</a:t>
            </a:r>
            <a:r>
              <a:rPr lang="en-US" dirty="0" smtClean="0"/>
              <a:t>, </a:t>
            </a:r>
            <a:r>
              <a:rPr lang="en-US" dirty="0" err="1" smtClean="0"/>
              <a:t>player_y</a:t>
            </a:r>
            <a:r>
              <a:rPr lang="en-US" dirty="0" smtClean="0"/>
              <a:t>, </a:t>
            </a:r>
            <a:r>
              <a:rPr lang="en-US" dirty="0" err="1" smtClean="0"/>
              <a:t>size_x</a:t>
            </a:r>
            <a:r>
              <a:rPr lang="en-US" dirty="0" smtClean="0"/>
              <a:t>, </a:t>
            </a:r>
            <a:r>
              <a:rPr lang="en-US" dirty="0" err="1" smtClean="0"/>
              <a:t>size_y</a:t>
            </a:r>
            <a:r>
              <a:rPr lang="en-US" dirty="0" smtClean="0"/>
              <a:t>, </a:t>
            </a:r>
            <a:r>
              <a:rPr lang="en-US" dirty="0" err="1" smtClean="0"/>
              <a:t>player_speed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# </a:t>
            </a:r>
            <a:r>
              <a:rPr lang="ru-RU" dirty="0" smtClean="0"/>
              <a:t>Вызываем конструктор класса (</a:t>
            </a:r>
            <a:r>
              <a:rPr lang="en-US" dirty="0" smtClean="0"/>
              <a:t>Sprite):</a:t>
            </a:r>
          </a:p>
          <a:p>
            <a:r>
              <a:rPr lang="en-US" dirty="0" smtClean="0"/>
              <a:t>        sprite.Sprite.__</a:t>
            </a:r>
            <a:r>
              <a:rPr lang="en-US" dirty="0" err="1" smtClean="0"/>
              <a:t>init</a:t>
            </a:r>
            <a:r>
              <a:rPr lang="en-US" dirty="0" smtClean="0"/>
              <a:t>__(self)</a:t>
            </a:r>
          </a:p>
          <a:p>
            <a:endParaRPr lang="en-US" dirty="0" smtClean="0"/>
          </a:p>
          <a:p>
            <a:r>
              <a:rPr lang="en-US" dirty="0" smtClean="0"/>
              <a:t>        # </a:t>
            </a:r>
            <a:r>
              <a:rPr lang="ru-RU" dirty="0" smtClean="0"/>
              <a:t>каждый спрайт должен хранить свойство </a:t>
            </a:r>
            <a:r>
              <a:rPr lang="en-US" dirty="0" smtClean="0"/>
              <a:t>image - </a:t>
            </a:r>
            <a:r>
              <a:rPr lang="ru-RU" dirty="0" smtClean="0"/>
              <a:t>изображение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self.image</a:t>
            </a:r>
            <a:r>
              <a:rPr lang="en-US" dirty="0" smtClean="0"/>
              <a:t> = </a:t>
            </a:r>
            <a:r>
              <a:rPr lang="en-US" dirty="0" err="1" smtClean="0"/>
              <a:t>transform.scale</a:t>
            </a:r>
            <a:r>
              <a:rPr lang="en-US" dirty="0" smtClean="0"/>
              <a:t>(</a:t>
            </a:r>
            <a:r>
              <a:rPr lang="en-US" dirty="0" err="1" smtClean="0"/>
              <a:t>image.load</a:t>
            </a:r>
            <a:r>
              <a:rPr lang="en-US" dirty="0" smtClean="0"/>
              <a:t>(</a:t>
            </a:r>
            <a:r>
              <a:rPr lang="en-US" dirty="0" err="1" smtClean="0"/>
              <a:t>player_image</a:t>
            </a:r>
            <a:r>
              <a:rPr lang="en-US" dirty="0" smtClean="0"/>
              <a:t>), (</a:t>
            </a:r>
            <a:r>
              <a:rPr lang="en-US" dirty="0" err="1" smtClean="0"/>
              <a:t>size_x</a:t>
            </a:r>
            <a:r>
              <a:rPr lang="en-US" dirty="0" smtClean="0"/>
              <a:t>, </a:t>
            </a:r>
            <a:r>
              <a:rPr lang="en-US" dirty="0" err="1" smtClean="0"/>
              <a:t>size_y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self.speed</a:t>
            </a:r>
            <a:r>
              <a:rPr lang="en-US" dirty="0" smtClean="0"/>
              <a:t> = </a:t>
            </a:r>
            <a:r>
              <a:rPr lang="en-US" dirty="0" err="1" smtClean="0"/>
              <a:t>player_speed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# </a:t>
            </a:r>
            <a:r>
              <a:rPr lang="ru-RU" dirty="0" smtClean="0"/>
              <a:t>каждый спрайт должен хранить свойство </a:t>
            </a:r>
            <a:r>
              <a:rPr lang="en-US" dirty="0" err="1" smtClean="0"/>
              <a:t>rect</a:t>
            </a:r>
            <a:r>
              <a:rPr lang="en-US" dirty="0" smtClean="0"/>
              <a:t> - </a:t>
            </a:r>
            <a:r>
              <a:rPr lang="ru-RU" dirty="0" smtClean="0"/>
              <a:t>прямоугольник, в который он вписан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self.rect</a:t>
            </a:r>
            <a:r>
              <a:rPr lang="en-US" dirty="0" smtClean="0"/>
              <a:t> = </a:t>
            </a:r>
            <a:r>
              <a:rPr lang="en-US" dirty="0" err="1" smtClean="0"/>
              <a:t>self.image.get_rect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self.rect.x</a:t>
            </a:r>
            <a:r>
              <a:rPr lang="en-US" dirty="0" smtClean="0"/>
              <a:t> = </a:t>
            </a:r>
            <a:r>
              <a:rPr lang="en-US" dirty="0" err="1" smtClean="0"/>
              <a:t>player_x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self.rect.y</a:t>
            </a:r>
            <a:r>
              <a:rPr lang="en-US" dirty="0" smtClean="0"/>
              <a:t> = </a:t>
            </a:r>
            <a:r>
              <a:rPr lang="en-US" dirty="0" err="1" smtClean="0"/>
              <a:t>player_y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# </a:t>
            </a:r>
            <a:r>
              <a:rPr lang="ru-RU" dirty="0" smtClean="0"/>
              <a:t>метод, </a:t>
            </a:r>
            <a:r>
              <a:rPr lang="ru-RU" dirty="0" err="1" smtClean="0"/>
              <a:t>отрисовывающий</a:t>
            </a:r>
            <a:r>
              <a:rPr lang="ru-RU" dirty="0" smtClean="0"/>
              <a:t> героя на окне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reset(self):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window.blit</a:t>
            </a:r>
            <a:r>
              <a:rPr lang="en-US" dirty="0" smtClean="0"/>
              <a:t>(</a:t>
            </a:r>
            <a:r>
              <a:rPr lang="en-US" dirty="0" err="1" smtClean="0"/>
              <a:t>self.image</a:t>
            </a:r>
            <a:r>
              <a:rPr lang="en-US" dirty="0" smtClean="0"/>
              <a:t>, (</a:t>
            </a:r>
            <a:r>
              <a:rPr lang="en-US" dirty="0" err="1" smtClean="0"/>
              <a:t>self.rect.x</a:t>
            </a:r>
            <a:r>
              <a:rPr lang="en-US" dirty="0" smtClean="0"/>
              <a:t>, </a:t>
            </a:r>
            <a:r>
              <a:rPr lang="en-US" dirty="0" err="1" smtClean="0"/>
              <a:t>self.rect.y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ru-RU" dirty="0" smtClean="0"/>
              <a:t>класс главного игрока</a:t>
            </a:r>
          </a:p>
          <a:p>
            <a:r>
              <a:rPr lang="en-US" dirty="0" smtClean="0"/>
              <a:t>class Player(</a:t>
            </a:r>
            <a:r>
              <a:rPr lang="en-US" dirty="0" err="1" smtClean="0"/>
              <a:t>GameSprite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# </a:t>
            </a:r>
            <a:r>
              <a:rPr lang="ru-RU" dirty="0" smtClean="0"/>
              <a:t>метод для управления спрайтом стрелками клавиатуры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update(self):</a:t>
            </a:r>
          </a:p>
          <a:p>
            <a:r>
              <a:rPr lang="en-US" dirty="0" smtClean="0"/>
              <a:t>        keys = </a:t>
            </a:r>
            <a:r>
              <a:rPr lang="en-US" dirty="0" err="1" smtClean="0"/>
              <a:t>key.get_pressed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if keys[</a:t>
            </a:r>
            <a:r>
              <a:rPr lang="en-US" dirty="0" err="1" smtClean="0"/>
              <a:t>K_a</a:t>
            </a:r>
            <a:r>
              <a:rPr lang="en-US" dirty="0" smtClean="0"/>
              <a:t>] and </a:t>
            </a:r>
            <a:r>
              <a:rPr lang="en-US" dirty="0" err="1" smtClean="0"/>
              <a:t>self.rect.x</a:t>
            </a:r>
            <a:r>
              <a:rPr lang="en-US" dirty="0" smtClean="0"/>
              <a:t> &gt; 5: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self.rect.x</a:t>
            </a:r>
            <a:r>
              <a:rPr lang="en-US" dirty="0" smtClean="0"/>
              <a:t> -= </a:t>
            </a:r>
            <a:r>
              <a:rPr lang="en-US" dirty="0" err="1" smtClean="0"/>
              <a:t>self.speed</a:t>
            </a:r>
            <a:endParaRPr lang="en-US" dirty="0" smtClean="0"/>
          </a:p>
          <a:p>
            <a:r>
              <a:rPr lang="en-US" dirty="0" smtClean="0"/>
              <a:t>        if keys[</a:t>
            </a:r>
            <a:r>
              <a:rPr lang="en-US" dirty="0" err="1" smtClean="0"/>
              <a:t>K_d</a:t>
            </a:r>
            <a:r>
              <a:rPr lang="en-US" dirty="0" smtClean="0"/>
              <a:t>] and </a:t>
            </a:r>
            <a:r>
              <a:rPr lang="en-US" dirty="0" err="1" smtClean="0"/>
              <a:t>self.rect.x</a:t>
            </a:r>
            <a:r>
              <a:rPr lang="en-US" dirty="0" smtClean="0"/>
              <a:t> &lt; </a:t>
            </a:r>
            <a:r>
              <a:rPr lang="en-US" dirty="0" err="1" smtClean="0"/>
              <a:t>win_width</a:t>
            </a:r>
            <a:r>
              <a:rPr lang="en-US" dirty="0" smtClean="0"/>
              <a:t> - 80: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self.rect.x</a:t>
            </a:r>
            <a:r>
              <a:rPr lang="en-US" dirty="0" smtClean="0"/>
              <a:t> += </a:t>
            </a:r>
            <a:r>
              <a:rPr lang="en-US" dirty="0" err="1" smtClean="0"/>
              <a:t>self.speed</a:t>
            </a:r>
            <a:endParaRPr lang="en-US" dirty="0" smtClean="0"/>
          </a:p>
          <a:p>
            <a:r>
              <a:rPr lang="en-US" dirty="0" smtClean="0"/>
              <a:t>        if keys[</a:t>
            </a:r>
            <a:r>
              <a:rPr lang="en-US" dirty="0" err="1" smtClean="0"/>
              <a:t>K_w</a:t>
            </a:r>
            <a:r>
              <a:rPr lang="en-US" dirty="0" smtClean="0"/>
              <a:t>] and </a:t>
            </a:r>
            <a:r>
              <a:rPr lang="en-US" dirty="0" err="1" smtClean="0"/>
              <a:t>self.rect.x</a:t>
            </a:r>
            <a:r>
              <a:rPr lang="en-US" dirty="0" smtClean="0"/>
              <a:t> &gt; 5: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self.rect.y</a:t>
            </a:r>
            <a:r>
              <a:rPr lang="en-US" dirty="0" smtClean="0"/>
              <a:t> -= </a:t>
            </a:r>
            <a:r>
              <a:rPr lang="en-US" dirty="0" err="1" smtClean="0"/>
              <a:t>self.speed</a:t>
            </a:r>
            <a:endParaRPr lang="en-US" dirty="0" smtClean="0"/>
          </a:p>
          <a:p>
            <a:r>
              <a:rPr lang="en-US" dirty="0" smtClean="0"/>
              <a:t>        if keys[K_s] and </a:t>
            </a:r>
            <a:r>
              <a:rPr lang="en-US" dirty="0" err="1" smtClean="0"/>
              <a:t>self.rect.x</a:t>
            </a:r>
            <a:r>
              <a:rPr lang="en-US" dirty="0" smtClean="0"/>
              <a:t> &lt; </a:t>
            </a:r>
            <a:r>
              <a:rPr lang="en-US" dirty="0" err="1" smtClean="0"/>
              <a:t>win_width</a:t>
            </a:r>
            <a:r>
              <a:rPr lang="en-US" dirty="0" smtClean="0"/>
              <a:t> - 80: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self.rect.y</a:t>
            </a:r>
            <a:r>
              <a:rPr lang="en-US" dirty="0" smtClean="0"/>
              <a:t> += </a:t>
            </a:r>
            <a:r>
              <a:rPr lang="en-US" dirty="0" err="1" smtClean="0"/>
              <a:t>self.speed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# </a:t>
            </a:r>
            <a:r>
              <a:rPr lang="ru-RU" dirty="0" smtClean="0"/>
              <a:t>метод "выстрел" (используем место игрока, чтобы создать там пулю)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fire(self):</a:t>
            </a:r>
          </a:p>
          <a:p>
            <a:r>
              <a:rPr lang="en-US" dirty="0" smtClean="0"/>
              <a:t>        bullet = Bullet('bull.png ', </a:t>
            </a:r>
            <a:r>
              <a:rPr lang="en-US" dirty="0" err="1" smtClean="0"/>
              <a:t>self.rect.centerx</a:t>
            </a:r>
            <a:r>
              <a:rPr lang="en-US" dirty="0" smtClean="0"/>
              <a:t>, </a:t>
            </a:r>
            <a:r>
              <a:rPr lang="en-US" dirty="0" err="1" smtClean="0"/>
              <a:t>self.rect.top</a:t>
            </a:r>
            <a:r>
              <a:rPr lang="en-US" dirty="0" smtClean="0"/>
              <a:t>, 15, 20, -15)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bullets.add</a:t>
            </a:r>
            <a:r>
              <a:rPr lang="en-US" dirty="0" smtClean="0"/>
              <a:t>(bullet)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ru-RU" dirty="0" smtClean="0"/>
              <a:t>класс спрайта-врага</a:t>
            </a:r>
          </a:p>
          <a:p>
            <a:r>
              <a:rPr lang="en-US" dirty="0" smtClean="0"/>
              <a:t>class Enemy(</a:t>
            </a:r>
            <a:r>
              <a:rPr lang="en-US" dirty="0" err="1" smtClean="0"/>
              <a:t>GameSprite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# </a:t>
            </a:r>
            <a:r>
              <a:rPr lang="ru-RU" dirty="0" smtClean="0"/>
              <a:t>движение врага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update(self):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self.rect.y</a:t>
            </a:r>
            <a:r>
              <a:rPr lang="en-US" dirty="0" smtClean="0"/>
              <a:t> += </a:t>
            </a:r>
            <a:r>
              <a:rPr lang="en-US" dirty="0" err="1" smtClean="0"/>
              <a:t>self.speed</a:t>
            </a:r>
            <a:endParaRPr lang="en-US" dirty="0" smtClean="0"/>
          </a:p>
          <a:p>
            <a:r>
              <a:rPr lang="en-US" dirty="0" smtClean="0"/>
              <a:t>        global lost</a:t>
            </a:r>
          </a:p>
          <a:p>
            <a:r>
              <a:rPr lang="en-US" dirty="0" smtClean="0"/>
              <a:t>        # </a:t>
            </a:r>
            <a:r>
              <a:rPr lang="ru-RU" dirty="0" smtClean="0"/>
              <a:t>исчезает, если дойдет до края экрана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if </a:t>
            </a:r>
            <a:r>
              <a:rPr lang="en-US" dirty="0" err="1" smtClean="0"/>
              <a:t>self.rect.y</a:t>
            </a:r>
            <a:r>
              <a:rPr lang="en-US" dirty="0" smtClean="0"/>
              <a:t> &gt; </a:t>
            </a:r>
            <a:r>
              <a:rPr lang="en-US" dirty="0" err="1" smtClean="0"/>
              <a:t>win_height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self.rect.x</a:t>
            </a:r>
            <a:r>
              <a:rPr lang="en-US" dirty="0" smtClean="0"/>
              <a:t> = </a:t>
            </a:r>
            <a:r>
              <a:rPr lang="en-US" dirty="0" err="1" smtClean="0"/>
              <a:t>randint</a:t>
            </a:r>
            <a:r>
              <a:rPr lang="en-US" dirty="0" smtClean="0"/>
              <a:t>(80, </a:t>
            </a:r>
            <a:r>
              <a:rPr lang="en-US" dirty="0" err="1" smtClean="0"/>
              <a:t>win_width</a:t>
            </a:r>
            <a:r>
              <a:rPr lang="en-US" dirty="0" smtClean="0"/>
              <a:t> - 80)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self.rect.y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          lost = lost + 1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ru-RU" dirty="0" smtClean="0"/>
              <a:t>класс спрайта-пули</a:t>
            </a:r>
          </a:p>
          <a:p>
            <a:r>
              <a:rPr lang="en-US" dirty="0" smtClean="0"/>
              <a:t>class Bullet(</a:t>
            </a:r>
            <a:r>
              <a:rPr lang="en-US" dirty="0" err="1" smtClean="0"/>
              <a:t>GameSprite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# </a:t>
            </a:r>
            <a:r>
              <a:rPr lang="ru-RU" dirty="0" smtClean="0"/>
              <a:t>движение врага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update(self):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self.rect.y</a:t>
            </a:r>
            <a:r>
              <a:rPr lang="en-US" dirty="0" smtClean="0"/>
              <a:t> += </a:t>
            </a:r>
            <a:r>
              <a:rPr lang="en-US" dirty="0" err="1" smtClean="0"/>
              <a:t>self.speed</a:t>
            </a:r>
            <a:endParaRPr lang="en-US" dirty="0" smtClean="0"/>
          </a:p>
          <a:p>
            <a:r>
              <a:rPr lang="en-US" dirty="0" smtClean="0"/>
              <a:t>        # </a:t>
            </a:r>
            <a:r>
              <a:rPr lang="ru-RU" dirty="0" smtClean="0"/>
              <a:t>исчезает, если дойдет до края экрана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if </a:t>
            </a:r>
            <a:r>
              <a:rPr lang="en-US" dirty="0" err="1" smtClean="0"/>
              <a:t>self.rect.y</a:t>
            </a:r>
            <a:r>
              <a:rPr lang="en-US" dirty="0" smtClean="0"/>
              <a:t> &lt; 0: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self.kill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ru-RU" dirty="0" smtClean="0"/>
              <a:t>Создаем окошко</a:t>
            </a:r>
          </a:p>
          <a:p>
            <a:r>
              <a:rPr lang="en-US" dirty="0" err="1" smtClean="0"/>
              <a:t>win_width</a:t>
            </a:r>
            <a:r>
              <a:rPr lang="en-US" dirty="0" smtClean="0"/>
              <a:t> = 700</a:t>
            </a:r>
          </a:p>
          <a:p>
            <a:r>
              <a:rPr lang="en-US" dirty="0" err="1" smtClean="0"/>
              <a:t>win_height</a:t>
            </a:r>
            <a:r>
              <a:rPr lang="en-US" dirty="0" smtClean="0"/>
              <a:t> = 500</a:t>
            </a:r>
          </a:p>
          <a:p>
            <a:r>
              <a:rPr lang="en-US" dirty="0" err="1" smtClean="0"/>
              <a:t>display.set_caption</a:t>
            </a:r>
            <a:r>
              <a:rPr lang="en-US" dirty="0" smtClean="0"/>
              <a:t>("Galaxy Wars")</a:t>
            </a:r>
          </a:p>
          <a:p>
            <a:r>
              <a:rPr lang="en-US" dirty="0" smtClean="0"/>
              <a:t>window = </a:t>
            </a:r>
            <a:r>
              <a:rPr lang="en-US" dirty="0" err="1" smtClean="0"/>
              <a:t>display.set_mode</a:t>
            </a:r>
            <a:r>
              <a:rPr lang="en-US" dirty="0" smtClean="0"/>
              <a:t>((</a:t>
            </a:r>
            <a:r>
              <a:rPr lang="en-US" dirty="0" err="1" smtClean="0"/>
              <a:t>win_width</a:t>
            </a:r>
            <a:r>
              <a:rPr lang="en-US" dirty="0" smtClean="0"/>
              <a:t>, </a:t>
            </a:r>
            <a:r>
              <a:rPr lang="en-US" dirty="0" err="1" smtClean="0"/>
              <a:t>win_height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background = </a:t>
            </a:r>
            <a:r>
              <a:rPr lang="en-US" dirty="0" err="1" smtClean="0"/>
              <a:t>transform.scale</a:t>
            </a:r>
            <a:r>
              <a:rPr lang="en-US" dirty="0" smtClean="0"/>
              <a:t>(</a:t>
            </a:r>
            <a:r>
              <a:rPr lang="en-US" dirty="0" err="1" smtClean="0"/>
              <a:t>image.load</a:t>
            </a:r>
            <a:r>
              <a:rPr lang="en-US" dirty="0" smtClean="0"/>
              <a:t>(</a:t>
            </a:r>
            <a:r>
              <a:rPr lang="en-US" dirty="0" err="1" smtClean="0"/>
              <a:t>img_back</a:t>
            </a:r>
            <a:r>
              <a:rPr lang="en-US" dirty="0" smtClean="0"/>
              <a:t>), (</a:t>
            </a:r>
            <a:r>
              <a:rPr lang="en-US" dirty="0" err="1" smtClean="0"/>
              <a:t>win_width</a:t>
            </a:r>
            <a:r>
              <a:rPr lang="en-US" dirty="0" smtClean="0"/>
              <a:t>, </a:t>
            </a:r>
            <a:r>
              <a:rPr lang="en-US" dirty="0" err="1" smtClean="0"/>
              <a:t>win_height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ru-RU" dirty="0" smtClean="0"/>
              <a:t>создаем спрайты</a:t>
            </a:r>
          </a:p>
          <a:p>
            <a:r>
              <a:rPr lang="en-US" dirty="0" smtClean="0"/>
              <a:t>ship = Player('rocket.png', 5, </a:t>
            </a:r>
            <a:r>
              <a:rPr lang="en-US" dirty="0" err="1" smtClean="0"/>
              <a:t>win_height</a:t>
            </a:r>
            <a:r>
              <a:rPr lang="en-US" dirty="0" smtClean="0"/>
              <a:t> - 100, 80, 100, 10)</a:t>
            </a:r>
          </a:p>
          <a:p>
            <a:endParaRPr lang="en-US" dirty="0" smtClean="0"/>
          </a:p>
          <a:p>
            <a:r>
              <a:rPr lang="en-US" dirty="0" smtClean="0"/>
              <a:t>monsters = </a:t>
            </a:r>
            <a:r>
              <a:rPr lang="en-US" dirty="0" err="1" smtClean="0"/>
              <a:t>sprite.Group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range(1, 6):</a:t>
            </a:r>
          </a:p>
          <a:p>
            <a:r>
              <a:rPr lang="en-US" dirty="0" smtClean="0"/>
              <a:t>    monster = Enemy('ufo.png', </a:t>
            </a:r>
            <a:r>
              <a:rPr lang="en-US" dirty="0" err="1" smtClean="0"/>
              <a:t>randint</a:t>
            </a:r>
            <a:r>
              <a:rPr lang="en-US" dirty="0" smtClean="0"/>
              <a:t>(80, </a:t>
            </a:r>
            <a:r>
              <a:rPr lang="en-US" dirty="0" err="1" smtClean="0"/>
              <a:t>win_width</a:t>
            </a:r>
            <a:r>
              <a:rPr lang="en-US" dirty="0" smtClean="0"/>
              <a:t> - 80), -40, 80, 50, </a:t>
            </a:r>
            <a:r>
              <a:rPr lang="en-US" dirty="0" err="1" smtClean="0"/>
              <a:t>randint</a:t>
            </a:r>
            <a:r>
              <a:rPr lang="en-US" dirty="0" smtClean="0"/>
              <a:t>(1, 5))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monsters.add</a:t>
            </a:r>
            <a:r>
              <a:rPr lang="en-US" dirty="0" smtClean="0"/>
              <a:t>(monster)</a:t>
            </a:r>
          </a:p>
          <a:p>
            <a:endParaRPr lang="en-US" dirty="0" smtClean="0"/>
          </a:p>
          <a:p>
            <a:r>
              <a:rPr lang="en-US" dirty="0" smtClean="0"/>
              <a:t>bullets = </a:t>
            </a:r>
            <a:r>
              <a:rPr lang="en-US" dirty="0" err="1" smtClean="0"/>
              <a:t>sprite.Group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collides = </a:t>
            </a:r>
            <a:r>
              <a:rPr lang="en-US" dirty="0" err="1" smtClean="0"/>
              <a:t>sprite.groupcollide</a:t>
            </a:r>
            <a:r>
              <a:rPr lang="en-US" dirty="0" smtClean="0"/>
              <a:t>(monsters, bullets, True, True)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ru-RU" dirty="0" smtClean="0"/>
              <a:t>переменная "игра закончилась": как только там </a:t>
            </a:r>
            <a:r>
              <a:rPr lang="en-US" dirty="0" smtClean="0"/>
              <a:t>True, </a:t>
            </a:r>
            <a:r>
              <a:rPr lang="ru-RU" dirty="0" smtClean="0"/>
              <a:t>в основном цикле перестают работать спрайты</a:t>
            </a:r>
          </a:p>
          <a:p>
            <a:r>
              <a:rPr lang="en-US" dirty="0" smtClean="0"/>
              <a:t>finish = False</a:t>
            </a:r>
          </a:p>
          <a:p>
            <a:r>
              <a:rPr lang="en-US" dirty="0" smtClean="0"/>
              <a:t># </a:t>
            </a:r>
            <a:r>
              <a:rPr lang="ru-RU" dirty="0" smtClean="0"/>
              <a:t>Основной цикл игры:</a:t>
            </a:r>
          </a:p>
          <a:p>
            <a:r>
              <a:rPr lang="en-US" dirty="0" smtClean="0"/>
              <a:t>run = True  # </a:t>
            </a:r>
            <a:r>
              <a:rPr lang="ru-RU" dirty="0" smtClean="0"/>
              <a:t>флаг сбрасывается кнопкой закрытия окна</a:t>
            </a:r>
          </a:p>
          <a:p>
            <a:r>
              <a:rPr lang="en-US" dirty="0" smtClean="0"/>
              <a:t>while run:</a:t>
            </a:r>
          </a:p>
          <a:p>
            <a:r>
              <a:rPr lang="en-US" dirty="0" smtClean="0"/>
              <a:t>    # </a:t>
            </a:r>
            <a:r>
              <a:rPr lang="ru-RU" dirty="0" smtClean="0"/>
              <a:t>событие нажатия на кнопку Закрыть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 e in </a:t>
            </a:r>
            <a:r>
              <a:rPr lang="en-US" dirty="0" err="1" smtClean="0"/>
              <a:t>event.get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    if </a:t>
            </a:r>
            <a:r>
              <a:rPr lang="en-US" dirty="0" err="1" smtClean="0"/>
              <a:t>e.type</a:t>
            </a:r>
            <a:r>
              <a:rPr lang="en-US" dirty="0" smtClean="0"/>
              <a:t> == QUIT:</a:t>
            </a:r>
          </a:p>
          <a:p>
            <a:r>
              <a:rPr lang="en-US" dirty="0" smtClean="0"/>
              <a:t>            run = False</a:t>
            </a:r>
          </a:p>
          <a:p>
            <a:r>
              <a:rPr lang="en-US" dirty="0" smtClean="0"/>
              <a:t>        # </a:t>
            </a:r>
            <a:r>
              <a:rPr lang="ru-RU" dirty="0" smtClean="0"/>
              <a:t>событие нажатия на пробел - спрайт стреляет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e.type</a:t>
            </a:r>
            <a:r>
              <a:rPr lang="en-US" dirty="0" smtClean="0"/>
              <a:t> == KEYDOWN:</a:t>
            </a:r>
          </a:p>
          <a:p>
            <a:r>
              <a:rPr lang="en-US" dirty="0" smtClean="0"/>
              <a:t>            if </a:t>
            </a:r>
            <a:r>
              <a:rPr lang="en-US" dirty="0" err="1" smtClean="0"/>
              <a:t>e.key</a:t>
            </a:r>
            <a:r>
              <a:rPr lang="en-US" dirty="0" smtClean="0"/>
              <a:t> == K_SPACE: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fire_sound.play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ship.fire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    if not finish:</a:t>
            </a:r>
          </a:p>
          <a:p>
            <a:r>
              <a:rPr lang="en-US" dirty="0" smtClean="0"/>
              <a:t>        # </a:t>
            </a:r>
            <a:r>
              <a:rPr lang="ru-RU" dirty="0" smtClean="0"/>
              <a:t>обновляем фон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window.blit</a:t>
            </a:r>
            <a:r>
              <a:rPr lang="en-US" dirty="0" smtClean="0"/>
              <a:t>(background, (0, 0))</a:t>
            </a:r>
          </a:p>
          <a:p>
            <a:endParaRPr lang="en-US" dirty="0" smtClean="0"/>
          </a:p>
          <a:p>
            <a:r>
              <a:rPr lang="en-US" dirty="0" smtClean="0"/>
              <a:t>        # </a:t>
            </a:r>
            <a:r>
              <a:rPr lang="ru-RU" dirty="0" smtClean="0"/>
              <a:t>пишем текст на экране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text = font2.render("</a:t>
            </a:r>
            <a:r>
              <a:rPr lang="ru-RU" dirty="0" smtClean="0"/>
              <a:t>Счет: " + </a:t>
            </a:r>
            <a:r>
              <a:rPr lang="en-US" dirty="0" err="1" smtClean="0"/>
              <a:t>str</a:t>
            </a:r>
            <a:r>
              <a:rPr lang="en-US" dirty="0" smtClean="0"/>
              <a:t>(score), 1, (255, 255, 255))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window.blit</a:t>
            </a:r>
            <a:r>
              <a:rPr lang="en-US" dirty="0" smtClean="0"/>
              <a:t>(text, (10, 20))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text_lose</a:t>
            </a:r>
            <a:r>
              <a:rPr lang="en-US" dirty="0" smtClean="0"/>
              <a:t> = font2.render("</a:t>
            </a:r>
            <a:r>
              <a:rPr lang="ru-RU" dirty="0" smtClean="0"/>
              <a:t>Пропущено: " + </a:t>
            </a:r>
            <a:r>
              <a:rPr lang="en-US" dirty="0" err="1" smtClean="0"/>
              <a:t>str</a:t>
            </a:r>
            <a:r>
              <a:rPr lang="en-US" dirty="0" smtClean="0"/>
              <a:t>(lost), 1, (255, 255, 255))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window.blit</a:t>
            </a:r>
            <a:r>
              <a:rPr lang="en-US" dirty="0" smtClean="0"/>
              <a:t>(</a:t>
            </a:r>
            <a:r>
              <a:rPr lang="en-US" dirty="0" err="1" smtClean="0"/>
              <a:t>text_lose</a:t>
            </a:r>
            <a:r>
              <a:rPr lang="en-US" dirty="0" smtClean="0"/>
              <a:t>, (10, 50))</a:t>
            </a:r>
          </a:p>
          <a:p>
            <a:endParaRPr lang="en-US" dirty="0" smtClean="0"/>
          </a:p>
          <a:p>
            <a:r>
              <a:rPr lang="en-US" dirty="0" smtClean="0"/>
              <a:t>        # </a:t>
            </a:r>
            <a:r>
              <a:rPr lang="ru-RU" dirty="0" smtClean="0"/>
              <a:t>производим движения спрайтов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ship.update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monsters.update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bullets.update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        # </a:t>
            </a:r>
            <a:r>
              <a:rPr lang="ru-RU" dirty="0" smtClean="0"/>
              <a:t>обновляем их в новом местоположении при каждой итерации цикла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ship.reset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monsters.draw</a:t>
            </a:r>
            <a:r>
              <a:rPr lang="en-US" dirty="0" smtClean="0"/>
              <a:t>(window)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bullets.draw</a:t>
            </a:r>
            <a:r>
              <a:rPr lang="en-US" dirty="0" smtClean="0"/>
              <a:t>(window)</a:t>
            </a:r>
          </a:p>
          <a:p>
            <a:endParaRPr lang="en-US" dirty="0" smtClean="0"/>
          </a:p>
          <a:p>
            <a:r>
              <a:rPr lang="en-US" dirty="0" smtClean="0"/>
              <a:t>        collides = </a:t>
            </a:r>
            <a:r>
              <a:rPr lang="en-US" dirty="0" err="1" smtClean="0"/>
              <a:t>sprite.groupcollide</a:t>
            </a:r>
            <a:r>
              <a:rPr lang="en-US" dirty="0" smtClean="0"/>
              <a:t>(monsters, bullets, True, True)</a:t>
            </a:r>
          </a:p>
          <a:p>
            <a:r>
              <a:rPr lang="en-US" dirty="0" smtClean="0"/>
              <a:t>        for c in collides:</a:t>
            </a:r>
          </a:p>
          <a:p>
            <a:r>
              <a:rPr lang="en-US" dirty="0" smtClean="0"/>
              <a:t>            # </a:t>
            </a:r>
            <a:r>
              <a:rPr lang="ru-RU" dirty="0" smtClean="0"/>
              <a:t>этот цикл повторится столько раз, сколько монстров подбито</a:t>
            </a:r>
          </a:p>
          <a:p>
            <a:r>
              <a:rPr lang="ru-RU" dirty="0" smtClean="0"/>
              <a:t>            </a:t>
            </a:r>
            <a:r>
              <a:rPr lang="en-US" dirty="0" smtClean="0"/>
              <a:t>score = score + 1</a:t>
            </a:r>
          </a:p>
          <a:p>
            <a:r>
              <a:rPr lang="en-US" dirty="0" smtClean="0"/>
              <a:t>            monster = Enemy(</a:t>
            </a:r>
            <a:r>
              <a:rPr lang="en-US" dirty="0" err="1" smtClean="0"/>
              <a:t>img_enemy</a:t>
            </a:r>
            <a:r>
              <a:rPr lang="en-US" dirty="0" smtClean="0"/>
              <a:t>, </a:t>
            </a:r>
            <a:r>
              <a:rPr lang="en-US" dirty="0" err="1" smtClean="0"/>
              <a:t>randint</a:t>
            </a:r>
            <a:r>
              <a:rPr lang="en-US" dirty="0" smtClean="0"/>
              <a:t>(80, </a:t>
            </a:r>
            <a:r>
              <a:rPr lang="en-US" dirty="0" err="1" smtClean="0"/>
              <a:t>win_width</a:t>
            </a:r>
            <a:r>
              <a:rPr lang="en-US" dirty="0" smtClean="0"/>
              <a:t> - 80), -40, 80, 50, </a:t>
            </a:r>
            <a:r>
              <a:rPr lang="en-US" dirty="0" err="1" smtClean="0"/>
              <a:t>randint</a:t>
            </a:r>
            <a:r>
              <a:rPr lang="en-US" dirty="0" smtClean="0"/>
              <a:t>(1, 5))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monsters.add</a:t>
            </a:r>
            <a:r>
              <a:rPr lang="en-US" dirty="0" smtClean="0"/>
              <a:t>(monster)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display.update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# </a:t>
            </a:r>
            <a:r>
              <a:rPr lang="ru-RU" dirty="0" smtClean="0"/>
              <a:t>цикл срабатывает каждую 0.05 секунд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time.delay</a:t>
            </a:r>
            <a:r>
              <a:rPr lang="en-US" dirty="0" smtClean="0"/>
              <a:t>(50)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4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67" y="1825625"/>
            <a:ext cx="5717265" cy="4351338"/>
          </a:xfrm>
        </p:spPr>
      </p:pic>
    </p:spTree>
    <p:extLst>
      <p:ext uri="{BB962C8B-B14F-4D97-AF65-F5344CB8AC3E}">
        <p14:creationId xmlns:p14="http://schemas.microsoft.com/office/powerpoint/2010/main" val="77881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V2</a:t>
            </a:r>
            <a:endParaRPr lang="en-US" dirty="0"/>
          </a:p>
        </p:txBody>
      </p:sp>
      <p:pic>
        <p:nvPicPr>
          <p:cNvPr id="4" name="2021-04-08 13-34-05_Trim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412420"/>
            <a:ext cx="10689771" cy="5445579"/>
          </a:xfrm>
        </p:spPr>
      </p:pic>
    </p:spTree>
    <p:extLst>
      <p:ext uri="{BB962C8B-B14F-4D97-AF65-F5344CB8AC3E}">
        <p14:creationId xmlns:p14="http://schemas.microsoft.com/office/powerpoint/2010/main" val="14400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896</Words>
  <Application>Microsoft Office PowerPoint</Application>
  <PresentationFormat>Широкоэкранный</PresentationFormat>
  <Paragraphs>164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  Galaxy Wars</vt:lpstr>
      <vt:lpstr>Описанае игры</vt:lpstr>
      <vt:lpstr>Код игры</vt:lpstr>
      <vt:lpstr>Gameplay</vt:lpstr>
      <vt:lpstr>Gameplay 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Wars</dc:title>
  <dc:creator>PC-HOME</dc:creator>
  <cp:lastModifiedBy>PC-HOME</cp:lastModifiedBy>
  <cp:revision>3</cp:revision>
  <dcterms:created xsi:type="dcterms:W3CDTF">2021-04-08T10:17:59Z</dcterms:created>
  <dcterms:modified xsi:type="dcterms:W3CDTF">2021-04-08T10:40:27Z</dcterms:modified>
</cp:coreProperties>
</file>