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0693400" cy="15125700"/>
  <p:notesSz cx="10693400" cy="15125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4688967"/>
            <a:ext cx="9089390" cy="317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8470392"/>
            <a:ext cx="7485380" cy="378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3478911"/>
            <a:ext cx="465162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3478911"/>
            <a:ext cx="465162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17.png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png"/><Relationship Id="rId28" Type="http://schemas.openxmlformats.org/officeDocument/2006/relationships/image" Target="../media/image22.png"/><Relationship Id="rId29" Type="http://schemas.openxmlformats.org/officeDocument/2006/relationships/image" Target="../media/image23.png"/><Relationship Id="rId30" Type="http://schemas.openxmlformats.org/officeDocument/2006/relationships/image" Target="../media/image24.png"/><Relationship Id="rId31" Type="http://schemas.openxmlformats.org/officeDocument/2006/relationships/image" Target="../media/image25.png"/><Relationship Id="rId32" Type="http://schemas.openxmlformats.org/officeDocument/2006/relationships/image" Target="../media/image26.png"/><Relationship Id="rId33" Type="http://schemas.openxmlformats.org/officeDocument/2006/relationships/image" Target="../media/image27.png"/><Relationship Id="rId34" Type="http://schemas.openxmlformats.org/officeDocument/2006/relationships/image" Target="../media/image28.png"/><Relationship Id="rId35" Type="http://schemas.openxmlformats.org/officeDocument/2006/relationships/image" Target="../media/image29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3641" y="2260969"/>
            <a:ext cx="644651" cy="1193863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33640" y="2260962"/>
            <a:ext cx="645160" cy="11938635"/>
          </a:xfrm>
          <a:custGeom>
            <a:avLst/>
            <a:gdLst/>
            <a:ahLst/>
            <a:cxnLst/>
            <a:rect l="l" t="t" r="r" b="b"/>
            <a:pathLst>
              <a:path w="645160" h="11938635">
                <a:moveTo>
                  <a:pt x="530225" y="11633835"/>
                </a:moveTo>
                <a:lnTo>
                  <a:pt x="637032" y="11633835"/>
                </a:lnTo>
                <a:lnTo>
                  <a:pt x="322961" y="11938635"/>
                </a:lnTo>
                <a:lnTo>
                  <a:pt x="0" y="11633835"/>
                </a:lnTo>
                <a:lnTo>
                  <a:pt x="113156" y="11633835"/>
                </a:lnTo>
                <a:lnTo>
                  <a:pt x="113156" y="304800"/>
                </a:lnTo>
                <a:lnTo>
                  <a:pt x="7620" y="304800"/>
                </a:lnTo>
                <a:lnTo>
                  <a:pt x="321691" y="0"/>
                </a:lnTo>
                <a:lnTo>
                  <a:pt x="644652" y="304800"/>
                </a:lnTo>
                <a:lnTo>
                  <a:pt x="530225" y="304800"/>
                </a:lnTo>
                <a:lnTo>
                  <a:pt x="530225" y="11633835"/>
                </a:lnTo>
                <a:close/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842514" y="1030834"/>
            <a:ext cx="5243195" cy="421640"/>
          </a:xfrm>
          <a:custGeom>
            <a:avLst/>
            <a:gdLst/>
            <a:ahLst/>
            <a:cxnLst/>
            <a:rect l="l" t="t" r="r" b="b"/>
            <a:pathLst>
              <a:path w="5243195" h="421640">
                <a:moveTo>
                  <a:pt x="5242610" y="0"/>
                </a:moveTo>
                <a:lnTo>
                  <a:pt x="0" y="0"/>
                </a:lnTo>
                <a:lnTo>
                  <a:pt x="0" y="421525"/>
                </a:lnTo>
                <a:lnTo>
                  <a:pt x="5242610" y="421525"/>
                </a:lnTo>
                <a:lnTo>
                  <a:pt x="5242610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81708" y="1168895"/>
            <a:ext cx="98209" cy="17245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08645" y="1169607"/>
            <a:ext cx="130528" cy="169341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3271723" y="1171282"/>
            <a:ext cx="71755" cy="168275"/>
          </a:xfrm>
          <a:custGeom>
            <a:avLst/>
            <a:gdLst/>
            <a:ahLst/>
            <a:cxnLst/>
            <a:rect l="l" t="t" r="r" b="b"/>
            <a:pathLst>
              <a:path w="71754" h="168275">
                <a:moveTo>
                  <a:pt x="17729" y="0"/>
                </a:moveTo>
                <a:lnTo>
                  <a:pt x="0" y="0"/>
                </a:lnTo>
                <a:lnTo>
                  <a:pt x="0" y="167665"/>
                </a:lnTo>
                <a:lnTo>
                  <a:pt x="17729" y="167665"/>
                </a:lnTo>
                <a:lnTo>
                  <a:pt x="17729" y="0"/>
                </a:lnTo>
                <a:close/>
              </a:path>
              <a:path w="71754" h="168275">
                <a:moveTo>
                  <a:pt x="71386" y="0"/>
                </a:moveTo>
                <a:lnTo>
                  <a:pt x="53657" y="0"/>
                </a:lnTo>
                <a:lnTo>
                  <a:pt x="53657" y="167665"/>
                </a:lnTo>
                <a:lnTo>
                  <a:pt x="71386" y="167665"/>
                </a:lnTo>
                <a:lnTo>
                  <a:pt x="713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20696" y="1171311"/>
            <a:ext cx="273747" cy="17003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23177" y="1214647"/>
            <a:ext cx="92684" cy="126695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3839799" y="1214637"/>
            <a:ext cx="24765" cy="127000"/>
          </a:xfrm>
          <a:custGeom>
            <a:avLst/>
            <a:gdLst/>
            <a:ahLst/>
            <a:cxnLst/>
            <a:rect l="l" t="t" r="r" b="b"/>
            <a:pathLst>
              <a:path w="24764" h="127000">
                <a:moveTo>
                  <a:pt x="19164" y="102273"/>
                </a:moveTo>
                <a:lnTo>
                  <a:pt x="5270" y="102273"/>
                </a:lnTo>
                <a:lnTo>
                  <a:pt x="0" y="107543"/>
                </a:lnTo>
                <a:lnTo>
                  <a:pt x="0" y="121437"/>
                </a:lnTo>
                <a:lnTo>
                  <a:pt x="5270" y="126707"/>
                </a:lnTo>
                <a:lnTo>
                  <a:pt x="19164" y="126707"/>
                </a:lnTo>
                <a:lnTo>
                  <a:pt x="24434" y="121437"/>
                </a:lnTo>
                <a:lnTo>
                  <a:pt x="24434" y="107543"/>
                </a:lnTo>
                <a:lnTo>
                  <a:pt x="19164" y="102273"/>
                </a:lnTo>
                <a:close/>
              </a:path>
              <a:path w="24764" h="127000">
                <a:moveTo>
                  <a:pt x="19164" y="0"/>
                </a:moveTo>
                <a:lnTo>
                  <a:pt x="5270" y="0"/>
                </a:lnTo>
                <a:lnTo>
                  <a:pt x="0" y="5270"/>
                </a:lnTo>
                <a:lnTo>
                  <a:pt x="0" y="19164"/>
                </a:lnTo>
                <a:lnTo>
                  <a:pt x="5270" y="24434"/>
                </a:lnTo>
                <a:lnTo>
                  <a:pt x="19164" y="24434"/>
                </a:lnTo>
                <a:lnTo>
                  <a:pt x="24434" y="19164"/>
                </a:lnTo>
                <a:lnTo>
                  <a:pt x="24434" y="5270"/>
                </a:lnTo>
                <a:lnTo>
                  <a:pt x="191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97867" y="1168885"/>
            <a:ext cx="99872" cy="172453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26459" y="1214636"/>
            <a:ext cx="93421" cy="126707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4252188" y="1171283"/>
            <a:ext cx="17780" cy="168275"/>
          </a:xfrm>
          <a:custGeom>
            <a:avLst/>
            <a:gdLst/>
            <a:ahLst/>
            <a:cxnLst/>
            <a:rect l="l" t="t" r="r" b="b"/>
            <a:pathLst>
              <a:path w="17779" h="168275">
                <a:moveTo>
                  <a:pt x="17729" y="0"/>
                </a:moveTo>
                <a:lnTo>
                  <a:pt x="0" y="0"/>
                </a:lnTo>
                <a:lnTo>
                  <a:pt x="0" y="167665"/>
                </a:lnTo>
                <a:lnTo>
                  <a:pt x="17729" y="167665"/>
                </a:lnTo>
                <a:lnTo>
                  <a:pt x="177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302257" y="1214636"/>
            <a:ext cx="93408" cy="126707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4426775" y="1169606"/>
            <a:ext cx="156845" cy="169545"/>
          </a:xfrm>
          <a:custGeom>
            <a:avLst/>
            <a:gdLst/>
            <a:ahLst/>
            <a:cxnLst/>
            <a:rect l="l" t="t" r="r" b="b"/>
            <a:pathLst>
              <a:path w="156845" h="169544">
                <a:moveTo>
                  <a:pt x="58928" y="45046"/>
                </a:moveTo>
                <a:lnTo>
                  <a:pt x="44958" y="46545"/>
                </a:lnTo>
                <a:lnTo>
                  <a:pt x="32994" y="51066"/>
                </a:lnTo>
                <a:lnTo>
                  <a:pt x="23291" y="58686"/>
                </a:lnTo>
                <a:lnTo>
                  <a:pt x="16052" y="69469"/>
                </a:lnTo>
                <a:lnTo>
                  <a:pt x="14846" y="47434"/>
                </a:lnTo>
                <a:lnTo>
                  <a:pt x="0" y="47434"/>
                </a:lnTo>
                <a:lnTo>
                  <a:pt x="0" y="169354"/>
                </a:lnTo>
                <a:lnTo>
                  <a:pt x="17005" y="169354"/>
                </a:lnTo>
                <a:lnTo>
                  <a:pt x="17005" y="105156"/>
                </a:lnTo>
                <a:lnTo>
                  <a:pt x="19583" y="85648"/>
                </a:lnTo>
                <a:lnTo>
                  <a:pt x="26860" y="72161"/>
                </a:lnTo>
                <a:lnTo>
                  <a:pt x="38125" y="64325"/>
                </a:lnTo>
                <a:lnTo>
                  <a:pt x="52692" y="61798"/>
                </a:lnTo>
                <a:lnTo>
                  <a:pt x="58928" y="61798"/>
                </a:lnTo>
                <a:lnTo>
                  <a:pt x="58928" y="45046"/>
                </a:lnTo>
                <a:close/>
              </a:path>
              <a:path w="156845" h="169544">
                <a:moveTo>
                  <a:pt x="153047" y="47421"/>
                </a:moveTo>
                <a:lnTo>
                  <a:pt x="135305" y="47421"/>
                </a:lnTo>
                <a:lnTo>
                  <a:pt x="135305" y="169341"/>
                </a:lnTo>
                <a:lnTo>
                  <a:pt x="153047" y="169341"/>
                </a:lnTo>
                <a:lnTo>
                  <a:pt x="153047" y="47421"/>
                </a:lnTo>
                <a:close/>
              </a:path>
              <a:path w="156845" h="169544">
                <a:moveTo>
                  <a:pt x="156400" y="5511"/>
                </a:moveTo>
                <a:lnTo>
                  <a:pt x="151130" y="0"/>
                </a:lnTo>
                <a:lnTo>
                  <a:pt x="137236" y="0"/>
                </a:lnTo>
                <a:lnTo>
                  <a:pt x="131965" y="5511"/>
                </a:lnTo>
                <a:lnTo>
                  <a:pt x="131965" y="19164"/>
                </a:lnTo>
                <a:lnTo>
                  <a:pt x="137236" y="24434"/>
                </a:lnTo>
                <a:lnTo>
                  <a:pt x="151130" y="24434"/>
                </a:lnTo>
                <a:lnTo>
                  <a:pt x="156400" y="19164"/>
                </a:lnTo>
                <a:lnTo>
                  <a:pt x="156400" y="55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bg 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614545" y="1214647"/>
            <a:ext cx="91020" cy="124307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779544" y="1185653"/>
            <a:ext cx="75450" cy="155689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877733" y="1171283"/>
            <a:ext cx="91020" cy="16766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998665" y="1214647"/>
            <a:ext cx="92697" cy="126695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176132" y="1171278"/>
            <a:ext cx="93421" cy="17006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298277" y="1214636"/>
            <a:ext cx="315882" cy="126707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634520" y="1214643"/>
            <a:ext cx="80708" cy="126695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13752" y="1214647"/>
            <a:ext cx="91020" cy="124307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789216" y="1214641"/>
            <a:ext cx="92214" cy="126707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034684" y="1171284"/>
            <a:ext cx="93421" cy="170065"/>
          </a:xfrm>
          <a:prstGeom prst="rect">
            <a:avLst/>
          </a:prstGeom>
        </p:spPr>
      </p:pic>
      <p:sp>
        <p:nvSpPr>
          <p:cNvPr id="40" name="bg object 40"/>
          <p:cNvSpPr/>
          <p:nvPr/>
        </p:nvSpPr>
        <p:spPr>
          <a:xfrm>
            <a:off x="6216459" y="1171283"/>
            <a:ext cx="17780" cy="168275"/>
          </a:xfrm>
          <a:custGeom>
            <a:avLst/>
            <a:gdLst/>
            <a:ahLst/>
            <a:cxnLst/>
            <a:rect l="l" t="t" r="r" b="b"/>
            <a:pathLst>
              <a:path w="17779" h="168275">
                <a:moveTo>
                  <a:pt x="17729" y="0"/>
                </a:moveTo>
                <a:lnTo>
                  <a:pt x="0" y="0"/>
                </a:lnTo>
                <a:lnTo>
                  <a:pt x="0" y="167665"/>
                </a:lnTo>
                <a:lnTo>
                  <a:pt x="17729" y="167665"/>
                </a:lnTo>
                <a:lnTo>
                  <a:pt x="177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" name="bg object 4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266507" y="1214647"/>
            <a:ext cx="319498" cy="126695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6618325" y="1171283"/>
            <a:ext cx="17780" cy="168275"/>
          </a:xfrm>
          <a:custGeom>
            <a:avLst/>
            <a:gdLst/>
            <a:ahLst/>
            <a:cxnLst/>
            <a:rect l="l" t="t" r="r" b="b"/>
            <a:pathLst>
              <a:path w="17779" h="168275">
                <a:moveTo>
                  <a:pt x="17729" y="0"/>
                </a:moveTo>
                <a:lnTo>
                  <a:pt x="0" y="0"/>
                </a:lnTo>
                <a:lnTo>
                  <a:pt x="0" y="167665"/>
                </a:lnTo>
                <a:lnTo>
                  <a:pt x="17729" y="167665"/>
                </a:lnTo>
                <a:lnTo>
                  <a:pt x="177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" name="bg object 4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723204" y="1217031"/>
            <a:ext cx="91020" cy="124307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847744" y="1214636"/>
            <a:ext cx="93421" cy="162636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011547" y="1214636"/>
            <a:ext cx="210766" cy="165035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252227" y="1217031"/>
            <a:ext cx="91020" cy="124307"/>
          </a:xfrm>
          <a:prstGeom prst="rect">
            <a:avLst/>
          </a:prstGeom>
        </p:spPr>
      </p:pic>
      <p:sp>
        <p:nvSpPr>
          <p:cNvPr id="47" name="bg object 47"/>
          <p:cNvSpPr/>
          <p:nvPr/>
        </p:nvSpPr>
        <p:spPr>
          <a:xfrm>
            <a:off x="7376769" y="1214647"/>
            <a:ext cx="59055" cy="124460"/>
          </a:xfrm>
          <a:custGeom>
            <a:avLst/>
            <a:gdLst/>
            <a:ahLst/>
            <a:cxnLst/>
            <a:rect l="l" t="t" r="r" b="b"/>
            <a:pathLst>
              <a:path w="59054" h="124459">
                <a:moveTo>
                  <a:pt x="58927" y="0"/>
                </a:moveTo>
                <a:lnTo>
                  <a:pt x="44949" y="1492"/>
                </a:lnTo>
                <a:lnTo>
                  <a:pt x="32994" y="6015"/>
                </a:lnTo>
                <a:lnTo>
                  <a:pt x="23287" y="13635"/>
                </a:lnTo>
                <a:lnTo>
                  <a:pt x="16052" y="24422"/>
                </a:lnTo>
                <a:lnTo>
                  <a:pt x="14846" y="2387"/>
                </a:lnTo>
                <a:lnTo>
                  <a:pt x="0" y="2387"/>
                </a:lnTo>
                <a:lnTo>
                  <a:pt x="0" y="124307"/>
                </a:lnTo>
                <a:lnTo>
                  <a:pt x="17005" y="124307"/>
                </a:lnTo>
                <a:lnTo>
                  <a:pt x="17005" y="60109"/>
                </a:lnTo>
                <a:lnTo>
                  <a:pt x="19584" y="40604"/>
                </a:lnTo>
                <a:lnTo>
                  <a:pt x="26857" y="27114"/>
                </a:lnTo>
                <a:lnTo>
                  <a:pt x="38125" y="19282"/>
                </a:lnTo>
                <a:lnTo>
                  <a:pt x="52692" y="16751"/>
                </a:lnTo>
                <a:lnTo>
                  <a:pt x="58927" y="16751"/>
                </a:lnTo>
                <a:lnTo>
                  <a:pt x="58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8" name="bg object 4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500105" y="1214643"/>
            <a:ext cx="80708" cy="126695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605951" y="1169607"/>
            <a:ext cx="130520" cy="169341"/>
          </a:xfrm>
          <a:prstGeom prst="rect">
            <a:avLst/>
          </a:prstGeom>
        </p:spPr>
      </p:pic>
      <p:sp>
        <p:nvSpPr>
          <p:cNvPr id="50" name="bg object 50"/>
          <p:cNvSpPr/>
          <p:nvPr/>
        </p:nvSpPr>
        <p:spPr>
          <a:xfrm>
            <a:off x="7769035" y="1171282"/>
            <a:ext cx="71755" cy="168275"/>
          </a:xfrm>
          <a:custGeom>
            <a:avLst/>
            <a:gdLst/>
            <a:ahLst/>
            <a:cxnLst/>
            <a:rect l="l" t="t" r="r" b="b"/>
            <a:pathLst>
              <a:path w="71754" h="168275">
                <a:moveTo>
                  <a:pt x="17729" y="0"/>
                </a:moveTo>
                <a:lnTo>
                  <a:pt x="0" y="0"/>
                </a:lnTo>
                <a:lnTo>
                  <a:pt x="0" y="167665"/>
                </a:lnTo>
                <a:lnTo>
                  <a:pt x="17729" y="167665"/>
                </a:lnTo>
                <a:lnTo>
                  <a:pt x="17729" y="0"/>
                </a:lnTo>
                <a:close/>
              </a:path>
              <a:path w="71754" h="168275">
                <a:moveTo>
                  <a:pt x="71374" y="0"/>
                </a:moveTo>
                <a:lnTo>
                  <a:pt x="53644" y="0"/>
                </a:lnTo>
                <a:lnTo>
                  <a:pt x="53644" y="167665"/>
                </a:lnTo>
                <a:lnTo>
                  <a:pt x="71374" y="167665"/>
                </a:lnTo>
                <a:lnTo>
                  <a:pt x="71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1" name="bg object 5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864350" y="1214643"/>
            <a:ext cx="80708" cy="126695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432676" y="13231178"/>
            <a:ext cx="277495" cy="556895"/>
          </a:xfrm>
          <a:custGeom>
            <a:avLst/>
            <a:gdLst/>
            <a:ahLst/>
            <a:cxnLst/>
            <a:rect l="l" t="t" r="r" b="b"/>
            <a:pathLst>
              <a:path w="277495" h="556894">
                <a:moveTo>
                  <a:pt x="273240" y="475602"/>
                </a:moveTo>
                <a:lnTo>
                  <a:pt x="267652" y="442264"/>
                </a:lnTo>
                <a:lnTo>
                  <a:pt x="255435" y="421716"/>
                </a:lnTo>
                <a:lnTo>
                  <a:pt x="252171" y="416229"/>
                </a:lnTo>
                <a:lnTo>
                  <a:pt x="250151" y="414769"/>
                </a:lnTo>
                <a:lnTo>
                  <a:pt x="250151" y="528320"/>
                </a:lnTo>
                <a:lnTo>
                  <a:pt x="143535" y="528320"/>
                </a:lnTo>
                <a:lnTo>
                  <a:pt x="143535" y="478675"/>
                </a:lnTo>
                <a:lnTo>
                  <a:pt x="147561" y="455485"/>
                </a:lnTo>
                <a:lnTo>
                  <a:pt x="155841" y="442112"/>
                </a:lnTo>
                <a:lnTo>
                  <a:pt x="158699" y="437489"/>
                </a:lnTo>
                <a:lnTo>
                  <a:pt x="175539" y="425856"/>
                </a:lnTo>
                <a:lnTo>
                  <a:pt x="196659" y="421716"/>
                </a:lnTo>
                <a:lnTo>
                  <a:pt x="218008" y="425856"/>
                </a:lnTo>
                <a:lnTo>
                  <a:pt x="234950" y="437540"/>
                </a:lnTo>
                <a:lnTo>
                  <a:pt x="246126" y="455650"/>
                </a:lnTo>
                <a:lnTo>
                  <a:pt x="250088" y="478675"/>
                </a:lnTo>
                <a:lnTo>
                  <a:pt x="250151" y="528320"/>
                </a:lnTo>
                <a:lnTo>
                  <a:pt x="250151" y="414769"/>
                </a:lnTo>
                <a:lnTo>
                  <a:pt x="228752" y="399275"/>
                </a:lnTo>
                <a:lnTo>
                  <a:pt x="199351" y="393230"/>
                </a:lnTo>
                <a:lnTo>
                  <a:pt x="176758" y="396646"/>
                </a:lnTo>
                <a:lnTo>
                  <a:pt x="157441" y="406412"/>
                </a:lnTo>
                <a:lnTo>
                  <a:pt x="142252" y="421817"/>
                </a:lnTo>
                <a:lnTo>
                  <a:pt x="132003" y="442112"/>
                </a:lnTo>
                <a:lnTo>
                  <a:pt x="124079" y="427482"/>
                </a:lnTo>
                <a:lnTo>
                  <a:pt x="122275" y="424167"/>
                </a:lnTo>
                <a:lnTo>
                  <a:pt x="121996" y="423900"/>
                </a:lnTo>
                <a:lnTo>
                  <a:pt x="121996" y="528320"/>
                </a:lnTo>
                <a:lnTo>
                  <a:pt x="26936" y="528320"/>
                </a:lnTo>
                <a:lnTo>
                  <a:pt x="27000" y="478675"/>
                </a:lnTo>
                <a:lnTo>
                  <a:pt x="40411" y="441579"/>
                </a:lnTo>
                <a:lnTo>
                  <a:pt x="74663" y="427482"/>
                </a:lnTo>
                <a:lnTo>
                  <a:pt x="93586" y="431203"/>
                </a:lnTo>
                <a:lnTo>
                  <a:pt x="108572" y="441718"/>
                </a:lnTo>
                <a:lnTo>
                  <a:pt x="118440" y="458012"/>
                </a:lnTo>
                <a:lnTo>
                  <a:pt x="121932" y="478675"/>
                </a:lnTo>
                <a:lnTo>
                  <a:pt x="121996" y="528320"/>
                </a:lnTo>
                <a:lnTo>
                  <a:pt x="121996" y="423900"/>
                </a:lnTo>
                <a:lnTo>
                  <a:pt x="108483" y="410603"/>
                </a:lnTo>
                <a:lnTo>
                  <a:pt x="91147" y="402005"/>
                </a:lnTo>
                <a:lnTo>
                  <a:pt x="70815" y="399008"/>
                </a:lnTo>
                <a:lnTo>
                  <a:pt x="43942" y="404406"/>
                </a:lnTo>
                <a:lnTo>
                  <a:pt x="22745" y="419696"/>
                </a:lnTo>
                <a:lnTo>
                  <a:pt x="8839" y="443496"/>
                </a:lnTo>
                <a:lnTo>
                  <a:pt x="3835" y="474446"/>
                </a:lnTo>
                <a:lnTo>
                  <a:pt x="3835" y="556806"/>
                </a:lnTo>
                <a:lnTo>
                  <a:pt x="273240" y="556806"/>
                </a:lnTo>
                <a:lnTo>
                  <a:pt x="273240" y="528320"/>
                </a:lnTo>
                <a:lnTo>
                  <a:pt x="273240" y="475602"/>
                </a:lnTo>
                <a:close/>
              </a:path>
              <a:path w="277495" h="556894">
                <a:moveTo>
                  <a:pt x="273240" y="176999"/>
                </a:moveTo>
                <a:lnTo>
                  <a:pt x="175869" y="207873"/>
                </a:lnTo>
                <a:lnTo>
                  <a:pt x="175869" y="236639"/>
                </a:lnTo>
                <a:lnTo>
                  <a:pt x="175869" y="318236"/>
                </a:lnTo>
                <a:lnTo>
                  <a:pt x="43472" y="277444"/>
                </a:lnTo>
                <a:lnTo>
                  <a:pt x="175869" y="236639"/>
                </a:lnTo>
                <a:lnTo>
                  <a:pt x="175869" y="207873"/>
                </a:lnTo>
                <a:lnTo>
                  <a:pt x="3835" y="262420"/>
                </a:lnTo>
                <a:lnTo>
                  <a:pt x="3835" y="290144"/>
                </a:lnTo>
                <a:lnTo>
                  <a:pt x="273240" y="375970"/>
                </a:lnTo>
                <a:lnTo>
                  <a:pt x="273240" y="347484"/>
                </a:lnTo>
                <a:lnTo>
                  <a:pt x="197815" y="324002"/>
                </a:lnTo>
                <a:lnTo>
                  <a:pt x="197815" y="318236"/>
                </a:lnTo>
                <a:lnTo>
                  <a:pt x="197815" y="236639"/>
                </a:lnTo>
                <a:lnTo>
                  <a:pt x="197815" y="230492"/>
                </a:lnTo>
                <a:lnTo>
                  <a:pt x="273240" y="207010"/>
                </a:lnTo>
                <a:lnTo>
                  <a:pt x="273240" y="176999"/>
                </a:lnTo>
                <a:close/>
              </a:path>
              <a:path w="277495" h="556894">
                <a:moveTo>
                  <a:pt x="277101" y="76962"/>
                </a:moveTo>
                <a:lnTo>
                  <a:pt x="272364" y="47345"/>
                </a:lnTo>
                <a:lnTo>
                  <a:pt x="258622" y="23812"/>
                </a:lnTo>
                <a:lnTo>
                  <a:pt x="236499" y="8293"/>
                </a:lnTo>
                <a:lnTo>
                  <a:pt x="206679" y="2692"/>
                </a:lnTo>
                <a:lnTo>
                  <a:pt x="181013" y="7353"/>
                </a:lnTo>
                <a:lnTo>
                  <a:pt x="159042" y="20294"/>
                </a:lnTo>
                <a:lnTo>
                  <a:pt x="140093" y="40030"/>
                </a:lnTo>
                <a:lnTo>
                  <a:pt x="123545" y="65036"/>
                </a:lnTo>
                <a:lnTo>
                  <a:pt x="109689" y="86804"/>
                </a:lnTo>
                <a:lnTo>
                  <a:pt x="95631" y="103136"/>
                </a:lnTo>
                <a:lnTo>
                  <a:pt x="80124" y="113423"/>
                </a:lnTo>
                <a:lnTo>
                  <a:pt x="61963" y="116992"/>
                </a:lnTo>
                <a:lnTo>
                  <a:pt x="46710" y="113944"/>
                </a:lnTo>
                <a:lnTo>
                  <a:pt x="34925" y="105308"/>
                </a:lnTo>
                <a:lnTo>
                  <a:pt x="27330" y="91833"/>
                </a:lnTo>
                <a:lnTo>
                  <a:pt x="24638" y="74282"/>
                </a:lnTo>
                <a:lnTo>
                  <a:pt x="25234" y="51841"/>
                </a:lnTo>
                <a:lnTo>
                  <a:pt x="29489" y="39065"/>
                </a:lnTo>
                <a:lnTo>
                  <a:pt x="41033" y="31203"/>
                </a:lnTo>
                <a:lnTo>
                  <a:pt x="63500" y="23482"/>
                </a:lnTo>
                <a:lnTo>
                  <a:pt x="54648" y="0"/>
                </a:lnTo>
                <a:lnTo>
                  <a:pt x="46101" y="3225"/>
                </a:lnTo>
                <a:lnTo>
                  <a:pt x="27317" y="14859"/>
                </a:lnTo>
                <a:lnTo>
                  <a:pt x="8534" y="37833"/>
                </a:lnTo>
                <a:lnTo>
                  <a:pt x="0" y="75044"/>
                </a:lnTo>
                <a:lnTo>
                  <a:pt x="4635" y="103263"/>
                </a:lnTo>
                <a:lnTo>
                  <a:pt x="17741" y="125564"/>
                </a:lnTo>
                <a:lnTo>
                  <a:pt x="38150" y="140208"/>
                </a:lnTo>
                <a:lnTo>
                  <a:pt x="64655" y="145478"/>
                </a:lnTo>
                <a:lnTo>
                  <a:pt x="87655" y="141008"/>
                </a:lnTo>
                <a:lnTo>
                  <a:pt x="108673" y="128447"/>
                </a:lnTo>
                <a:lnTo>
                  <a:pt x="127596" y="109118"/>
                </a:lnTo>
                <a:lnTo>
                  <a:pt x="144322" y="84289"/>
                </a:lnTo>
                <a:lnTo>
                  <a:pt x="158813" y="61531"/>
                </a:lnTo>
                <a:lnTo>
                  <a:pt x="173659" y="44881"/>
                </a:lnTo>
                <a:lnTo>
                  <a:pt x="190106" y="34645"/>
                </a:lnTo>
                <a:lnTo>
                  <a:pt x="209372" y="31165"/>
                </a:lnTo>
                <a:lnTo>
                  <a:pt x="226974" y="34429"/>
                </a:lnTo>
                <a:lnTo>
                  <a:pt x="240576" y="43726"/>
                </a:lnTo>
                <a:lnTo>
                  <a:pt x="249351" y="58293"/>
                </a:lnTo>
                <a:lnTo>
                  <a:pt x="252463" y="77355"/>
                </a:lnTo>
                <a:lnTo>
                  <a:pt x="251714" y="101625"/>
                </a:lnTo>
                <a:lnTo>
                  <a:pt x="246494" y="115658"/>
                </a:lnTo>
                <a:lnTo>
                  <a:pt x="232321" y="124764"/>
                </a:lnTo>
                <a:lnTo>
                  <a:pt x="204736" y="134315"/>
                </a:lnTo>
                <a:lnTo>
                  <a:pt x="213207" y="157797"/>
                </a:lnTo>
                <a:lnTo>
                  <a:pt x="223189" y="154203"/>
                </a:lnTo>
                <a:lnTo>
                  <a:pt x="245148" y="141490"/>
                </a:lnTo>
                <a:lnTo>
                  <a:pt x="267119" y="116713"/>
                </a:lnTo>
                <a:lnTo>
                  <a:pt x="277101" y="7696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436524" y="13150012"/>
            <a:ext cx="269875" cy="29845"/>
          </a:xfrm>
          <a:custGeom>
            <a:avLst/>
            <a:gdLst/>
            <a:ahLst/>
            <a:cxnLst/>
            <a:rect l="l" t="t" r="r" b="b"/>
            <a:pathLst>
              <a:path w="269875" h="29844">
                <a:moveTo>
                  <a:pt x="269405" y="0"/>
                </a:moveTo>
                <a:lnTo>
                  <a:pt x="0" y="0"/>
                </a:lnTo>
                <a:lnTo>
                  <a:pt x="0" y="29248"/>
                </a:lnTo>
                <a:lnTo>
                  <a:pt x="269405" y="29248"/>
                </a:lnTo>
                <a:lnTo>
                  <a:pt x="26940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432663" y="12729819"/>
            <a:ext cx="277495" cy="360680"/>
          </a:xfrm>
          <a:custGeom>
            <a:avLst/>
            <a:gdLst/>
            <a:ahLst/>
            <a:cxnLst/>
            <a:rect l="l" t="t" r="r" b="b"/>
            <a:pathLst>
              <a:path w="277495" h="360680">
                <a:moveTo>
                  <a:pt x="277101" y="280123"/>
                </a:moveTo>
                <a:lnTo>
                  <a:pt x="271284" y="247167"/>
                </a:lnTo>
                <a:lnTo>
                  <a:pt x="254495" y="221919"/>
                </a:lnTo>
                <a:lnTo>
                  <a:pt x="227749" y="205765"/>
                </a:lnTo>
                <a:lnTo>
                  <a:pt x="192036" y="200075"/>
                </a:lnTo>
                <a:lnTo>
                  <a:pt x="180111" y="200075"/>
                </a:lnTo>
                <a:lnTo>
                  <a:pt x="180111" y="227393"/>
                </a:lnTo>
                <a:lnTo>
                  <a:pt x="191655" y="227393"/>
                </a:lnTo>
                <a:lnTo>
                  <a:pt x="216789" y="230924"/>
                </a:lnTo>
                <a:lnTo>
                  <a:pt x="235686" y="241160"/>
                </a:lnTo>
                <a:lnTo>
                  <a:pt x="247573" y="257606"/>
                </a:lnTo>
                <a:lnTo>
                  <a:pt x="251701" y="279730"/>
                </a:lnTo>
                <a:lnTo>
                  <a:pt x="247573" y="301879"/>
                </a:lnTo>
                <a:lnTo>
                  <a:pt x="235686" y="318325"/>
                </a:lnTo>
                <a:lnTo>
                  <a:pt x="216789" y="328561"/>
                </a:lnTo>
                <a:lnTo>
                  <a:pt x="191655" y="332079"/>
                </a:lnTo>
                <a:lnTo>
                  <a:pt x="85826" y="332079"/>
                </a:lnTo>
                <a:lnTo>
                  <a:pt x="60540" y="328561"/>
                </a:lnTo>
                <a:lnTo>
                  <a:pt x="41668" y="318325"/>
                </a:lnTo>
                <a:lnTo>
                  <a:pt x="29870" y="301879"/>
                </a:lnTo>
                <a:lnTo>
                  <a:pt x="25793" y="279730"/>
                </a:lnTo>
                <a:lnTo>
                  <a:pt x="29870" y="257606"/>
                </a:lnTo>
                <a:lnTo>
                  <a:pt x="41668" y="241160"/>
                </a:lnTo>
                <a:lnTo>
                  <a:pt x="60540" y="230924"/>
                </a:lnTo>
                <a:lnTo>
                  <a:pt x="85826" y="227393"/>
                </a:lnTo>
                <a:lnTo>
                  <a:pt x="93522" y="227393"/>
                </a:lnTo>
                <a:lnTo>
                  <a:pt x="93522" y="200075"/>
                </a:lnTo>
                <a:lnTo>
                  <a:pt x="84289" y="200075"/>
                </a:lnTo>
                <a:lnTo>
                  <a:pt x="48717" y="205600"/>
                </a:lnTo>
                <a:lnTo>
                  <a:pt x="22225" y="221386"/>
                </a:lnTo>
                <a:lnTo>
                  <a:pt x="5702" y="246354"/>
                </a:lnTo>
                <a:lnTo>
                  <a:pt x="0" y="279349"/>
                </a:lnTo>
                <a:lnTo>
                  <a:pt x="5829" y="312674"/>
                </a:lnTo>
                <a:lnTo>
                  <a:pt x="22618" y="338289"/>
                </a:lnTo>
                <a:lnTo>
                  <a:pt x="49364" y="354761"/>
                </a:lnTo>
                <a:lnTo>
                  <a:pt x="85064" y="360565"/>
                </a:lnTo>
                <a:lnTo>
                  <a:pt x="192811" y="360565"/>
                </a:lnTo>
                <a:lnTo>
                  <a:pt x="228396" y="354926"/>
                </a:lnTo>
                <a:lnTo>
                  <a:pt x="254889" y="338823"/>
                </a:lnTo>
                <a:lnTo>
                  <a:pt x="271411" y="313486"/>
                </a:lnTo>
                <a:lnTo>
                  <a:pt x="277101" y="280123"/>
                </a:lnTo>
                <a:close/>
              </a:path>
              <a:path w="277495" h="360680">
                <a:moveTo>
                  <a:pt x="277114" y="76962"/>
                </a:moveTo>
                <a:lnTo>
                  <a:pt x="272376" y="47332"/>
                </a:lnTo>
                <a:lnTo>
                  <a:pt x="258635" y="23812"/>
                </a:lnTo>
                <a:lnTo>
                  <a:pt x="236512" y="8293"/>
                </a:lnTo>
                <a:lnTo>
                  <a:pt x="206692" y="2692"/>
                </a:lnTo>
                <a:lnTo>
                  <a:pt x="181025" y="7340"/>
                </a:lnTo>
                <a:lnTo>
                  <a:pt x="159054" y="20294"/>
                </a:lnTo>
                <a:lnTo>
                  <a:pt x="140106" y="40030"/>
                </a:lnTo>
                <a:lnTo>
                  <a:pt x="123558" y="65036"/>
                </a:lnTo>
                <a:lnTo>
                  <a:pt x="109702" y="86791"/>
                </a:lnTo>
                <a:lnTo>
                  <a:pt x="95643" y="103136"/>
                </a:lnTo>
                <a:lnTo>
                  <a:pt x="80137" y="113423"/>
                </a:lnTo>
                <a:lnTo>
                  <a:pt x="61976" y="116992"/>
                </a:lnTo>
                <a:lnTo>
                  <a:pt x="46723" y="113944"/>
                </a:lnTo>
                <a:lnTo>
                  <a:pt x="34937" y="105295"/>
                </a:lnTo>
                <a:lnTo>
                  <a:pt x="27343" y="91833"/>
                </a:lnTo>
                <a:lnTo>
                  <a:pt x="24650" y="74282"/>
                </a:lnTo>
                <a:lnTo>
                  <a:pt x="25247" y="51828"/>
                </a:lnTo>
                <a:lnTo>
                  <a:pt x="29502" y="39052"/>
                </a:lnTo>
                <a:lnTo>
                  <a:pt x="41046" y="31191"/>
                </a:lnTo>
                <a:lnTo>
                  <a:pt x="63512" y="23482"/>
                </a:lnTo>
                <a:lnTo>
                  <a:pt x="54660" y="0"/>
                </a:lnTo>
                <a:lnTo>
                  <a:pt x="46113" y="3225"/>
                </a:lnTo>
                <a:lnTo>
                  <a:pt x="27330" y="14859"/>
                </a:lnTo>
                <a:lnTo>
                  <a:pt x="8547" y="37820"/>
                </a:lnTo>
                <a:lnTo>
                  <a:pt x="12" y="75044"/>
                </a:lnTo>
                <a:lnTo>
                  <a:pt x="4648" y="103251"/>
                </a:lnTo>
                <a:lnTo>
                  <a:pt x="17754" y="125552"/>
                </a:lnTo>
                <a:lnTo>
                  <a:pt x="38163" y="140208"/>
                </a:lnTo>
                <a:lnTo>
                  <a:pt x="64668" y="145478"/>
                </a:lnTo>
                <a:lnTo>
                  <a:pt x="87668" y="140995"/>
                </a:lnTo>
                <a:lnTo>
                  <a:pt x="108686" y="128447"/>
                </a:lnTo>
                <a:lnTo>
                  <a:pt x="127609" y="109105"/>
                </a:lnTo>
                <a:lnTo>
                  <a:pt x="144335" y="84289"/>
                </a:lnTo>
                <a:lnTo>
                  <a:pt x="158826" y="61531"/>
                </a:lnTo>
                <a:lnTo>
                  <a:pt x="173672" y="44869"/>
                </a:lnTo>
                <a:lnTo>
                  <a:pt x="190119" y="34645"/>
                </a:lnTo>
                <a:lnTo>
                  <a:pt x="209384" y="31165"/>
                </a:lnTo>
                <a:lnTo>
                  <a:pt x="226987" y="34429"/>
                </a:lnTo>
                <a:lnTo>
                  <a:pt x="240588" y="43726"/>
                </a:lnTo>
                <a:lnTo>
                  <a:pt x="249364" y="58280"/>
                </a:lnTo>
                <a:lnTo>
                  <a:pt x="252476" y="77355"/>
                </a:lnTo>
                <a:lnTo>
                  <a:pt x="251726" y="101625"/>
                </a:lnTo>
                <a:lnTo>
                  <a:pt x="246507" y="115646"/>
                </a:lnTo>
                <a:lnTo>
                  <a:pt x="232333" y="124764"/>
                </a:lnTo>
                <a:lnTo>
                  <a:pt x="204749" y="134315"/>
                </a:lnTo>
                <a:lnTo>
                  <a:pt x="213220" y="157797"/>
                </a:lnTo>
                <a:lnTo>
                  <a:pt x="223202" y="154203"/>
                </a:lnTo>
                <a:lnTo>
                  <a:pt x="245160" y="141478"/>
                </a:lnTo>
                <a:lnTo>
                  <a:pt x="267131" y="116700"/>
                </a:lnTo>
                <a:lnTo>
                  <a:pt x="277114" y="7696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437311" y="3381667"/>
            <a:ext cx="269875" cy="1016000"/>
          </a:xfrm>
          <a:custGeom>
            <a:avLst/>
            <a:gdLst/>
            <a:ahLst/>
            <a:cxnLst/>
            <a:rect l="l" t="t" r="r" b="b"/>
            <a:pathLst>
              <a:path w="269875" h="1016000">
                <a:moveTo>
                  <a:pt x="269405" y="816508"/>
                </a:moveTo>
                <a:lnTo>
                  <a:pt x="172034" y="847382"/>
                </a:lnTo>
                <a:lnTo>
                  <a:pt x="172034" y="876147"/>
                </a:lnTo>
                <a:lnTo>
                  <a:pt x="172034" y="957745"/>
                </a:lnTo>
                <a:lnTo>
                  <a:pt x="39636" y="916952"/>
                </a:lnTo>
                <a:lnTo>
                  <a:pt x="172034" y="876147"/>
                </a:lnTo>
                <a:lnTo>
                  <a:pt x="172034" y="847382"/>
                </a:lnTo>
                <a:lnTo>
                  <a:pt x="0" y="901928"/>
                </a:lnTo>
                <a:lnTo>
                  <a:pt x="0" y="929652"/>
                </a:lnTo>
                <a:lnTo>
                  <a:pt x="269405" y="1015466"/>
                </a:lnTo>
                <a:lnTo>
                  <a:pt x="269405" y="986993"/>
                </a:lnTo>
                <a:lnTo>
                  <a:pt x="193979" y="963510"/>
                </a:lnTo>
                <a:lnTo>
                  <a:pt x="193979" y="957745"/>
                </a:lnTo>
                <a:lnTo>
                  <a:pt x="193979" y="876147"/>
                </a:lnTo>
                <a:lnTo>
                  <a:pt x="193979" y="870000"/>
                </a:lnTo>
                <a:lnTo>
                  <a:pt x="269405" y="846518"/>
                </a:lnTo>
                <a:lnTo>
                  <a:pt x="269405" y="816508"/>
                </a:lnTo>
                <a:close/>
              </a:path>
              <a:path w="269875" h="1016000">
                <a:moveTo>
                  <a:pt x="269405" y="200088"/>
                </a:moveTo>
                <a:lnTo>
                  <a:pt x="172034" y="230962"/>
                </a:lnTo>
                <a:lnTo>
                  <a:pt x="172034" y="259727"/>
                </a:lnTo>
                <a:lnTo>
                  <a:pt x="172034" y="341325"/>
                </a:lnTo>
                <a:lnTo>
                  <a:pt x="39636" y="300532"/>
                </a:lnTo>
                <a:lnTo>
                  <a:pt x="172034" y="259727"/>
                </a:lnTo>
                <a:lnTo>
                  <a:pt x="172034" y="230962"/>
                </a:lnTo>
                <a:lnTo>
                  <a:pt x="0" y="285508"/>
                </a:lnTo>
                <a:lnTo>
                  <a:pt x="0" y="313232"/>
                </a:lnTo>
                <a:lnTo>
                  <a:pt x="269405" y="399059"/>
                </a:lnTo>
                <a:lnTo>
                  <a:pt x="269405" y="370573"/>
                </a:lnTo>
                <a:lnTo>
                  <a:pt x="193979" y="347091"/>
                </a:lnTo>
                <a:lnTo>
                  <a:pt x="193979" y="341325"/>
                </a:lnTo>
                <a:lnTo>
                  <a:pt x="193979" y="259727"/>
                </a:lnTo>
                <a:lnTo>
                  <a:pt x="193979" y="253580"/>
                </a:lnTo>
                <a:lnTo>
                  <a:pt x="269405" y="230098"/>
                </a:lnTo>
                <a:lnTo>
                  <a:pt x="269405" y="200088"/>
                </a:lnTo>
                <a:close/>
              </a:path>
              <a:path w="269875" h="1016000">
                <a:moveTo>
                  <a:pt x="269405" y="0"/>
                </a:moveTo>
                <a:lnTo>
                  <a:pt x="0" y="0"/>
                </a:lnTo>
                <a:lnTo>
                  <a:pt x="0" y="26555"/>
                </a:lnTo>
                <a:lnTo>
                  <a:pt x="215150" y="26555"/>
                </a:lnTo>
                <a:lnTo>
                  <a:pt x="0" y="137782"/>
                </a:lnTo>
                <a:lnTo>
                  <a:pt x="0" y="165493"/>
                </a:lnTo>
                <a:lnTo>
                  <a:pt x="269405" y="165493"/>
                </a:lnTo>
                <a:lnTo>
                  <a:pt x="269405" y="139319"/>
                </a:lnTo>
                <a:lnTo>
                  <a:pt x="51574" y="139319"/>
                </a:lnTo>
                <a:lnTo>
                  <a:pt x="269405" y="26555"/>
                </a:lnTo>
                <a:lnTo>
                  <a:pt x="269405" y="0"/>
                </a:lnTo>
                <a:close/>
              </a:path>
              <a:path w="269875" h="1016000">
                <a:moveTo>
                  <a:pt x="269417" y="706856"/>
                </a:moveTo>
                <a:lnTo>
                  <a:pt x="263321" y="670267"/>
                </a:lnTo>
                <a:lnTo>
                  <a:pt x="249224" y="648754"/>
                </a:lnTo>
                <a:lnTo>
                  <a:pt x="245503" y="643064"/>
                </a:lnTo>
                <a:lnTo>
                  <a:pt x="244398" y="642416"/>
                </a:lnTo>
                <a:lnTo>
                  <a:pt x="244398" y="706856"/>
                </a:lnTo>
                <a:lnTo>
                  <a:pt x="244398" y="753427"/>
                </a:lnTo>
                <a:lnTo>
                  <a:pt x="25031" y="753427"/>
                </a:lnTo>
                <a:lnTo>
                  <a:pt x="25031" y="706856"/>
                </a:lnTo>
                <a:lnTo>
                  <a:pt x="29476" y="681863"/>
                </a:lnTo>
                <a:lnTo>
                  <a:pt x="42443" y="663651"/>
                </a:lnTo>
                <a:lnTo>
                  <a:pt x="63347" y="652526"/>
                </a:lnTo>
                <a:lnTo>
                  <a:pt x="91617" y="648754"/>
                </a:lnTo>
                <a:lnTo>
                  <a:pt x="178206" y="648754"/>
                </a:lnTo>
                <a:lnTo>
                  <a:pt x="206248" y="652526"/>
                </a:lnTo>
                <a:lnTo>
                  <a:pt x="227025" y="663651"/>
                </a:lnTo>
                <a:lnTo>
                  <a:pt x="239953" y="681863"/>
                </a:lnTo>
                <a:lnTo>
                  <a:pt x="244398" y="706856"/>
                </a:lnTo>
                <a:lnTo>
                  <a:pt x="244398" y="642416"/>
                </a:lnTo>
                <a:lnTo>
                  <a:pt x="216649" y="626110"/>
                </a:lnTo>
                <a:lnTo>
                  <a:pt x="177444" y="620268"/>
                </a:lnTo>
                <a:lnTo>
                  <a:pt x="90843" y="620268"/>
                </a:lnTo>
                <a:lnTo>
                  <a:pt x="51968" y="625983"/>
                </a:lnTo>
                <a:lnTo>
                  <a:pt x="23482" y="642683"/>
                </a:lnTo>
                <a:lnTo>
                  <a:pt x="5969" y="669620"/>
                </a:lnTo>
                <a:lnTo>
                  <a:pt x="12" y="706081"/>
                </a:lnTo>
                <a:lnTo>
                  <a:pt x="12" y="781913"/>
                </a:lnTo>
                <a:lnTo>
                  <a:pt x="269417" y="781913"/>
                </a:lnTo>
                <a:lnTo>
                  <a:pt x="269417" y="753427"/>
                </a:lnTo>
                <a:lnTo>
                  <a:pt x="269417" y="706856"/>
                </a:lnTo>
                <a:close/>
              </a:path>
              <a:path w="269875" h="1016000">
                <a:moveTo>
                  <a:pt x="269417" y="476758"/>
                </a:moveTo>
                <a:lnTo>
                  <a:pt x="12" y="391312"/>
                </a:lnTo>
                <a:lnTo>
                  <a:pt x="12" y="420941"/>
                </a:lnTo>
                <a:lnTo>
                  <a:pt x="225158" y="489839"/>
                </a:lnTo>
                <a:lnTo>
                  <a:pt x="12" y="558723"/>
                </a:lnTo>
                <a:lnTo>
                  <a:pt x="12" y="589521"/>
                </a:lnTo>
                <a:lnTo>
                  <a:pt x="269417" y="504469"/>
                </a:lnTo>
                <a:lnTo>
                  <a:pt x="269417" y="4767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433475" y="3163495"/>
            <a:ext cx="277495" cy="160655"/>
          </a:xfrm>
          <a:custGeom>
            <a:avLst/>
            <a:gdLst/>
            <a:ahLst/>
            <a:cxnLst/>
            <a:rect l="l" t="t" r="r" b="b"/>
            <a:pathLst>
              <a:path w="277495" h="160654">
                <a:moveTo>
                  <a:pt x="192036" y="0"/>
                </a:moveTo>
                <a:lnTo>
                  <a:pt x="180111" y="0"/>
                </a:lnTo>
                <a:lnTo>
                  <a:pt x="180111" y="27317"/>
                </a:lnTo>
                <a:lnTo>
                  <a:pt x="191655" y="27317"/>
                </a:lnTo>
                <a:lnTo>
                  <a:pt x="216789" y="30842"/>
                </a:lnTo>
                <a:lnTo>
                  <a:pt x="235680" y="41079"/>
                </a:lnTo>
                <a:lnTo>
                  <a:pt x="247569" y="57519"/>
                </a:lnTo>
                <a:lnTo>
                  <a:pt x="251701" y="79654"/>
                </a:lnTo>
                <a:lnTo>
                  <a:pt x="247569" y="101803"/>
                </a:lnTo>
                <a:lnTo>
                  <a:pt x="235680" y="118251"/>
                </a:lnTo>
                <a:lnTo>
                  <a:pt x="216789" y="128490"/>
                </a:lnTo>
                <a:lnTo>
                  <a:pt x="191655" y="132016"/>
                </a:lnTo>
                <a:lnTo>
                  <a:pt x="85826" y="132016"/>
                </a:lnTo>
                <a:lnTo>
                  <a:pt x="60533" y="128490"/>
                </a:lnTo>
                <a:lnTo>
                  <a:pt x="41665" y="118251"/>
                </a:lnTo>
                <a:lnTo>
                  <a:pt x="29869" y="101803"/>
                </a:lnTo>
                <a:lnTo>
                  <a:pt x="25793" y="79654"/>
                </a:lnTo>
                <a:lnTo>
                  <a:pt x="29869" y="57519"/>
                </a:lnTo>
                <a:lnTo>
                  <a:pt x="41665" y="41079"/>
                </a:lnTo>
                <a:lnTo>
                  <a:pt x="60533" y="30842"/>
                </a:lnTo>
                <a:lnTo>
                  <a:pt x="85826" y="27317"/>
                </a:lnTo>
                <a:lnTo>
                  <a:pt x="93522" y="27317"/>
                </a:lnTo>
                <a:lnTo>
                  <a:pt x="93522" y="0"/>
                </a:lnTo>
                <a:lnTo>
                  <a:pt x="84289" y="0"/>
                </a:lnTo>
                <a:lnTo>
                  <a:pt x="48707" y="5514"/>
                </a:lnTo>
                <a:lnTo>
                  <a:pt x="22223" y="21310"/>
                </a:lnTo>
                <a:lnTo>
                  <a:pt x="5699" y="46270"/>
                </a:lnTo>
                <a:lnTo>
                  <a:pt x="0" y="79273"/>
                </a:lnTo>
                <a:lnTo>
                  <a:pt x="5820" y="112585"/>
                </a:lnTo>
                <a:lnTo>
                  <a:pt x="22610" y="138212"/>
                </a:lnTo>
                <a:lnTo>
                  <a:pt x="49361" y="154673"/>
                </a:lnTo>
                <a:lnTo>
                  <a:pt x="85064" y="160489"/>
                </a:lnTo>
                <a:lnTo>
                  <a:pt x="192811" y="160489"/>
                </a:lnTo>
                <a:lnTo>
                  <a:pt x="228393" y="154848"/>
                </a:lnTo>
                <a:lnTo>
                  <a:pt x="254877" y="138742"/>
                </a:lnTo>
                <a:lnTo>
                  <a:pt x="271401" y="113400"/>
                </a:lnTo>
                <a:lnTo>
                  <a:pt x="277101" y="80048"/>
                </a:lnTo>
                <a:lnTo>
                  <a:pt x="271280" y="47079"/>
                </a:lnTo>
                <a:lnTo>
                  <a:pt x="254490" y="21836"/>
                </a:lnTo>
                <a:lnTo>
                  <a:pt x="227739" y="5687"/>
                </a:lnTo>
                <a:lnTo>
                  <a:pt x="192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437324" y="2763329"/>
            <a:ext cx="269875" cy="342900"/>
          </a:xfrm>
          <a:custGeom>
            <a:avLst/>
            <a:gdLst/>
            <a:ahLst/>
            <a:cxnLst/>
            <a:rect l="l" t="t" r="r" b="b"/>
            <a:pathLst>
              <a:path w="269875" h="342900">
                <a:moveTo>
                  <a:pt x="269405" y="205320"/>
                </a:moveTo>
                <a:lnTo>
                  <a:pt x="244386" y="205320"/>
                </a:lnTo>
                <a:lnTo>
                  <a:pt x="244386" y="207860"/>
                </a:lnTo>
                <a:lnTo>
                  <a:pt x="244386" y="223100"/>
                </a:lnTo>
                <a:lnTo>
                  <a:pt x="244386" y="314540"/>
                </a:lnTo>
                <a:lnTo>
                  <a:pt x="140868" y="314540"/>
                </a:lnTo>
                <a:lnTo>
                  <a:pt x="140868" y="223100"/>
                </a:lnTo>
                <a:lnTo>
                  <a:pt x="117386" y="223100"/>
                </a:lnTo>
                <a:lnTo>
                  <a:pt x="117386" y="314540"/>
                </a:lnTo>
                <a:lnTo>
                  <a:pt x="25019" y="314540"/>
                </a:lnTo>
                <a:lnTo>
                  <a:pt x="25019" y="223100"/>
                </a:lnTo>
                <a:lnTo>
                  <a:pt x="25019" y="207860"/>
                </a:lnTo>
                <a:lnTo>
                  <a:pt x="0" y="207860"/>
                </a:lnTo>
                <a:lnTo>
                  <a:pt x="0" y="223100"/>
                </a:lnTo>
                <a:lnTo>
                  <a:pt x="0" y="314540"/>
                </a:lnTo>
                <a:lnTo>
                  <a:pt x="0" y="342480"/>
                </a:lnTo>
                <a:lnTo>
                  <a:pt x="269405" y="342480"/>
                </a:lnTo>
                <a:lnTo>
                  <a:pt x="269405" y="314540"/>
                </a:lnTo>
                <a:lnTo>
                  <a:pt x="269405" y="223100"/>
                </a:lnTo>
                <a:lnTo>
                  <a:pt x="269405" y="207860"/>
                </a:lnTo>
                <a:lnTo>
                  <a:pt x="269405" y="205320"/>
                </a:lnTo>
                <a:close/>
              </a:path>
              <a:path w="269875" h="342900">
                <a:moveTo>
                  <a:pt x="269405" y="86588"/>
                </a:moveTo>
                <a:lnTo>
                  <a:pt x="263309" y="50012"/>
                </a:lnTo>
                <a:lnTo>
                  <a:pt x="249212" y="28486"/>
                </a:lnTo>
                <a:lnTo>
                  <a:pt x="245491" y="22809"/>
                </a:lnTo>
                <a:lnTo>
                  <a:pt x="244386" y="22161"/>
                </a:lnTo>
                <a:lnTo>
                  <a:pt x="244386" y="86588"/>
                </a:lnTo>
                <a:lnTo>
                  <a:pt x="244386" y="133159"/>
                </a:lnTo>
                <a:lnTo>
                  <a:pt x="25019" y="133159"/>
                </a:lnTo>
                <a:lnTo>
                  <a:pt x="25019" y="86588"/>
                </a:lnTo>
                <a:lnTo>
                  <a:pt x="29464" y="61595"/>
                </a:lnTo>
                <a:lnTo>
                  <a:pt x="42430" y="43395"/>
                </a:lnTo>
                <a:lnTo>
                  <a:pt x="63334" y="32258"/>
                </a:lnTo>
                <a:lnTo>
                  <a:pt x="91605" y="28486"/>
                </a:lnTo>
                <a:lnTo>
                  <a:pt x="178193" y="28486"/>
                </a:lnTo>
                <a:lnTo>
                  <a:pt x="206235" y="32258"/>
                </a:lnTo>
                <a:lnTo>
                  <a:pt x="227012" y="43395"/>
                </a:lnTo>
                <a:lnTo>
                  <a:pt x="239941" y="61595"/>
                </a:lnTo>
                <a:lnTo>
                  <a:pt x="244386" y="86588"/>
                </a:lnTo>
                <a:lnTo>
                  <a:pt x="244386" y="22161"/>
                </a:lnTo>
                <a:lnTo>
                  <a:pt x="216636" y="5842"/>
                </a:lnTo>
                <a:lnTo>
                  <a:pt x="177431" y="0"/>
                </a:lnTo>
                <a:lnTo>
                  <a:pt x="90830" y="0"/>
                </a:lnTo>
                <a:lnTo>
                  <a:pt x="51955" y="5727"/>
                </a:lnTo>
                <a:lnTo>
                  <a:pt x="23469" y="22415"/>
                </a:lnTo>
                <a:lnTo>
                  <a:pt x="5956" y="49364"/>
                </a:lnTo>
                <a:lnTo>
                  <a:pt x="0" y="85813"/>
                </a:lnTo>
                <a:lnTo>
                  <a:pt x="0" y="161645"/>
                </a:lnTo>
                <a:lnTo>
                  <a:pt x="269405" y="161645"/>
                </a:lnTo>
                <a:lnTo>
                  <a:pt x="269405" y="133159"/>
                </a:lnTo>
                <a:lnTo>
                  <a:pt x="269405" y="86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4560402" y="13947544"/>
            <a:ext cx="139700" cy="216535"/>
          </a:xfrm>
          <a:custGeom>
            <a:avLst/>
            <a:gdLst/>
            <a:ahLst/>
            <a:cxnLst/>
            <a:rect l="l" t="t" r="r" b="b"/>
            <a:pathLst>
              <a:path w="139700" h="216534">
                <a:moveTo>
                  <a:pt x="69570" y="0"/>
                </a:moveTo>
                <a:lnTo>
                  <a:pt x="32044" y="10587"/>
                </a:lnTo>
                <a:lnTo>
                  <a:pt x="5324" y="40076"/>
                </a:lnTo>
                <a:lnTo>
                  <a:pt x="0" y="65417"/>
                </a:lnTo>
                <a:lnTo>
                  <a:pt x="1295" y="79050"/>
                </a:lnTo>
                <a:lnTo>
                  <a:pt x="31162" y="118833"/>
                </a:lnTo>
                <a:lnTo>
                  <a:pt x="69570" y="128092"/>
                </a:lnTo>
                <a:lnTo>
                  <a:pt x="77965" y="128092"/>
                </a:lnTo>
                <a:lnTo>
                  <a:pt x="84696" y="129705"/>
                </a:lnTo>
                <a:lnTo>
                  <a:pt x="95859" y="136817"/>
                </a:lnTo>
                <a:lnTo>
                  <a:pt x="98907" y="142709"/>
                </a:lnTo>
                <a:lnTo>
                  <a:pt x="98907" y="157835"/>
                </a:lnTo>
                <a:lnTo>
                  <a:pt x="95770" y="163918"/>
                </a:lnTo>
                <a:lnTo>
                  <a:pt x="83591" y="173608"/>
                </a:lnTo>
                <a:lnTo>
                  <a:pt x="76949" y="175958"/>
                </a:lnTo>
                <a:lnTo>
                  <a:pt x="69570" y="175958"/>
                </a:lnTo>
                <a:lnTo>
                  <a:pt x="60969" y="174789"/>
                </a:lnTo>
                <a:lnTo>
                  <a:pt x="53284" y="171284"/>
                </a:lnTo>
                <a:lnTo>
                  <a:pt x="46515" y="165446"/>
                </a:lnTo>
                <a:lnTo>
                  <a:pt x="40665" y="157276"/>
                </a:lnTo>
                <a:lnTo>
                  <a:pt x="5943" y="177482"/>
                </a:lnTo>
                <a:lnTo>
                  <a:pt x="18271" y="194362"/>
                </a:lnTo>
                <a:lnTo>
                  <a:pt x="32985" y="206424"/>
                </a:lnTo>
                <a:lnTo>
                  <a:pt x="50084" y="213663"/>
                </a:lnTo>
                <a:lnTo>
                  <a:pt x="69570" y="216077"/>
                </a:lnTo>
                <a:lnTo>
                  <a:pt x="82967" y="214910"/>
                </a:lnTo>
                <a:lnTo>
                  <a:pt x="117856" y="197396"/>
                </a:lnTo>
                <a:lnTo>
                  <a:pt x="137822" y="163829"/>
                </a:lnTo>
                <a:lnTo>
                  <a:pt x="139153" y="150634"/>
                </a:lnTo>
                <a:lnTo>
                  <a:pt x="137858" y="137016"/>
                </a:lnTo>
                <a:lnTo>
                  <a:pt x="107984" y="97236"/>
                </a:lnTo>
                <a:lnTo>
                  <a:pt x="69570" y="87972"/>
                </a:lnTo>
                <a:lnTo>
                  <a:pt x="61087" y="87972"/>
                </a:lnTo>
                <a:lnTo>
                  <a:pt x="54305" y="86359"/>
                </a:lnTo>
                <a:lnTo>
                  <a:pt x="49237" y="83134"/>
                </a:lnTo>
                <a:lnTo>
                  <a:pt x="43154" y="79260"/>
                </a:lnTo>
                <a:lnTo>
                  <a:pt x="40106" y="73355"/>
                </a:lnTo>
                <a:lnTo>
                  <a:pt x="40106" y="58229"/>
                </a:lnTo>
                <a:lnTo>
                  <a:pt x="43294" y="52158"/>
                </a:lnTo>
                <a:lnTo>
                  <a:pt x="55562" y="42557"/>
                </a:lnTo>
                <a:lnTo>
                  <a:pt x="62204" y="40246"/>
                </a:lnTo>
                <a:lnTo>
                  <a:pt x="69570" y="40246"/>
                </a:lnTo>
                <a:lnTo>
                  <a:pt x="78169" y="41405"/>
                </a:lnTo>
                <a:lnTo>
                  <a:pt x="85831" y="44883"/>
                </a:lnTo>
                <a:lnTo>
                  <a:pt x="92557" y="50677"/>
                </a:lnTo>
                <a:lnTo>
                  <a:pt x="98348" y="58788"/>
                </a:lnTo>
                <a:lnTo>
                  <a:pt x="133210" y="38734"/>
                </a:lnTo>
                <a:lnTo>
                  <a:pt x="120830" y="21790"/>
                </a:lnTo>
                <a:lnTo>
                  <a:pt x="106095" y="9685"/>
                </a:lnTo>
                <a:lnTo>
                  <a:pt x="89008" y="2421"/>
                </a:lnTo>
                <a:lnTo>
                  <a:pt x="6957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4705769" y="13951839"/>
            <a:ext cx="414020" cy="207645"/>
          </a:xfrm>
          <a:custGeom>
            <a:avLst/>
            <a:gdLst/>
            <a:ahLst/>
            <a:cxnLst/>
            <a:rect l="l" t="t" r="r" b="b"/>
            <a:pathLst>
              <a:path w="414020" h="207644">
                <a:moveTo>
                  <a:pt x="121869" y="0"/>
                </a:moveTo>
                <a:lnTo>
                  <a:pt x="0" y="0"/>
                </a:lnTo>
                <a:lnTo>
                  <a:pt x="0" y="40640"/>
                </a:lnTo>
                <a:lnTo>
                  <a:pt x="40805" y="40640"/>
                </a:lnTo>
                <a:lnTo>
                  <a:pt x="40805" y="207010"/>
                </a:lnTo>
                <a:lnTo>
                  <a:pt x="81064" y="207010"/>
                </a:lnTo>
                <a:lnTo>
                  <a:pt x="81064" y="40640"/>
                </a:lnTo>
                <a:lnTo>
                  <a:pt x="121869" y="40640"/>
                </a:lnTo>
                <a:lnTo>
                  <a:pt x="121869" y="0"/>
                </a:lnTo>
                <a:close/>
              </a:path>
              <a:path w="414020" h="207644">
                <a:moveTo>
                  <a:pt x="259105" y="207492"/>
                </a:moveTo>
                <a:lnTo>
                  <a:pt x="250939" y="175958"/>
                </a:lnTo>
                <a:lnTo>
                  <a:pt x="240525" y="135699"/>
                </a:lnTo>
                <a:lnTo>
                  <a:pt x="223037" y="68059"/>
                </a:lnTo>
                <a:lnTo>
                  <a:pt x="205435" y="0"/>
                </a:lnTo>
                <a:lnTo>
                  <a:pt x="199072" y="0"/>
                </a:lnTo>
                <a:lnTo>
                  <a:pt x="199072" y="135699"/>
                </a:lnTo>
                <a:lnTo>
                  <a:pt x="164071" y="135699"/>
                </a:lnTo>
                <a:lnTo>
                  <a:pt x="181508" y="68059"/>
                </a:lnTo>
                <a:lnTo>
                  <a:pt x="199072" y="135699"/>
                </a:lnTo>
                <a:lnTo>
                  <a:pt x="199072" y="0"/>
                </a:lnTo>
                <a:lnTo>
                  <a:pt x="157708" y="0"/>
                </a:lnTo>
                <a:lnTo>
                  <a:pt x="104038" y="207492"/>
                </a:lnTo>
                <a:lnTo>
                  <a:pt x="145402" y="207492"/>
                </a:lnTo>
                <a:lnTo>
                  <a:pt x="153555" y="175958"/>
                </a:lnTo>
                <a:lnTo>
                  <a:pt x="209575" y="175958"/>
                </a:lnTo>
                <a:lnTo>
                  <a:pt x="217741" y="207492"/>
                </a:lnTo>
                <a:lnTo>
                  <a:pt x="259105" y="207492"/>
                </a:lnTo>
                <a:close/>
              </a:path>
              <a:path w="414020" h="207644">
                <a:moveTo>
                  <a:pt x="413473" y="61963"/>
                </a:moveTo>
                <a:lnTo>
                  <a:pt x="412343" y="49644"/>
                </a:lnTo>
                <a:lnTo>
                  <a:pt x="409498" y="40106"/>
                </a:lnTo>
                <a:lnTo>
                  <a:pt x="408952" y="38239"/>
                </a:lnTo>
                <a:lnTo>
                  <a:pt x="375297" y="4559"/>
                </a:lnTo>
                <a:lnTo>
                  <a:pt x="373367" y="3987"/>
                </a:lnTo>
                <a:lnTo>
                  <a:pt x="373367" y="55968"/>
                </a:lnTo>
                <a:lnTo>
                  <a:pt x="373367" y="67868"/>
                </a:lnTo>
                <a:lnTo>
                  <a:pt x="371195" y="72986"/>
                </a:lnTo>
                <a:lnTo>
                  <a:pt x="362623" y="81572"/>
                </a:lnTo>
                <a:lnTo>
                  <a:pt x="357555" y="83680"/>
                </a:lnTo>
                <a:lnTo>
                  <a:pt x="315264" y="83680"/>
                </a:lnTo>
                <a:lnTo>
                  <a:pt x="315264" y="40106"/>
                </a:lnTo>
                <a:lnTo>
                  <a:pt x="357555" y="40106"/>
                </a:lnTo>
                <a:lnTo>
                  <a:pt x="362623" y="42278"/>
                </a:lnTo>
                <a:lnTo>
                  <a:pt x="366864" y="46609"/>
                </a:lnTo>
                <a:lnTo>
                  <a:pt x="371195" y="50850"/>
                </a:lnTo>
                <a:lnTo>
                  <a:pt x="373367" y="55968"/>
                </a:lnTo>
                <a:lnTo>
                  <a:pt x="373367" y="3987"/>
                </a:lnTo>
                <a:lnTo>
                  <a:pt x="363918" y="1143"/>
                </a:lnTo>
                <a:lnTo>
                  <a:pt x="351650" y="0"/>
                </a:lnTo>
                <a:lnTo>
                  <a:pt x="275145" y="0"/>
                </a:lnTo>
                <a:lnTo>
                  <a:pt x="275145" y="207492"/>
                </a:lnTo>
                <a:lnTo>
                  <a:pt x="315264" y="207492"/>
                </a:lnTo>
                <a:lnTo>
                  <a:pt x="315264" y="123799"/>
                </a:lnTo>
                <a:lnTo>
                  <a:pt x="330619" y="123799"/>
                </a:lnTo>
                <a:lnTo>
                  <a:pt x="365061" y="207492"/>
                </a:lnTo>
                <a:lnTo>
                  <a:pt x="408495" y="207492"/>
                </a:lnTo>
                <a:lnTo>
                  <a:pt x="374065" y="123799"/>
                </a:lnTo>
                <a:lnTo>
                  <a:pt x="372529" y="120065"/>
                </a:lnTo>
                <a:lnTo>
                  <a:pt x="381279" y="116166"/>
                </a:lnTo>
                <a:lnTo>
                  <a:pt x="409384" y="83680"/>
                </a:lnTo>
                <a:lnTo>
                  <a:pt x="410641" y="80606"/>
                </a:lnTo>
                <a:lnTo>
                  <a:pt x="412762" y="71501"/>
                </a:lnTo>
                <a:lnTo>
                  <a:pt x="413473" y="6196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5129758" y="13951839"/>
            <a:ext cx="121920" cy="207010"/>
          </a:xfrm>
          <a:custGeom>
            <a:avLst/>
            <a:gdLst/>
            <a:ahLst/>
            <a:cxnLst/>
            <a:rect l="l" t="t" r="r" b="b"/>
            <a:pathLst>
              <a:path w="121920" h="207009">
                <a:moveTo>
                  <a:pt x="121869" y="0"/>
                </a:moveTo>
                <a:lnTo>
                  <a:pt x="0" y="0"/>
                </a:lnTo>
                <a:lnTo>
                  <a:pt x="0" y="40640"/>
                </a:lnTo>
                <a:lnTo>
                  <a:pt x="40805" y="40640"/>
                </a:lnTo>
                <a:lnTo>
                  <a:pt x="40805" y="207010"/>
                </a:lnTo>
                <a:lnTo>
                  <a:pt x="81064" y="207010"/>
                </a:lnTo>
                <a:lnTo>
                  <a:pt x="81064" y="40640"/>
                </a:lnTo>
                <a:lnTo>
                  <a:pt x="121869" y="40640"/>
                </a:lnTo>
                <a:lnTo>
                  <a:pt x="12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6074558" y="14075026"/>
            <a:ext cx="40640" cy="83820"/>
          </a:xfrm>
          <a:custGeom>
            <a:avLst/>
            <a:gdLst/>
            <a:ahLst/>
            <a:cxnLst/>
            <a:rect l="l" t="t" r="r" b="b"/>
            <a:pathLst>
              <a:path w="40639" h="83819">
                <a:moveTo>
                  <a:pt x="0" y="83819"/>
                </a:moveTo>
                <a:lnTo>
                  <a:pt x="40119" y="83819"/>
                </a:lnTo>
                <a:lnTo>
                  <a:pt x="40119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6074550" y="13951838"/>
            <a:ext cx="282575" cy="207010"/>
          </a:xfrm>
          <a:custGeom>
            <a:avLst/>
            <a:gdLst/>
            <a:ahLst/>
            <a:cxnLst/>
            <a:rect l="l" t="t" r="r" b="b"/>
            <a:pathLst>
              <a:path w="282575" h="207009">
                <a:moveTo>
                  <a:pt x="142481" y="0"/>
                </a:moveTo>
                <a:lnTo>
                  <a:pt x="102374" y="0"/>
                </a:lnTo>
                <a:lnTo>
                  <a:pt x="102374" y="83820"/>
                </a:lnTo>
                <a:lnTo>
                  <a:pt x="40119" y="83820"/>
                </a:lnTo>
                <a:lnTo>
                  <a:pt x="40119" y="0"/>
                </a:lnTo>
                <a:lnTo>
                  <a:pt x="0" y="0"/>
                </a:lnTo>
                <a:lnTo>
                  <a:pt x="0" y="83820"/>
                </a:lnTo>
                <a:lnTo>
                  <a:pt x="0" y="123190"/>
                </a:lnTo>
                <a:lnTo>
                  <a:pt x="102374" y="123190"/>
                </a:lnTo>
                <a:lnTo>
                  <a:pt x="102374" y="207010"/>
                </a:lnTo>
                <a:lnTo>
                  <a:pt x="142481" y="207010"/>
                </a:lnTo>
                <a:lnTo>
                  <a:pt x="142481" y="123190"/>
                </a:lnTo>
                <a:lnTo>
                  <a:pt x="142481" y="83820"/>
                </a:lnTo>
                <a:lnTo>
                  <a:pt x="142481" y="0"/>
                </a:lnTo>
                <a:close/>
              </a:path>
              <a:path w="282575" h="207009">
                <a:moveTo>
                  <a:pt x="282067" y="0"/>
                </a:moveTo>
                <a:lnTo>
                  <a:pt x="175412" y="0"/>
                </a:lnTo>
                <a:lnTo>
                  <a:pt x="175412" y="40640"/>
                </a:lnTo>
                <a:lnTo>
                  <a:pt x="175412" y="83820"/>
                </a:lnTo>
                <a:lnTo>
                  <a:pt x="175412" y="123190"/>
                </a:lnTo>
                <a:lnTo>
                  <a:pt x="175412" y="167640"/>
                </a:lnTo>
                <a:lnTo>
                  <a:pt x="175412" y="207010"/>
                </a:lnTo>
                <a:lnTo>
                  <a:pt x="282067" y="207010"/>
                </a:lnTo>
                <a:lnTo>
                  <a:pt x="282067" y="167640"/>
                </a:lnTo>
                <a:lnTo>
                  <a:pt x="215531" y="167640"/>
                </a:lnTo>
                <a:lnTo>
                  <a:pt x="215531" y="123190"/>
                </a:lnTo>
                <a:lnTo>
                  <a:pt x="266560" y="123190"/>
                </a:lnTo>
                <a:lnTo>
                  <a:pt x="266560" y="83820"/>
                </a:lnTo>
                <a:lnTo>
                  <a:pt x="215531" y="83820"/>
                </a:lnTo>
                <a:lnTo>
                  <a:pt x="215531" y="40640"/>
                </a:lnTo>
                <a:lnTo>
                  <a:pt x="282067" y="40640"/>
                </a:lnTo>
                <a:lnTo>
                  <a:pt x="28206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3" name="bg object 6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381522" y="13951837"/>
            <a:ext cx="138328" cy="207492"/>
          </a:xfrm>
          <a:prstGeom prst="rect">
            <a:avLst/>
          </a:prstGeom>
        </p:spPr>
      </p:pic>
      <p:sp>
        <p:nvSpPr>
          <p:cNvPr id="64" name="bg object 64"/>
          <p:cNvSpPr/>
          <p:nvPr/>
        </p:nvSpPr>
        <p:spPr>
          <a:xfrm>
            <a:off x="6542811" y="13951838"/>
            <a:ext cx="106680" cy="207010"/>
          </a:xfrm>
          <a:custGeom>
            <a:avLst/>
            <a:gdLst/>
            <a:ahLst/>
            <a:cxnLst/>
            <a:rect l="l" t="t" r="r" b="b"/>
            <a:pathLst>
              <a:path w="106679" h="207009">
                <a:moveTo>
                  <a:pt x="106654" y="0"/>
                </a:moveTo>
                <a:lnTo>
                  <a:pt x="0" y="0"/>
                </a:lnTo>
                <a:lnTo>
                  <a:pt x="0" y="40640"/>
                </a:lnTo>
                <a:lnTo>
                  <a:pt x="0" y="83820"/>
                </a:lnTo>
                <a:lnTo>
                  <a:pt x="0" y="123190"/>
                </a:lnTo>
                <a:lnTo>
                  <a:pt x="0" y="167640"/>
                </a:lnTo>
                <a:lnTo>
                  <a:pt x="0" y="207010"/>
                </a:lnTo>
                <a:lnTo>
                  <a:pt x="106654" y="207010"/>
                </a:lnTo>
                <a:lnTo>
                  <a:pt x="106654" y="167640"/>
                </a:lnTo>
                <a:lnTo>
                  <a:pt x="40119" y="167640"/>
                </a:lnTo>
                <a:lnTo>
                  <a:pt x="40119" y="123190"/>
                </a:lnTo>
                <a:lnTo>
                  <a:pt x="91147" y="123190"/>
                </a:lnTo>
                <a:lnTo>
                  <a:pt x="91147" y="83820"/>
                </a:lnTo>
                <a:lnTo>
                  <a:pt x="40119" y="83820"/>
                </a:lnTo>
                <a:lnTo>
                  <a:pt x="40119" y="40640"/>
                </a:lnTo>
                <a:lnTo>
                  <a:pt x="106654" y="40640"/>
                </a:lnTo>
                <a:lnTo>
                  <a:pt x="10665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5324525" y="13868730"/>
            <a:ext cx="636270" cy="355600"/>
          </a:xfrm>
          <a:custGeom>
            <a:avLst/>
            <a:gdLst/>
            <a:ahLst/>
            <a:cxnLst/>
            <a:rect l="l" t="t" r="r" b="b"/>
            <a:pathLst>
              <a:path w="636270" h="355600">
                <a:moveTo>
                  <a:pt x="552551" y="0"/>
                </a:moveTo>
                <a:lnTo>
                  <a:pt x="83540" y="0"/>
                </a:lnTo>
                <a:lnTo>
                  <a:pt x="78384" y="4063"/>
                </a:lnTo>
                <a:lnTo>
                  <a:pt x="850" y="340017"/>
                </a:lnTo>
                <a:lnTo>
                  <a:pt x="0" y="343788"/>
                </a:lnTo>
                <a:lnTo>
                  <a:pt x="901" y="347764"/>
                </a:lnTo>
                <a:lnTo>
                  <a:pt x="3327" y="350786"/>
                </a:lnTo>
                <a:lnTo>
                  <a:pt x="5714" y="353809"/>
                </a:lnTo>
                <a:lnTo>
                  <a:pt x="9385" y="355599"/>
                </a:lnTo>
                <a:lnTo>
                  <a:pt x="626719" y="355599"/>
                </a:lnTo>
                <a:lnTo>
                  <a:pt x="630389" y="353809"/>
                </a:lnTo>
                <a:lnTo>
                  <a:pt x="632777" y="350786"/>
                </a:lnTo>
                <a:lnTo>
                  <a:pt x="635203" y="347764"/>
                </a:lnTo>
                <a:lnTo>
                  <a:pt x="636092" y="343788"/>
                </a:lnTo>
                <a:lnTo>
                  <a:pt x="635253" y="340017"/>
                </a:lnTo>
                <a:lnTo>
                  <a:pt x="632988" y="330199"/>
                </a:lnTo>
                <a:lnTo>
                  <a:pt x="305346" y="330199"/>
                </a:lnTo>
                <a:lnTo>
                  <a:pt x="305346" y="292099"/>
                </a:lnTo>
                <a:lnTo>
                  <a:pt x="624196" y="292099"/>
                </a:lnTo>
                <a:lnTo>
                  <a:pt x="618334" y="266699"/>
                </a:lnTo>
                <a:lnTo>
                  <a:pt x="305346" y="266699"/>
                </a:lnTo>
                <a:lnTo>
                  <a:pt x="305346" y="215899"/>
                </a:lnTo>
                <a:lnTo>
                  <a:pt x="606611" y="215899"/>
                </a:lnTo>
                <a:lnTo>
                  <a:pt x="600750" y="190499"/>
                </a:lnTo>
                <a:lnTo>
                  <a:pt x="305346" y="190499"/>
                </a:lnTo>
                <a:lnTo>
                  <a:pt x="305346" y="139699"/>
                </a:lnTo>
                <a:lnTo>
                  <a:pt x="589026" y="139699"/>
                </a:lnTo>
                <a:lnTo>
                  <a:pt x="583165" y="114299"/>
                </a:lnTo>
                <a:lnTo>
                  <a:pt x="305346" y="114299"/>
                </a:lnTo>
                <a:lnTo>
                  <a:pt x="305346" y="63499"/>
                </a:lnTo>
                <a:lnTo>
                  <a:pt x="571442" y="63499"/>
                </a:lnTo>
                <a:lnTo>
                  <a:pt x="565580" y="38099"/>
                </a:lnTo>
                <a:lnTo>
                  <a:pt x="305346" y="38099"/>
                </a:lnTo>
                <a:lnTo>
                  <a:pt x="305346" y="25399"/>
                </a:lnTo>
                <a:lnTo>
                  <a:pt x="562650" y="25399"/>
                </a:lnTo>
                <a:lnTo>
                  <a:pt x="559053" y="9817"/>
                </a:lnTo>
                <a:lnTo>
                  <a:pt x="557707" y="4063"/>
                </a:lnTo>
                <a:lnTo>
                  <a:pt x="552551" y="0"/>
                </a:lnTo>
                <a:close/>
              </a:path>
              <a:path w="636270" h="355600">
                <a:moveTo>
                  <a:pt x="624196" y="292099"/>
                </a:moveTo>
                <a:lnTo>
                  <a:pt x="330746" y="292099"/>
                </a:lnTo>
                <a:lnTo>
                  <a:pt x="330746" y="330199"/>
                </a:lnTo>
                <a:lnTo>
                  <a:pt x="632988" y="330199"/>
                </a:lnTo>
                <a:lnTo>
                  <a:pt x="624196" y="292099"/>
                </a:lnTo>
                <a:close/>
              </a:path>
              <a:path w="636270" h="355600">
                <a:moveTo>
                  <a:pt x="606611" y="215899"/>
                </a:moveTo>
                <a:lnTo>
                  <a:pt x="330746" y="215899"/>
                </a:lnTo>
                <a:lnTo>
                  <a:pt x="330746" y="266699"/>
                </a:lnTo>
                <a:lnTo>
                  <a:pt x="618334" y="266699"/>
                </a:lnTo>
                <a:lnTo>
                  <a:pt x="606611" y="215899"/>
                </a:lnTo>
                <a:close/>
              </a:path>
              <a:path w="636270" h="355600">
                <a:moveTo>
                  <a:pt x="589026" y="139699"/>
                </a:moveTo>
                <a:lnTo>
                  <a:pt x="330746" y="139699"/>
                </a:lnTo>
                <a:lnTo>
                  <a:pt x="330746" y="190499"/>
                </a:lnTo>
                <a:lnTo>
                  <a:pt x="600750" y="190499"/>
                </a:lnTo>
                <a:lnTo>
                  <a:pt x="589026" y="139699"/>
                </a:lnTo>
                <a:close/>
              </a:path>
              <a:path w="636270" h="355600">
                <a:moveTo>
                  <a:pt x="571442" y="63499"/>
                </a:moveTo>
                <a:lnTo>
                  <a:pt x="330746" y="63499"/>
                </a:lnTo>
                <a:lnTo>
                  <a:pt x="330746" y="114299"/>
                </a:lnTo>
                <a:lnTo>
                  <a:pt x="583165" y="114299"/>
                </a:lnTo>
                <a:lnTo>
                  <a:pt x="571442" y="63499"/>
                </a:lnTo>
                <a:close/>
              </a:path>
              <a:path w="636270" h="355600">
                <a:moveTo>
                  <a:pt x="562650" y="25399"/>
                </a:moveTo>
                <a:lnTo>
                  <a:pt x="330746" y="25399"/>
                </a:lnTo>
                <a:lnTo>
                  <a:pt x="330746" y="38099"/>
                </a:lnTo>
                <a:lnTo>
                  <a:pt x="565580" y="38099"/>
                </a:lnTo>
                <a:lnTo>
                  <a:pt x="562650" y="25399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6" name="bg object 6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103106" y="14342155"/>
            <a:ext cx="84975" cy="108788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210039" y="14368044"/>
            <a:ext cx="65405" cy="84391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438108" y="14367903"/>
            <a:ext cx="68986" cy="84531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300887" y="14367898"/>
            <a:ext cx="116319" cy="83045"/>
          </a:xfrm>
          <a:prstGeom prst="rect">
            <a:avLst/>
          </a:prstGeom>
        </p:spPr>
      </p:pic>
      <p:sp>
        <p:nvSpPr>
          <p:cNvPr id="70" name="bg object 70"/>
          <p:cNvSpPr/>
          <p:nvPr/>
        </p:nvSpPr>
        <p:spPr>
          <a:xfrm>
            <a:off x="1526368" y="14367301"/>
            <a:ext cx="18415" cy="86360"/>
          </a:xfrm>
          <a:custGeom>
            <a:avLst/>
            <a:gdLst/>
            <a:ahLst/>
            <a:cxnLst/>
            <a:rect l="l" t="t" r="r" b="b"/>
            <a:pathLst>
              <a:path w="18415" h="86359">
                <a:moveTo>
                  <a:pt x="11658" y="65633"/>
                </a:moveTo>
                <a:lnTo>
                  <a:pt x="5956" y="65633"/>
                </a:lnTo>
                <a:lnTo>
                  <a:pt x="3784" y="66497"/>
                </a:lnTo>
                <a:lnTo>
                  <a:pt x="762" y="69913"/>
                </a:lnTo>
                <a:lnTo>
                  <a:pt x="0" y="72428"/>
                </a:lnTo>
                <a:lnTo>
                  <a:pt x="0" y="79324"/>
                </a:lnTo>
                <a:lnTo>
                  <a:pt x="825" y="81889"/>
                </a:lnTo>
                <a:lnTo>
                  <a:pt x="4152" y="85013"/>
                </a:lnTo>
                <a:lnTo>
                  <a:pt x="6248" y="85801"/>
                </a:lnTo>
                <a:lnTo>
                  <a:pt x="11607" y="85801"/>
                </a:lnTo>
                <a:lnTo>
                  <a:pt x="13843" y="84937"/>
                </a:lnTo>
                <a:lnTo>
                  <a:pt x="17119" y="81457"/>
                </a:lnTo>
                <a:lnTo>
                  <a:pt x="17819" y="79324"/>
                </a:lnTo>
                <a:lnTo>
                  <a:pt x="17932" y="72428"/>
                </a:lnTo>
                <a:lnTo>
                  <a:pt x="17132" y="69913"/>
                </a:lnTo>
                <a:lnTo>
                  <a:pt x="13906" y="66497"/>
                </a:lnTo>
                <a:lnTo>
                  <a:pt x="11658" y="65633"/>
                </a:lnTo>
                <a:close/>
              </a:path>
              <a:path w="18415" h="86359">
                <a:moveTo>
                  <a:pt x="14884" y="0"/>
                </a:moveTo>
                <a:lnTo>
                  <a:pt x="2921" y="0"/>
                </a:lnTo>
                <a:lnTo>
                  <a:pt x="0" y="3352"/>
                </a:lnTo>
                <a:lnTo>
                  <a:pt x="0" y="13614"/>
                </a:lnTo>
                <a:lnTo>
                  <a:pt x="825" y="16192"/>
                </a:lnTo>
                <a:lnTo>
                  <a:pt x="4152" y="19316"/>
                </a:lnTo>
                <a:lnTo>
                  <a:pt x="6248" y="20091"/>
                </a:lnTo>
                <a:lnTo>
                  <a:pt x="11607" y="20091"/>
                </a:lnTo>
                <a:lnTo>
                  <a:pt x="13843" y="19227"/>
                </a:lnTo>
                <a:lnTo>
                  <a:pt x="17119" y="15747"/>
                </a:lnTo>
                <a:lnTo>
                  <a:pt x="17819" y="13614"/>
                </a:lnTo>
                <a:lnTo>
                  <a:pt x="17932" y="3352"/>
                </a:lnTo>
                <a:lnTo>
                  <a:pt x="1488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1603169" y="14446615"/>
            <a:ext cx="2679065" cy="0"/>
          </a:xfrm>
          <a:custGeom>
            <a:avLst/>
            <a:gdLst/>
            <a:ahLst/>
            <a:cxnLst/>
            <a:rect l="l" t="t" r="r" b="b"/>
            <a:pathLst>
              <a:path w="2679065" h="0">
                <a:moveTo>
                  <a:pt x="0" y="0"/>
                </a:moveTo>
                <a:lnTo>
                  <a:pt x="2678595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0" y="14685734"/>
            <a:ext cx="10692130" cy="421640"/>
          </a:xfrm>
          <a:custGeom>
            <a:avLst/>
            <a:gdLst/>
            <a:ahLst/>
            <a:cxnLst/>
            <a:rect l="l" t="t" r="r" b="b"/>
            <a:pathLst>
              <a:path w="10692130" h="421640">
                <a:moveTo>
                  <a:pt x="10692003" y="0"/>
                </a:moveTo>
                <a:lnTo>
                  <a:pt x="0" y="0"/>
                </a:lnTo>
                <a:lnTo>
                  <a:pt x="0" y="421512"/>
                </a:lnTo>
                <a:lnTo>
                  <a:pt x="10692003" y="421512"/>
                </a:lnTo>
                <a:lnTo>
                  <a:pt x="10692003" y="0"/>
                </a:lnTo>
                <a:close/>
              </a:path>
            </a:pathLst>
          </a:custGeom>
          <a:solidFill>
            <a:srgbClr val="0203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605028"/>
            <a:ext cx="9624060" cy="2420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3478911"/>
            <a:ext cx="9624060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14066901"/>
            <a:ext cx="3421888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14066901"/>
            <a:ext cx="2459482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14066901"/>
            <a:ext cx="2459482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32425" y="14762475"/>
            <a:ext cx="324231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FFFFFF"/>
                </a:solidFill>
                <a:latin typeface="Uniform Condensed Regular"/>
                <a:cs typeface="Uniform Condensed Regular"/>
              </a:rPr>
              <a:t>MADE</a:t>
            </a:r>
            <a:r>
              <a:rPr dirty="0" sz="1500" spc="-15">
                <a:solidFill>
                  <a:srgbClr val="FFFFFF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500">
                <a:solidFill>
                  <a:srgbClr val="FFFFFF"/>
                </a:solidFill>
                <a:latin typeface="Uniform Condensed Regular"/>
                <a:cs typeface="Uniform Condensed Regular"/>
              </a:rPr>
              <a:t>BY</a:t>
            </a:r>
            <a:r>
              <a:rPr dirty="0" sz="1500" spc="-10">
                <a:solidFill>
                  <a:srgbClr val="FFFFFF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500">
                <a:solidFill>
                  <a:srgbClr val="FFFFFF"/>
                </a:solidFill>
                <a:latin typeface="Uniform Condensed Regular"/>
                <a:cs typeface="Uniform Condensed Regular"/>
              </a:rPr>
              <a:t>STEPH</a:t>
            </a:r>
            <a:r>
              <a:rPr dirty="0" sz="1500" spc="-10">
                <a:solidFill>
                  <a:srgbClr val="FFFFFF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500">
                <a:solidFill>
                  <a:srgbClr val="FFFFFF"/>
                </a:solidFill>
                <a:latin typeface="Uniform Condensed Regular"/>
                <a:cs typeface="Uniform Condensed Regular"/>
              </a:rPr>
              <a:t>PIPER</a:t>
            </a:r>
            <a:r>
              <a:rPr dirty="0" sz="1500" spc="315">
                <a:solidFill>
                  <a:srgbClr val="FFFFFF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500">
                <a:solidFill>
                  <a:srgbClr val="FFFFFF"/>
                </a:solidFill>
                <a:latin typeface="Uniform Condensed Regular"/>
                <a:cs typeface="Uniform Condensed Regular"/>
              </a:rPr>
              <a:t>-</a:t>
            </a:r>
            <a:r>
              <a:rPr dirty="0" sz="1500" spc="315">
                <a:solidFill>
                  <a:srgbClr val="FFFFFF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500">
                <a:solidFill>
                  <a:srgbClr val="FFFFFF"/>
                </a:solidFill>
                <a:latin typeface="Uniform Condensed Regular"/>
                <a:cs typeface="Uniform Condensed Regular"/>
              </a:rPr>
              <a:t>MAKERQUEEN</a:t>
            </a:r>
            <a:r>
              <a:rPr dirty="0" sz="1500" spc="-10">
                <a:solidFill>
                  <a:srgbClr val="FFFFFF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500" spc="-25">
                <a:solidFill>
                  <a:srgbClr val="FFFFFF"/>
                </a:solidFill>
                <a:latin typeface="Uniform Condensed Regular"/>
                <a:cs typeface="Uniform Condensed Regular"/>
              </a:rPr>
              <a:t>AU</a:t>
            </a:r>
            <a:endParaRPr sz="1500">
              <a:latin typeface="Uniform Condensed Regular"/>
              <a:cs typeface="Uniform Condensed Regular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3198" y="14303720"/>
            <a:ext cx="664654" cy="66465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311823" y="14773364"/>
            <a:ext cx="1280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Uniform Condensed Regular"/>
                <a:cs typeface="Uniform Condensed Regular"/>
              </a:rPr>
              <a:t>Icons</a:t>
            </a:r>
            <a:r>
              <a:rPr dirty="0" sz="1200" spc="-15">
                <a:solidFill>
                  <a:srgbClr val="FFFFFF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200">
                <a:solidFill>
                  <a:srgbClr val="FFFFFF"/>
                </a:solidFill>
                <a:latin typeface="Uniform Condensed Regular"/>
                <a:cs typeface="Uniform Condensed Regular"/>
              </a:rPr>
              <a:t>by</a:t>
            </a:r>
            <a:r>
              <a:rPr dirty="0" sz="1200" spc="-15">
                <a:solidFill>
                  <a:srgbClr val="FFFFFF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Uniform Condensed Regular"/>
                <a:cs typeface="Uniform Condensed Regular"/>
              </a:rPr>
              <a:t>Icons8.com</a:t>
            </a:r>
            <a:endParaRPr sz="1200">
              <a:latin typeface="Uniform Condensed Regular"/>
              <a:cs typeface="Uniform Condensed Regular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20156" y="2053311"/>
            <a:ext cx="9779000" cy="12178030"/>
            <a:chOff x="920156" y="2053311"/>
            <a:chExt cx="9779000" cy="1217803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156" y="2053311"/>
              <a:ext cx="9457752" cy="1169616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419934" y="13551132"/>
              <a:ext cx="1272540" cy="673735"/>
            </a:xfrm>
            <a:custGeom>
              <a:avLst/>
              <a:gdLst/>
              <a:ahLst/>
              <a:cxnLst/>
              <a:rect l="l" t="t" r="r" b="b"/>
              <a:pathLst>
                <a:path w="1272540" h="673734">
                  <a:moveTo>
                    <a:pt x="1272067" y="673342"/>
                  </a:moveTo>
                  <a:lnTo>
                    <a:pt x="1271892" y="673354"/>
                  </a:lnTo>
                  <a:lnTo>
                    <a:pt x="1268082" y="673481"/>
                  </a:lnTo>
                  <a:lnTo>
                    <a:pt x="1264157" y="673481"/>
                  </a:lnTo>
                  <a:lnTo>
                    <a:pt x="162051" y="673481"/>
                  </a:lnTo>
                  <a:lnTo>
                    <a:pt x="110817" y="666103"/>
                  </a:lnTo>
                  <a:lnTo>
                    <a:pt x="66330" y="645557"/>
                  </a:lnTo>
                  <a:lnTo>
                    <a:pt x="31256" y="614222"/>
                  </a:lnTo>
                  <a:lnTo>
                    <a:pt x="8258" y="574477"/>
                  </a:lnTo>
                  <a:lnTo>
                    <a:pt x="0" y="528701"/>
                  </a:lnTo>
                  <a:lnTo>
                    <a:pt x="0" y="144780"/>
                  </a:lnTo>
                  <a:lnTo>
                    <a:pt x="8258" y="98999"/>
                  </a:lnTo>
                  <a:lnTo>
                    <a:pt x="31256" y="59253"/>
                  </a:lnTo>
                  <a:lnTo>
                    <a:pt x="66330" y="27919"/>
                  </a:lnTo>
                  <a:lnTo>
                    <a:pt x="110817" y="7376"/>
                  </a:lnTo>
                  <a:lnTo>
                    <a:pt x="162051" y="0"/>
                  </a:lnTo>
                  <a:lnTo>
                    <a:pt x="1264157" y="0"/>
                  </a:lnTo>
                  <a:lnTo>
                    <a:pt x="1268082" y="0"/>
                  </a:lnTo>
                  <a:lnTo>
                    <a:pt x="1271892" y="114"/>
                  </a:lnTo>
                  <a:lnTo>
                    <a:pt x="1272067" y="126"/>
                  </a:lnTo>
                </a:path>
              </a:pathLst>
            </a:custGeom>
            <a:ln w="134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419934" y="13991312"/>
              <a:ext cx="1272540" cy="233679"/>
            </a:xfrm>
            <a:custGeom>
              <a:avLst/>
              <a:gdLst/>
              <a:ahLst/>
              <a:cxnLst/>
              <a:rect l="l" t="t" r="r" b="b"/>
              <a:pathLst>
                <a:path w="1272540" h="233680">
                  <a:moveTo>
                    <a:pt x="1272067" y="0"/>
                  </a:moveTo>
                  <a:lnTo>
                    <a:pt x="0" y="0"/>
                  </a:lnTo>
                  <a:lnTo>
                    <a:pt x="0" y="88518"/>
                  </a:lnTo>
                  <a:lnTo>
                    <a:pt x="8258" y="134299"/>
                  </a:lnTo>
                  <a:lnTo>
                    <a:pt x="31256" y="174045"/>
                  </a:lnTo>
                  <a:lnTo>
                    <a:pt x="66330" y="205379"/>
                  </a:lnTo>
                  <a:lnTo>
                    <a:pt x="110817" y="225922"/>
                  </a:lnTo>
                  <a:lnTo>
                    <a:pt x="162051" y="233298"/>
                  </a:lnTo>
                  <a:lnTo>
                    <a:pt x="1268082" y="233298"/>
                  </a:lnTo>
                  <a:lnTo>
                    <a:pt x="1272067" y="233160"/>
                  </a:lnTo>
                  <a:lnTo>
                    <a:pt x="127206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857628" y="815575"/>
            <a:ext cx="324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Uniform Condensed Regular"/>
                <a:cs typeface="Uniform Condensed Regular"/>
              </a:rPr>
              <a:t>Title:</a:t>
            </a:r>
            <a:endParaRPr sz="1200">
              <a:latin typeface="Uniform Condensed Regular"/>
              <a:cs typeface="Uniform Condensed Regular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288013" y="958100"/>
            <a:ext cx="8952230" cy="0"/>
          </a:xfrm>
          <a:custGeom>
            <a:avLst/>
            <a:gdLst/>
            <a:ahLst/>
            <a:cxnLst/>
            <a:rect l="l" t="t" r="r" b="b"/>
            <a:pathLst>
              <a:path w="8952230" h="0">
                <a:moveTo>
                  <a:pt x="0" y="0"/>
                </a:moveTo>
                <a:lnTo>
                  <a:pt x="8952090" y="0"/>
                </a:lnTo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12742" y="14778759"/>
            <a:ext cx="19640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FFFFFF"/>
                </a:solidFill>
                <a:latin typeface="Uniform Condensed Regular"/>
                <a:cs typeface="Uniform Condensed Regular"/>
              </a:rPr>
              <a:t>github.com/sjpiper145/MakerSkillTree</a:t>
            </a:r>
            <a:endParaRPr sz="1000">
              <a:latin typeface="Uniform Condensed Regular"/>
              <a:cs typeface="Uniform Condensed Regular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273430" y="13991818"/>
            <a:ext cx="1381760" cy="617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5934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Myriad Pro"/>
                <a:cs typeface="Myriad Pro"/>
              </a:rPr>
              <a:t>Total </a:t>
            </a:r>
            <a:r>
              <a:rPr dirty="0" sz="1200" spc="-10">
                <a:solidFill>
                  <a:srgbClr val="FFFFFF"/>
                </a:solidFill>
                <a:latin typeface="Myriad Pro"/>
                <a:cs typeface="Myriad Pro"/>
              </a:rPr>
              <a:t>Score</a:t>
            </a:r>
            <a:endParaRPr sz="1200">
              <a:latin typeface="Myriad Pro"/>
              <a:cs typeface="Myriad Pro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600">
                <a:solidFill>
                  <a:srgbClr val="231F20"/>
                </a:solidFill>
                <a:latin typeface="Uniform Condensed Regular"/>
                <a:cs typeface="Uniform Condensed Regular"/>
              </a:rPr>
              <a:t>CC</a:t>
            </a:r>
            <a:r>
              <a:rPr dirty="0" sz="1600" spc="-20">
                <a:solidFill>
                  <a:srgbClr val="231F20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Uniform Condensed Regular"/>
                <a:cs typeface="Uniform Condensed Regular"/>
              </a:rPr>
              <a:t>BY-NC-</a:t>
            </a:r>
            <a:r>
              <a:rPr dirty="0" sz="1600">
                <a:solidFill>
                  <a:srgbClr val="231F20"/>
                </a:solidFill>
                <a:latin typeface="Uniform Condensed Regular"/>
                <a:cs typeface="Uniform Condensed Regular"/>
              </a:rPr>
              <a:t>SA</a:t>
            </a:r>
            <a:r>
              <a:rPr dirty="0" sz="1600" spc="-15">
                <a:solidFill>
                  <a:srgbClr val="231F20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Uniform Condensed Regular"/>
                <a:cs typeface="Uniform Condensed Regular"/>
              </a:rPr>
              <a:t>4.0</a:t>
            </a:r>
            <a:endParaRPr sz="1600">
              <a:latin typeface="Uniform Condensed Regular"/>
              <a:cs typeface="Uniform Condensed Regular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759106" y="13360589"/>
            <a:ext cx="7397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Uniform Condensed Regular"/>
                <a:cs typeface="Uniform Condensed Regular"/>
              </a:rPr>
              <a:t>1</a:t>
            </a:r>
            <a:r>
              <a:rPr dirty="0" sz="1000" spc="-5">
                <a:solidFill>
                  <a:srgbClr val="231F20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000">
                <a:solidFill>
                  <a:srgbClr val="231F20"/>
                </a:solidFill>
                <a:latin typeface="Uniform Condensed Regular"/>
                <a:cs typeface="Uniform Condensed Regular"/>
              </a:rPr>
              <a:t>tile =</a:t>
            </a:r>
            <a:r>
              <a:rPr dirty="0" sz="1000" spc="-5">
                <a:solidFill>
                  <a:srgbClr val="231F20"/>
                </a:solidFill>
                <a:latin typeface="Uniform Condensed Regular"/>
                <a:cs typeface="Uniform Condensed Regular"/>
              </a:rPr>
              <a:t> </a:t>
            </a:r>
            <a:r>
              <a:rPr dirty="0" sz="1000">
                <a:solidFill>
                  <a:srgbClr val="231F20"/>
                </a:solidFill>
                <a:latin typeface="Uniform Condensed Regular"/>
                <a:cs typeface="Uniform Condensed Regular"/>
              </a:rPr>
              <a:t>1 </a:t>
            </a:r>
            <a:r>
              <a:rPr dirty="0" sz="1000" spc="-10">
                <a:solidFill>
                  <a:srgbClr val="231F20"/>
                </a:solidFill>
                <a:latin typeface="Uniform Condensed Regular"/>
                <a:cs typeface="Uniform Condensed Regular"/>
              </a:rPr>
              <a:t>point</a:t>
            </a:r>
            <a:endParaRPr sz="1000">
              <a:latin typeface="Uniform Condensed Regular"/>
              <a:cs typeface="Uniform Condensed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Maker Skill Tree Template</dc:title>
  <dcterms:created xsi:type="dcterms:W3CDTF">2024-01-23T23:36:19Z</dcterms:created>
  <dcterms:modified xsi:type="dcterms:W3CDTF">2024-01-23T23:36:19Z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2023-10-29T00:00:00Z</vt:filetime>
  </property>
  <property fmtid="{D5CDD505-2E9C-101B-9397-08002B2CF9AE}" pid="3" name="Creator">
    <vt:lpwstr>Adobe Illustrator 24.1 (Windows)</vt:lpwstr>
  </property>
  <property fmtid="{D5CDD505-2E9C-101B-9397-08002B2CF9AE}" pid="4" name="LastSaved">
    <vt:filetime>2024-01-23T00:00:00Z</vt:filetime>
  </property>
  <property fmtid="{D5CDD505-2E9C-101B-9397-08002B2CF9AE}" pid="5" name="Producer">
    <vt:lpwstr>Adobe PDF library 15.00</vt:lpwstr>
  </property>
</Properties>
</file>