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572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14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5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140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3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9552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357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86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831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664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379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966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98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122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22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583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B85C3-3FCA-4E9C-95F7-EF0FC76F95B9}" type="datetimeFigureOut">
              <a:rPr lang="ro-RO" smtClean="0"/>
              <a:t>17.02.2024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83424F-91F2-4CDC-B5C4-440D35738B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0985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78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Quiz show information retrieval system (Default)</a:t>
            </a:r>
            <a:endParaRPr lang="ro-RO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3" y="1727201"/>
            <a:ext cx="9815175" cy="4314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Purpose: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default project reproduces the IBM Watson information retrieval system used to compete in the quiz show Jeopardy. Essentially, the application must answer a set of 100 questions from different fields/categories.</a:t>
            </a:r>
          </a:p>
          <a:p>
            <a:pPr marL="0" indent="0">
              <a:buNone/>
            </a:pPr>
            <a:r>
              <a:rPr lang="en-US" sz="2400" dirty="0" smtClean="0"/>
              <a:t>Provided data: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input data </a:t>
            </a:r>
            <a:r>
              <a:rPr lang="en-US" dirty="0" smtClean="0"/>
              <a:t>used to create the index is </a:t>
            </a:r>
            <a:r>
              <a:rPr lang="en-US" dirty="0"/>
              <a:t>extracted from an archive containing </a:t>
            </a:r>
            <a:r>
              <a:rPr lang="en-US" dirty="0" smtClean="0"/>
              <a:t>80 Wikipedia pages. The </a:t>
            </a:r>
            <a:r>
              <a:rPr lang="en-US" dirty="0"/>
              <a:t>Jeopardy quiz questions were extracted from the website </a:t>
            </a:r>
            <a:r>
              <a:rPr lang="en-US" dirty="0" smtClean="0"/>
              <a:t>j-archive.com. </a:t>
            </a:r>
          </a:p>
          <a:p>
            <a:pPr marL="0" indent="0">
              <a:buNone/>
            </a:pPr>
            <a:r>
              <a:rPr lang="en-US" sz="2400" dirty="0" smtClean="0"/>
              <a:t>Index creation: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text file in the archive containing Wikipedia pages contains multiple pages that will be interpreted later as documents by the constructed index</a:t>
            </a:r>
            <a:r>
              <a:rPr lang="en-US" dirty="0" smtClean="0"/>
              <a:t>. For the implementation we chose using Java 17.0.1 with Apache </a:t>
            </a:r>
            <a:r>
              <a:rPr lang="en-US" dirty="0" err="1" smtClean="0"/>
              <a:t>Lucene</a:t>
            </a:r>
            <a:r>
              <a:rPr lang="en-US" dirty="0" smtClean="0"/>
              <a:t> for creating the index and Maven as a build tool.</a:t>
            </a:r>
          </a:p>
        </p:txBody>
      </p:sp>
    </p:spTree>
    <p:extLst>
      <p:ext uri="{BB962C8B-B14F-4D97-AF65-F5344CB8AC3E}">
        <p14:creationId xmlns:p14="http://schemas.microsoft.com/office/powerpoint/2010/main" val="22533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Indexing and </a:t>
            </a:r>
            <a:r>
              <a:rPr lang="ro-RO" b="1" dirty="0" smtClean="0"/>
              <a:t>retrieval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In order to create the index we: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 to lowercase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 special structures ( files, images)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extract redirect link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 stop 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the document</a:t>
            </a:r>
          </a:p>
          <a:p>
            <a:pPr marL="0" indent="0">
              <a:buNone/>
            </a:pPr>
            <a:r>
              <a:rPr lang="en-US" sz="2400" dirty="0" smtClean="0"/>
              <a:t>The retrieval of the document uses a BM25 similarity score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Measuring </a:t>
            </a:r>
            <a:r>
              <a:rPr lang="ro-RO" b="1" dirty="0" smtClean="0"/>
              <a:t>performance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metric we chose for the system evaluation is </a:t>
            </a:r>
            <a:r>
              <a:rPr lang="en-US" sz="2400" b="1" dirty="0" smtClean="0"/>
              <a:t>precision at one (P@1) </a:t>
            </a:r>
            <a:r>
              <a:rPr lang="en-US" sz="2400" dirty="0" smtClean="0"/>
              <a:t>since it is the closest to the Jeopardy evaluation method </a:t>
            </a:r>
          </a:p>
          <a:p>
            <a:r>
              <a:rPr lang="en-US" sz="2400" dirty="0" smtClean="0"/>
              <a:t>Out of </a:t>
            </a:r>
            <a:r>
              <a:rPr lang="en-US" sz="2400" b="1" dirty="0" smtClean="0"/>
              <a:t>100 questions</a:t>
            </a:r>
            <a:r>
              <a:rPr lang="en-US" sz="2400" dirty="0" smtClean="0"/>
              <a:t>, our system answers correctly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44 questions</a:t>
            </a:r>
            <a:r>
              <a:rPr lang="en-US" sz="2400" dirty="0" smtClean="0"/>
              <a:t> which brings us to a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44% P@1 score</a:t>
            </a:r>
          </a:p>
          <a:p>
            <a:r>
              <a:rPr lang="en-US" sz="2400" dirty="0" smtClean="0"/>
              <a:t>There must be mentioned that the scoring method requires a perfect match, a partially correct answer was </a:t>
            </a:r>
            <a:r>
              <a:rPr lang="en-US" sz="2400" u="sng" dirty="0" smtClean="0"/>
              <a:t>not</a:t>
            </a:r>
            <a:r>
              <a:rPr lang="en-US" sz="2400" dirty="0" smtClean="0"/>
              <a:t> taken into consideration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7768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 smtClean="0"/>
              <a:t>Error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>
                <a:solidFill>
                  <a:schemeClr val="tx1"/>
                </a:solidFill>
              </a:rPr>
              <a:t>The questions which were not answered correctly were split into two categories: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Too </a:t>
            </a:r>
            <a:r>
              <a:rPr lang="en-US" dirty="0" smtClean="0">
                <a:solidFill>
                  <a:schemeClr val="accent1"/>
                </a:solidFill>
              </a:rPr>
              <a:t>vague</a:t>
            </a:r>
            <a:endParaRPr lang="ro-RO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the </a:t>
            </a:r>
            <a:r>
              <a:rPr lang="en-US" sz="2400" dirty="0"/>
              <a:t>question is too generic for the retrieval system to answer correctly</a:t>
            </a:r>
            <a:endParaRPr lang="ro-RO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Overly specific off topic</a:t>
            </a:r>
            <a:endParaRPr lang="ro-RO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the </a:t>
            </a:r>
            <a:r>
              <a:rPr lang="en-US" sz="2400" dirty="0"/>
              <a:t>question </a:t>
            </a:r>
            <a:r>
              <a:rPr lang="en-US" sz="2400" dirty="0" smtClean="0"/>
              <a:t>emphasizes </a:t>
            </a:r>
            <a:r>
              <a:rPr lang="en-US" sz="2400" dirty="0"/>
              <a:t>on being very detailed when describing a term in the question which holds little relevance to the desired answer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3594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Improving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order to improve the retrieval system we took for every question the top 10 ranked answers by similarity score and asked </a:t>
            </a:r>
            <a:r>
              <a:rPr lang="en-US" dirty="0" err="1" smtClean="0"/>
              <a:t>chatGPT</a:t>
            </a:r>
            <a:r>
              <a:rPr lang="en-US" dirty="0" smtClean="0"/>
              <a:t> which one is most likely to be the correct result for the given question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After applying this improvement the number of questions answered correctly went from 44 to 64 which brings us to a new precision score of 64%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42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344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Quiz show information retrieval system (Default)</vt:lpstr>
      <vt:lpstr>Indexing and retrieval</vt:lpstr>
      <vt:lpstr>Measuring performance</vt:lpstr>
      <vt:lpstr>Error analysis The questions which were not answered correctly were split into two categories: </vt:lpstr>
      <vt:lpstr>Improving retrieval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show information retrieval system (Default)</dc:title>
  <dc:creator>Sava Radu</dc:creator>
  <cp:lastModifiedBy>Sava Radu</cp:lastModifiedBy>
  <cp:revision>7</cp:revision>
  <dcterms:created xsi:type="dcterms:W3CDTF">2024-02-17T19:01:39Z</dcterms:created>
  <dcterms:modified xsi:type="dcterms:W3CDTF">2024-02-17T19:44:59Z</dcterms:modified>
</cp:coreProperties>
</file>