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ea9136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ea9136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ea9136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ea9136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ea9136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7ea9136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ea9136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ea9136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ea9136c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7ea9136c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ea9136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7ea9136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7ea9136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7ea9136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ea9136c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ea9136c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e5e7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7e5e7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e5e741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e5e74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7e5e741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7e5e741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e5e741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7e5e741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7e5e741a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7e5e741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7ea9136c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7ea9136c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Farming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2" y="2715925"/>
            <a:ext cx="43005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AgTech Crop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Ansel Adams - Farm workers and Mt. Williamson.jpg - Wikipedia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878" y="30925"/>
            <a:ext cx="6775570" cy="50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4313"/>
            <a:ext cx="9144000" cy="34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Development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Variables: PH Range ID, Soil Texture ID, Organic Matter ID, Salinity Levels ID, Temperature Range, Humidity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Variable: Plant Type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Random Forest Classifier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9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35713" l="0" r="0" t="9317"/>
          <a:stretch/>
        </p:blipFill>
        <p:spPr>
          <a:xfrm>
            <a:off x="575775" y="2972950"/>
            <a:ext cx="7461774" cy="17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0.6589347079037801</a:t>
            </a:r>
            <a:endParaRPr b="1" sz="17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Precision: 0.7590527923524892</a:t>
            </a:r>
            <a:endParaRPr b="1" sz="17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Recall: 0.6589347079037801</a:t>
            </a:r>
            <a:endParaRPr b="1" sz="17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F1-Score: 0.6299488969101291</a:t>
            </a:r>
            <a:endParaRPr b="1" sz="2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5" y="145774"/>
            <a:ext cx="7730652" cy="17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1217350"/>
            <a:ext cx="8238551" cy="20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ID to find the type of plants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5" y="1314950"/>
            <a:ext cx="6038898" cy="35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8" y="0"/>
            <a:ext cx="90110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 analyzes soil type, pH, salinity, water needs, and organic matter to provide customized insights for farms. The goal is to create user-friendly tools that help farmers choose the best crops based on soil and environmental conditions.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 Process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all tables into a single table using a predefined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schema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ensure consistent and structured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Conversion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Exported the table into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format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further analysis and processing.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Data Handling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189 fields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missing values in the dataset.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missing values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and Agriculture Organization (FAO)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Exploring </a:t>
            </a:r>
            <a:r>
              <a:rPr lang="en"/>
              <a:t>environmental</a:t>
            </a:r>
            <a:r>
              <a:rPr lang="en"/>
              <a:t> needs for Plant types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00" y="977975"/>
            <a:ext cx="7543399" cy="39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" y="842125"/>
            <a:ext cx="9144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861125"/>
            <a:ext cx="8762251" cy="31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" y="114925"/>
            <a:ext cx="91440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180975"/>
            <a:ext cx="91440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3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