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5" r:id="rId11"/>
    <p:sldId id="269" r:id="rId12"/>
    <p:sldId id="270" r:id="rId13"/>
    <p:sldId id="272" r:id="rId14"/>
    <p:sldId id="266" r:id="rId15"/>
    <p:sldId id="267" r:id="rId16"/>
    <p:sldId id="268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1E13FB-82CE-41E3-8411-795B71A52B9C}" type="datetimeFigureOut">
              <a:rPr lang="en-US" smtClean="0"/>
              <a:t>12.05.16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9E72A99-4146-4236-9BC2-750D6E543B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533400"/>
            <a:ext cx="7406640" cy="2514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cs typeface="Times New Roman" pitchFamily="18" charset="0"/>
              </a:rPr>
              <a:t>Project: Sudoku (LAN)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209800"/>
            <a:ext cx="7406640" cy="32766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Version 1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r>
              <a:rPr lang="en-US" sz="2000" dirty="0" smtClean="0"/>
              <a:t>Created by:  </a:t>
            </a:r>
            <a:r>
              <a:rPr lang="en-US" sz="2000" dirty="0" err="1" smtClean="0"/>
              <a:t>Kh.Serikjan</a:t>
            </a:r>
            <a:r>
              <a:rPr lang="en-US" sz="2000" dirty="0" smtClean="0"/>
              <a:t> (IT 3-1), </a:t>
            </a:r>
            <a:r>
              <a:rPr lang="en-US" sz="2000" dirty="0" err="1" smtClean="0"/>
              <a:t>B.Batkhuu</a:t>
            </a:r>
            <a:r>
              <a:rPr lang="en-US" sz="2000" dirty="0" smtClean="0"/>
              <a:t>(IT 3-1)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player can see the opponent’s board.</a:t>
            </a:r>
          </a:p>
          <a:p>
            <a:r>
              <a:rPr lang="en-US" dirty="0" smtClean="0"/>
              <a:t>Input options: Mouse and keyboard. Other Sudoku uses only mouse for input. </a:t>
            </a:r>
            <a:endParaRPr lang="en-US" dirty="0" smtClean="0"/>
          </a:p>
          <a:p>
            <a:r>
              <a:rPr lang="en-US" dirty="0" smtClean="0"/>
              <a:t>Not many tools</a:t>
            </a:r>
          </a:p>
          <a:p>
            <a:r>
              <a:rPr lang="en-US" dirty="0" smtClean="0"/>
              <a:t>Simple to use and play</a:t>
            </a:r>
          </a:p>
          <a:p>
            <a:r>
              <a:rPr lang="en-US" dirty="0" smtClean="0"/>
              <a:t>Select or add player in Single mode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Problem:</a:t>
            </a:r>
          </a:p>
          <a:p>
            <a:r>
              <a:rPr lang="en-US" dirty="0" smtClean="0"/>
              <a:t>We need some window, dialog and send some value to other window.</a:t>
            </a:r>
          </a:p>
          <a:p>
            <a:pPr>
              <a:buNone/>
            </a:pPr>
            <a:r>
              <a:rPr lang="en-US" dirty="0" smtClean="0"/>
              <a:t>Decision:</a:t>
            </a:r>
          </a:p>
          <a:p>
            <a:r>
              <a:rPr lang="en-US" dirty="0" smtClean="0"/>
              <a:t>Window, dialog must be GUI class</a:t>
            </a:r>
          </a:p>
          <a:p>
            <a:r>
              <a:rPr lang="en-US" dirty="0" smtClean="0"/>
              <a:t>Class extend from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 Send value by class constructor parameter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49808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……………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 It works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856451"/>
            <a:ext cx="7158567" cy="1334549"/>
          </a:xfrm>
          <a:prstGeom prst="rect">
            <a:avLst/>
          </a:prstGeo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057400"/>
            <a:ext cx="4724400" cy="252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and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2000"/>
          </a:xfrm>
        </p:spPr>
        <p:txBody>
          <a:bodyPr/>
          <a:lstStyle/>
          <a:p>
            <a:r>
              <a:rPr lang="en-US" dirty="0" smtClean="0"/>
              <a:t>Init from file:</a:t>
            </a:r>
            <a:endParaRPr lang="en-US" dirty="0"/>
          </a:p>
        </p:txBody>
      </p:sp>
      <p:pic>
        <p:nvPicPr>
          <p:cNvPr id="4" name="Picture 3" descr="Err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057400"/>
            <a:ext cx="5867400" cy="39034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 from file:</a:t>
            </a:r>
          </a:p>
          <a:p>
            <a:pPr>
              <a:buNone/>
            </a:pPr>
            <a:r>
              <a:rPr lang="en-US" dirty="0" smtClean="0"/>
              <a:t>First time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nit from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ile there was</a:t>
            </a:r>
          </a:p>
          <a:p>
            <a:pPr>
              <a:buNone/>
            </a:pPr>
            <a:r>
              <a:rPr lang="en-US" dirty="0" smtClean="0"/>
              <a:t>a “?” </a:t>
            </a:r>
            <a:r>
              <a:rPr lang="en-US" dirty="0" smtClean="0"/>
              <a:t>s</a:t>
            </a:r>
            <a:r>
              <a:rPr lang="en-US" dirty="0" smtClean="0"/>
              <a:t>ymbol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lways show.</a:t>
            </a:r>
          </a:p>
          <a:p>
            <a:pPr>
              <a:buNone/>
            </a:pPr>
            <a:r>
              <a:rPr lang="en-US" dirty="0" smtClean="0"/>
              <a:t>Then next</a:t>
            </a:r>
          </a:p>
          <a:p>
            <a:pPr>
              <a:buNone/>
            </a:pPr>
            <a:r>
              <a:rPr lang="en-US" dirty="0" smtClean="0"/>
              <a:t>time it was gone.</a:t>
            </a:r>
          </a:p>
          <a:p>
            <a:pPr>
              <a:buNone/>
            </a:pPr>
            <a:r>
              <a:rPr lang="en-US" dirty="0" smtClean="0"/>
              <a:t>I didn’t know why?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rr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133600"/>
            <a:ext cx="4038600" cy="36576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2058230">
            <a:off x="4219782" y="2756663"/>
            <a:ext cx="990600" cy="3441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r>
              <a:rPr lang="en-US" dirty="0" smtClean="0"/>
              <a:t>Load score from file is hard.</a:t>
            </a:r>
            <a:r>
              <a:rPr lang="en-US" dirty="0" smtClean="0"/>
              <a:t> </a:t>
            </a:r>
            <a:r>
              <a:rPr lang="en-US" dirty="0" smtClean="0"/>
              <a:t>How can i decide easily?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Recommended:</a:t>
            </a:r>
          </a:p>
          <a:p>
            <a:r>
              <a:rPr lang="en-US" dirty="0" smtClean="0"/>
              <a:t>Options will work from config file</a:t>
            </a:r>
          </a:p>
          <a:p>
            <a:r>
              <a:rPr lang="en-US" dirty="0" smtClean="0"/>
              <a:t>Players score store in file like a array table</a:t>
            </a:r>
          </a:p>
          <a:p>
            <a:r>
              <a:rPr lang="en-US" dirty="0" smtClean="0"/>
              <a:t>Create host and connect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Optional:</a:t>
            </a:r>
            <a:endParaRPr lang="en-US" dirty="0" smtClean="0"/>
          </a:p>
          <a:p>
            <a:r>
              <a:rPr lang="en-US" dirty="0" smtClean="0"/>
              <a:t>Play with other player by LAN</a:t>
            </a:r>
          </a:p>
          <a:p>
            <a:r>
              <a:rPr lang="en-US" dirty="0" smtClean="0"/>
              <a:t>New nice Graphic User design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design </a:t>
            </a:r>
            <a:r>
              <a:rPr lang="en-US" dirty="0" smtClean="0"/>
              <a:t>pattern to good </a:t>
            </a:r>
            <a:r>
              <a:rPr lang="en-US" dirty="0" smtClean="0"/>
              <a:t>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code to good, big application</a:t>
            </a:r>
          </a:p>
          <a:p>
            <a:r>
              <a:rPr lang="en-US" dirty="0" smtClean="0"/>
              <a:t>Login to online </a:t>
            </a:r>
            <a:r>
              <a:rPr lang="en-US" dirty="0" smtClean="0"/>
              <a:t>and it will have </a:t>
            </a:r>
            <a:r>
              <a:rPr lang="en-US" dirty="0" smtClean="0"/>
              <a:t>server to play by internet.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m</a:t>
            </a:r>
            <a:r>
              <a:rPr lang="en-US" dirty="0" smtClean="0"/>
              <a:t>ore sudoku type like 4x4 etc.</a:t>
            </a:r>
          </a:p>
          <a:p>
            <a:r>
              <a:rPr lang="en-US" dirty="0" smtClean="0"/>
              <a:t>Add skills to more fun</a:t>
            </a:r>
          </a:p>
          <a:p>
            <a:r>
              <a:rPr lang="en-US" dirty="0" smtClean="0"/>
              <a:t>Add more difficult and levels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Exp, coins… etc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544762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743200"/>
            <a:ext cx="749808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Thanks for attention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Demo version &amp; GUI design</a:t>
            </a:r>
          </a:p>
          <a:p>
            <a:r>
              <a:rPr lang="en-US" dirty="0" smtClean="0"/>
              <a:t>Design decisions</a:t>
            </a:r>
          </a:p>
          <a:p>
            <a:r>
              <a:rPr lang="en-US" dirty="0" smtClean="0"/>
              <a:t>Errors and tests</a:t>
            </a:r>
          </a:p>
          <a:p>
            <a:r>
              <a:rPr lang="en-US" dirty="0" smtClean="0"/>
              <a:t>Plan of version 2</a:t>
            </a:r>
          </a:p>
          <a:p>
            <a:r>
              <a:rPr lang="en-US" dirty="0" smtClean="0"/>
              <a:t>Future 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Sudoku</a:t>
            </a:r>
            <a:r>
              <a:rPr lang="en-US" dirty="0" smtClean="0"/>
              <a:t> is a logic-based, combinatorial number-placement puzzle. The objective is to fill a 9×9 grid with digits so that each column, each row, and each of the nine 3×3 sub-grids that compose the grid (also called "boxes", "blocks", "regions", or "sub-squares") contains all of the digits from 1 to 9. </a:t>
            </a:r>
          </a:p>
          <a:p>
            <a:endParaRPr lang="en-US" dirty="0"/>
          </a:p>
        </p:txBody>
      </p:sp>
      <p:pic>
        <p:nvPicPr>
          <p:cNvPr id="5" name="Picture 4" descr="sudoku-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3581400"/>
            <a:ext cx="3505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version &amp; 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r>
              <a:rPr lang="en-US" dirty="0" smtClean="0"/>
              <a:t>Main window: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362200"/>
            <a:ext cx="2895600" cy="3505200"/>
          </a:xfrm>
          <a:prstGeom prst="rect">
            <a:avLst/>
          </a:prstGeom>
        </p:spPr>
      </p:pic>
      <p:pic>
        <p:nvPicPr>
          <p:cNvPr id="6" name="Picture 5" descr="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362200"/>
            <a:ext cx="2590800" cy="3505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67200" y="3733800"/>
            <a:ext cx="1219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version &amp; 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/>
          <a:lstStyle/>
          <a:p>
            <a:r>
              <a:rPr lang="en-US" dirty="0" smtClean="0"/>
              <a:t>Select player window:</a:t>
            </a:r>
            <a:endParaRPr lang="en-US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362200"/>
            <a:ext cx="3262648" cy="3276600"/>
          </a:xfrm>
          <a:prstGeom prst="rect">
            <a:avLst/>
          </a:prstGeom>
        </p:spPr>
      </p:pic>
      <p:pic>
        <p:nvPicPr>
          <p:cNvPr id="5" name="Picture 4" descr="2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3060236" cy="32766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07992" y="3810000"/>
            <a:ext cx="105460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version &amp;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762000"/>
          </a:xfrm>
        </p:spPr>
        <p:txBody>
          <a:bodyPr/>
          <a:lstStyle/>
          <a:p>
            <a:r>
              <a:rPr lang="en-US" dirty="0" smtClean="0"/>
              <a:t>Add a player dialog</a:t>
            </a:r>
            <a:endParaRPr lang="en-US" dirty="0"/>
          </a:p>
        </p:txBody>
      </p:sp>
      <p:pic>
        <p:nvPicPr>
          <p:cNvPr id="4" name="Picture 3" descr="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743200"/>
            <a:ext cx="2895600" cy="243118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343400" y="3810000"/>
            <a:ext cx="12832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3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2743200"/>
            <a:ext cx="3012141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version &amp;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US" dirty="0" smtClean="0"/>
              <a:t>Rename a player dialog</a:t>
            </a:r>
            <a:endParaRPr lang="en-US" dirty="0"/>
          </a:p>
        </p:txBody>
      </p:sp>
      <p:pic>
        <p:nvPicPr>
          <p:cNvPr id="4" name="Picture 3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743200"/>
            <a:ext cx="2590800" cy="2286000"/>
          </a:xfrm>
          <a:prstGeom prst="rect">
            <a:avLst/>
          </a:prstGeom>
        </p:spPr>
      </p:pic>
      <p:pic>
        <p:nvPicPr>
          <p:cNvPr id="5" name="Picture 4" descr="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778007"/>
            <a:ext cx="2590800" cy="225119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79392" y="3581400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version &amp;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19200"/>
          </a:xfrm>
        </p:spPr>
        <p:txBody>
          <a:bodyPr/>
          <a:lstStyle/>
          <a:p>
            <a:r>
              <a:rPr lang="en-US" dirty="0" smtClean="0"/>
              <a:t>Options window:</a:t>
            </a:r>
          </a:p>
          <a:p>
            <a:pPr>
              <a:buNone/>
            </a:pPr>
            <a:r>
              <a:rPr lang="en-US" dirty="0" smtClean="0"/>
              <a:t>It will be soon…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819400"/>
            <a:ext cx="323732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Demo version &amp; GUI design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5608" y="1447800"/>
            <a:ext cx="749808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High Score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window: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will be soon…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895600"/>
            <a:ext cx="4562475" cy="32480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340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Project: Sudoku (LAN) </vt:lpstr>
      <vt:lpstr>Contents</vt:lpstr>
      <vt:lpstr>Introduction</vt:lpstr>
      <vt:lpstr>Demo version &amp; GUI design</vt:lpstr>
      <vt:lpstr>Demo version &amp; GUI design</vt:lpstr>
      <vt:lpstr>Demo version &amp; GUI design</vt:lpstr>
      <vt:lpstr>Demo version &amp; GUI design</vt:lpstr>
      <vt:lpstr>Demo version &amp; GUI design</vt:lpstr>
      <vt:lpstr>Slide 9</vt:lpstr>
      <vt:lpstr>Design decisions</vt:lpstr>
      <vt:lpstr>Design decisions</vt:lpstr>
      <vt:lpstr>Design decisions</vt:lpstr>
      <vt:lpstr>Design decisions</vt:lpstr>
      <vt:lpstr>Errors and tests</vt:lpstr>
      <vt:lpstr>Errors and tests</vt:lpstr>
      <vt:lpstr>Errors and tests</vt:lpstr>
      <vt:lpstr>Plan of version 2</vt:lpstr>
      <vt:lpstr>Future plan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</dc:title>
  <dc:creator>Batkhuu</dc:creator>
  <cp:lastModifiedBy>Batkhuu</cp:lastModifiedBy>
  <cp:revision>200</cp:revision>
  <dcterms:created xsi:type="dcterms:W3CDTF">2012-05-15T22:53:14Z</dcterms:created>
  <dcterms:modified xsi:type="dcterms:W3CDTF">2012-05-16T00:28:12Z</dcterms:modified>
</cp:coreProperties>
</file>