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5F9F2-4FDE-44AC-80E8-AF44FAB92E73}" type="datetimeFigureOut">
              <a:rPr lang="en-US" smtClean="0"/>
              <a:t>12.04.04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78A42-6CAF-42E9-AB2D-6B35B30F15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78A42-6CAF-42E9-AB2D-6B35B30F15C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6F449B0-83EA-4872-896A-89F03A2C0A3C}" type="datetimeFigureOut">
              <a:rPr lang="en-US" smtClean="0"/>
              <a:pPr/>
              <a:t>12.04.03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5ED19C-1AB6-4170-96F5-108FCB3DA9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8458200" cy="310991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cs typeface="Times New Roman" pitchFamily="18" charset="0"/>
              </a:rPr>
              <a:t>Sudoku with multiplayer</a:t>
            </a:r>
            <a:br>
              <a:rPr lang="en-US" sz="5400" b="1" dirty="0" smtClean="0">
                <a:cs typeface="Times New Roman" pitchFamily="18" charset="0"/>
              </a:rPr>
            </a:br>
            <a:r>
              <a:rPr lang="en-US" sz="5400" b="1" dirty="0" smtClean="0">
                <a:cs typeface="Times New Roman" pitchFamily="18" charset="0"/>
              </a:rPr>
              <a:t> by LAN</a:t>
            </a:r>
            <a:endParaRPr lang="en-US" sz="5400" b="1" dirty="0"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/>
              <a:t>GUI </a:t>
            </a:r>
            <a:r>
              <a:rPr lang="en-US" sz="2800" dirty="0" smtClean="0"/>
              <a:t>design and </a:t>
            </a:r>
            <a:r>
              <a:rPr lang="en-US" sz="2800" dirty="0" smtClean="0"/>
              <a:t>C</a:t>
            </a:r>
            <a:r>
              <a:rPr lang="en-US" sz="2800" dirty="0" smtClean="0"/>
              <a:t>lass design</a:t>
            </a:r>
            <a:endParaRPr lang="en-US" sz="2800" dirty="0" smtClean="0"/>
          </a:p>
          <a:p>
            <a:pPr algn="ctr"/>
            <a:endParaRPr lang="en-US" dirty="0" smtClean="0"/>
          </a:p>
          <a:p>
            <a:pPr algn="ctr"/>
            <a:r>
              <a:rPr lang="en-US" sz="2000" dirty="0" err="1" smtClean="0"/>
              <a:t>Kh.Serikjan</a:t>
            </a:r>
            <a:r>
              <a:rPr lang="en-US" sz="2000" dirty="0" smtClean="0"/>
              <a:t>, </a:t>
            </a:r>
            <a:r>
              <a:rPr lang="en-US" sz="2000" dirty="0" err="1" smtClean="0"/>
              <a:t>B.Batkhuu</a:t>
            </a:r>
            <a:r>
              <a:rPr lang="en-US" sz="2000" dirty="0" smtClean="0"/>
              <a:t> IT3-1</a:t>
            </a:r>
          </a:p>
          <a:p>
            <a:pPr algn="ctr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990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3.b. </a:t>
            </a:r>
            <a:r>
              <a:rPr lang="en-US" dirty="0" smtClean="0"/>
              <a:t>Play </a:t>
            </a:r>
            <a:r>
              <a:rPr lang="en-US" dirty="0" smtClean="0"/>
              <a:t>(Multiplayer):</a:t>
            </a:r>
            <a:endParaRPr lang="en-US" dirty="0" smtClean="0"/>
          </a:p>
          <a:p>
            <a:pPr lvl="1"/>
            <a:r>
              <a:rPr lang="en-US" dirty="0" smtClean="0"/>
              <a:t>In Multiplayer mode little different from </a:t>
            </a:r>
            <a:r>
              <a:rPr lang="en-US" dirty="0" err="1" smtClean="0"/>
              <a:t>Singleplayer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Solve all node’s right number from your opponent in time!</a:t>
            </a:r>
            <a:endParaRPr lang="en-US" dirty="0" smtClean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649605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990600"/>
          </a:xfrm>
        </p:spPr>
        <p:txBody>
          <a:bodyPr>
            <a:normAutofit/>
          </a:bodyPr>
          <a:lstStyle/>
          <a:p>
            <a:pPr marL="624078" indent="-514350">
              <a:buNone/>
            </a:pPr>
            <a:r>
              <a:rPr lang="en-US" dirty="0" smtClean="0"/>
              <a:t>1. Start Sudoku</a:t>
            </a:r>
            <a:endParaRPr lang="en-US" dirty="0" smtClean="0"/>
          </a:p>
          <a:p>
            <a:pPr marL="624078" indent="-51435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3622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marL="624078" indent="-514350">
              <a:buNone/>
            </a:pPr>
            <a:r>
              <a:rPr lang="en-US" dirty="0" smtClean="0"/>
              <a:t>2. Sudoku – </a:t>
            </a:r>
            <a:r>
              <a:rPr lang="en-US" dirty="0" err="1" smtClean="0"/>
              <a:t>Singleplayer</a:t>
            </a:r>
            <a:r>
              <a:rPr lang="en-US" dirty="0" smtClean="0"/>
              <a:t>: Select player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6096000" cy="418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Select player – Play: Sudoku </a:t>
            </a:r>
            <a:r>
              <a:rPr lang="en-US" dirty="0" err="1" smtClean="0"/>
              <a:t>Singleplayer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286000"/>
            <a:ext cx="5334000" cy="399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76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 Sudoku - Multiplayer: LAN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4343400" cy="336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286000"/>
            <a:ext cx="4267200" cy="403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676400"/>
            <a:ext cx="5562600" cy="609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dirty="0" smtClean="0"/>
              <a:t>LAN – Create game: </a:t>
            </a:r>
            <a:r>
              <a:rPr lang="en-US" sz="2800" dirty="0" smtClean="0"/>
              <a:t>Create game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800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6. LAN - Join game: Joining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905000"/>
            <a:ext cx="19812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05200"/>
            <a:ext cx="3505200" cy="274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3505200"/>
            <a:ext cx="4191000" cy="762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sz="2800" dirty="0" smtClean="0"/>
              <a:t>7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lang="en-US" sz="2800" dirty="0" smtClean="0"/>
              <a:t>Create game - Create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Host game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96200" cy="91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8</a:t>
            </a:r>
            <a:r>
              <a:rPr lang="en-US" dirty="0" smtClean="0"/>
              <a:t>. Host game – Start, Joining – Ready:</a:t>
            </a:r>
          </a:p>
          <a:p>
            <a:pPr>
              <a:buNone/>
            </a:pPr>
            <a:r>
              <a:rPr lang="en-US" dirty="0" smtClean="0"/>
              <a:t>Sudoku multiplayer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858000" cy="348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9</a:t>
            </a:r>
            <a:r>
              <a:rPr lang="en-US" dirty="0" smtClean="0"/>
              <a:t>. Sudoku - Options: Options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191000" cy="39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10. Sudoku – High Score: High Score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49072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Use case and GUI design</a:t>
            </a:r>
            <a:endParaRPr lang="en-US" dirty="0"/>
          </a:p>
        </p:txBody>
      </p:sp>
      <p:pic>
        <p:nvPicPr>
          <p:cNvPr id="4" name="Content Placeholder 3" descr="UseCas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3822074" cy="4191000"/>
          </a:xfrm>
        </p:spPr>
      </p:pic>
      <p:pic>
        <p:nvPicPr>
          <p:cNvPr id="7" name="Picture 6" descr="GUI desig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1905000"/>
            <a:ext cx="3810000" cy="41218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63677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90500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429000"/>
            <a:ext cx="8229600" cy="1905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attention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553200" cy="156057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Start and </a:t>
            </a:r>
            <a:r>
              <a:rPr lang="en-US" dirty="0" err="1" smtClean="0"/>
              <a:t>SelectMode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Click on icon to start </a:t>
            </a:r>
            <a:r>
              <a:rPr lang="en-US" dirty="0" err="1" smtClean="0"/>
              <a:t>sudoku</a:t>
            </a:r>
            <a:endParaRPr lang="en-US" dirty="0" smtClean="0"/>
          </a:p>
          <a:p>
            <a:pPr lvl="1"/>
            <a:r>
              <a:rPr lang="en-US" dirty="0" smtClean="0"/>
              <a:t>Choose your Play mode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" y="3429000"/>
            <a:ext cx="3596770" cy="2971800"/>
          </a:xfrm>
          <a:prstGeom prst="rect">
            <a:avLst/>
          </a:prstGeom>
        </p:spPr>
      </p:pic>
      <p:pic>
        <p:nvPicPr>
          <p:cNvPr id="7" name="Picture 6" descr="SudokuSolver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4495800"/>
            <a:ext cx="381000" cy="381000"/>
          </a:xfrm>
          <a:prstGeom prst="rect">
            <a:avLst/>
          </a:prstGeom>
        </p:spPr>
      </p:pic>
      <p:pic>
        <p:nvPicPr>
          <p:cNvPr id="8" name="Picture 7" descr="mouse-cursor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4876800"/>
            <a:ext cx="381000" cy="3048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5105400" y="4724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tar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8400" y="3124200"/>
            <a:ext cx="2590800" cy="32647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5562600" cy="152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Singleplayer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elect player or add a new player</a:t>
            </a:r>
          </a:p>
          <a:p>
            <a:pPr lvl="1"/>
            <a:r>
              <a:rPr lang="en-US" dirty="0" smtClean="0"/>
              <a:t>Click on Play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3810000"/>
            <a:ext cx="2819400" cy="1794163"/>
          </a:xfrm>
          <a:prstGeom prst="rect">
            <a:avLst/>
          </a:prstGeom>
        </p:spPr>
      </p:pic>
      <p:pic>
        <p:nvPicPr>
          <p:cNvPr id="7" name="Picture 6" descr="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188677"/>
            <a:ext cx="3124200" cy="3364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629400" cy="152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3.a. Play (</a:t>
            </a:r>
            <a:r>
              <a:rPr lang="en-US" dirty="0" err="1" smtClean="0"/>
              <a:t>Singleplayer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Solve node’s right number before time</a:t>
            </a:r>
          </a:p>
          <a:p>
            <a:pPr lvl="1"/>
            <a:r>
              <a:rPr lang="en-US" dirty="0" smtClean="0"/>
              <a:t>All nodes solved then you win</a:t>
            </a:r>
            <a:endParaRPr lang="en-US" dirty="0"/>
          </a:p>
        </p:txBody>
      </p:sp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429000"/>
            <a:ext cx="3153103" cy="1905000"/>
          </a:xfrm>
          <a:prstGeom prst="rect">
            <a:avLst/>
          </a:prstGeom>
        </p:spPr>
      </p:pic>
      <p:pic>
        <p:nvPicPr>
          <p:cNvPr id="5" name="Picture 4" descr="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124200"/>
            <a:ext cx="4419600" cy="3233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543800" cy="144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4. Multiplayer:</a:t>
            </a:r>
          </a:p>
          <a:p>
            <a:pPr lvl="1"/>
            <a:r>
              <a:rPr lang="en-US" dirty="0" smtClean="0"/>
              <a:t>Enter your name</a:t>
            </a:r>
          </a:p>
          <a:p>
            <a:pPr lvl="1"/>
            <a:r>
              <a:rPr lang="en-US" dirty="0" smtClean="0"/>
              <a:t>Select and join in available game from list (Only in LAN)</a:t>
            </a:r>
          </a:p>
          <a:p>
            <a:pPr lvl="1"/>
            <a:r>
              <a:rPr lang="en-US" dirty="0" smtClean="0"/>
              <a:t>Or create your new game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86200"/>
            <a:ext cx="2514600" cy="1560786"/>
          </a:xfrm>
          <a:prstGeom prst="rect">
            <a:avLst/>
          </a:prstGeo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3581400"/>
            <a:ext cx="3993204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172200" cy="175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5. Create Game:</a:t>
            </a:r>
            <a:endParaRPr lang="en-US" dirty="0" smtClean="0"/>
          </a:p>
          <a:p>
            <a:pPr lvl="1"/>
            <a:r>
              <a:rPr lang="en-US" dirty="0" smtClean="0"/>
              <a:t>Enter </a:t>
            </a:r>
            <a:r>
              <a:rPr lang="en-US" dirty="0" smtClean="0"/>
              <a:t>game name</a:t>
            </a:r>
          </a:p>
          <a:p>
            <a:pPr lvl="1"/>
            <a:r>
              <a:rPr lang="en-US" dirty="0" smtClean="0"/>
              <a:t>Select difficulty</a:t>
            </a:r>
          </a:p>
          <a:p>
            <a:pPr lvl="1"/>
            <a:r>
              <a:rPr lang="en-US" i="1" dirty="0" smtClean="0"/>
              <a:t>Optional: </a:t>
            </a:r>
            <a:r>
              <a:rPr lang="en-US" dirty="0" smtClean="0"/>
              <a:t>Set game time</a:t>
            </a:r>
          </a:p>
          <a:p>
            <a:pPr lvl="1"/>
            <a:r>
              <a:rPr lang="en-US" dirty="0" smtClean="0"/>
              <a:t>Click on Start button</a:t>
            </a:r>
            <a:endParaRPr lang="en-US" dirty="0" smtClean="0"/>
          </a:p>
        </p:txBody>
      </p:sp>
      <p:pic>
        <p:nvPicPr>
          <p:cNvPr id="4" name="Picture 3" descr="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038600"/>
            <a:ext cx="3324386" cy="1981200"/>
          </a:xfrm>
          <a:prstGeom prst="rect">
            <a:avLst/>
          </a:prstGeom>
        </p:spPr>
      </p:pic>
      <p:pic>
        <p:nvPicPr>
          <p:cNvPr id="8" name="Picture 7" descr="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438400"/>
            <a:ext cx="3352800" cy="3781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629400" cy="144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smtClean="0"/>
              <a:t>Host:</a:t>
            </a:r>
            <a:endParaRPr lang="en-US" dirty="0" smtClean="0"/>
          </a:p>
          <a:p>
            <a:pPr lvl="1"/>
            <a:r>
              <a:rPr lang="en-US" dirty="0" smtClean="0"/>
              <a:t>Wait for other player to connect…</a:t>
            </a:r>
          </a:p>
          <a:p>
            <a:pPr lvl="1"/>
            <a:r>
              <a:rPr lang="en-US" dirty="0" smtClean="0"/>
              <a:t>Accept only one ready player (1vs1)</a:t>
            </a:r>
          </a:p>
          <a:p>
            <a:pPr lvl="1"/>
            <a:r>
              <a:rPr lang="en-US" dirty="0" smtClean="0"/>
              <a:t>Click on Start button</a:t>
            </a:r>
            <a:endParaRPr lang="en-US" dirty="0" smtClean="0"/>
          </a:p>
        </p:txBody>
      </p:sp>
      <p:pic>
        <p:nvPicPr>
          <p:cNvPr id="4" name="Picture 3" descr="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581400"/>
            <a:ext cx="3006436" cy="2133600"/>
          </a:xfrm>
          <a:prstGeom prst="rect">
            <a:avLst/>
          </a:prstGeom>
        </p:spPr>
      </p:pic>
      <p:pic>
        <p:nvPicPr>
          <p:cNvPr id="5" name="Picture 4" descr="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971800"/>
            <a:ext cx="4191000" cy="3278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processes with 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172200" cy="152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smtClean="0"/>
              <a:t>Join:</a:t>
            </a:r>
            <a:endParaRPr lang="en-US" dirty="0" smtClean="0"/>
          </a:p>
          <a:p>
            <a:pPr lvl="1"/>
            <a:r>
              <a:rPr lang="en-US" dirty="0" smtClean="0"/>
              <a:t>Enter your name</a:t>
            </a:r>
          </a:p>
          <a:p>
            <a:pPr lvl="1"/>
            <a:r>
              <a:rPr lang="en-US" dirty="0" smtClean="0"/>
              <a:t>Select and join in available game from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Click on ready button and wait for host to start… then play!</a:t>
            </a:r>
            <a:endParaRPr lang="en-US" dirty="0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1752600"/>
            <a:ext cx="1908464" cy="14478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3657600"/>
            <a:ext cx="2937245" cy="2057400"/>
          </a:xfrm>
          <a:prstGeom prst="rect">
            <a:avLst/>
          </a:prstGeom>
        </p:spPr>
      </p:pic>
      <p:pic>
        <p:nvPicPr>
          <p:cNvPr id="6" name="Picture 5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6800" y="3505200"/>
            <a:ext cx="2876550" cy="251460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3"/>
            <a:endCxn id="5" idx="1"/>
          </p:cNvCxnSpPr>
          <p:nvPr/>
        </p:nvCxnSpPr>
        <p:spPr>
          <a:xfrm flipV="1">
            <a:off x="3943350" y="4686300"/>
            <a:ext cx="154305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</TotalTime>
  <Words>344</Words>
  <Application>Microsoft Office PowerPoint</Application>
  <PresentationFormat>On-screen Show (4:3)</PresentationFormat>
  <Paragraphs>67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Urban</vt:lpstr>
      <vt:lpstr>Sudoku with multiplayer  by LAN</vt:lpstr>
      <vt:lpstr>Use case and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Use Case processes with 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GUI design</vt:lpstr>
      <vt:lpstr>Class design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with multiplayer by LAN</dc:title>
  <dc:creator>Batkhuu</dc:creator>
  <cp:lastModifiedBy>Batkhuu</cp:lastModifiedBy>
  <cp:revision>120</cp:revision>
  <dcterms:created xsi:type="dcterms:W3CDTF">2012-04-03T14:26:35Z</dcterms:created>
  <dcterms:modified xsi:type="dcterms:W3CDTF">2012-04-03T16:58:06Z</dcterms:modified>
</cp:coreProperties>
</file>