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D26542D-10A3-401A-9CFD-CC7B25EC809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00E6B4-B3B1-4EC8-8E87-27B15AE6D4BE}" type="datetimeFigureOut">
              <a:rPr lang="en-US" smtClean="0"/>
              <a:t>3/6/2012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Sudoku with multiplayer by 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Kh.Serikjan</a:t>
            </a:r>
            <a:r>
              <a:rPr lang="en-US" dirty="0" smtClean="0"/>
              <a:t>, </a:t>
            </a:r>
            <a:r>
              <a:rPr lang="en-US" dirty="0" err="1" smtClean="0"/>
              <a:t>B.Batkhuu</a:t>
            </a:r>
            <a:r>
              <a:rPr lang="en-US" dirty="0" smtClean="0"/>
              <a:t> IT3-1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0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sides </a:t>
            </a:r>
            <a:r>
              <a:rPr lang="en-US" dirty="0" smtClean="0"/>
              <a:t>of 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3581400"/>
            <a:ext cx="3219450" cy="2619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Lots of people like playing games.</a:t>
            </a:r>
          </a:p>
          <a:p>
            <a:endParaRPr lang="en-US" sz="3200" dirty="0" smtClean="0"/>
          </a:p>
          <a:p>
            <a:r>
              <a:rPr lang="en-US" sz="3200" dirty="0" smtClean="0"/>
              <a:t>When you have a human opponent it becomes more interesting.</a:t>
            </a:r>
          </a:p>
          <a:p>
            <a:endParaRPr lang="en-US" sz="3200" dirty="0" smtClean="0"/>
          </a:p>
          <a:p>
            <a:r>
              <a:rPr lang="en-US" sz="3200" dirty="0" smtClean="0"/>
              <a:t>Improve your IQ </a:t>
            </a:r>
          </a:p>
          <a:p>
            <a:pPr marL="11430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while doing what you like.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985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&amp;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is a game that improves people’s intellection.</a:t>
            </a:r>
          </a:p>
          <a:p>
            <a:r>
              <a:rPr lang="en-US" sz="3200" dirty="0" smtClean="0"/>
              <a:t>Multiplayer is new option for Sudoku. (other Sudoku).</a:t>
            </a:r>
          </a:p>
          <a:p>
            <a:r>
              <a:rPr lang="en-US" sz="3200" dirty="0" smtClean="0"/>
              <a:t>Only 2 players can play by LAN.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33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Sudoku Olympiad.</a:t>
            </a:r>
          </a:p>
          <a:p>
            <a:r>
              <a:rPr lang="en-US" sz="3200" dirty="0" smtClean="0"/>
              <a:t>Olympiad only checks the time or solution of person. Making competitors playing with each other can be other way of grading the winner.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3857625"/>
            <a:ext cx="4762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/>
              <a:t>Each player can see the opponent’s board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Input options: Mouse and keyboard. Other Sudoku uses only mouse for input.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35300"/>
            <a:ext cx="76200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2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93</TotalTime>
  <Words>127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Sudoku with multiplayer by LAN</vt:lpstr>
      <vt:lpstr>Useful sides of program</vt:lpstr>
      <vt:lpstr>Difference &amp; Limitation</vt:lpstr>
      <vt:lpstr>Helping people</vt:lpstr>
      <vt:lpstr>Design decision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with multiplayer by LAN</dc:title>
  <dc:creator>HP</dc:creator>
  <cp:lastModifiedBy>HP</cp:lastModifiedBy>
  <cp:revision>18</cp:revision>
  <dcterms:created xsi:type="dcterms:W3CDTF">2012-03-06T10:11:33Z</dcterms:created>
  <dcterms:modified xsi:type="dcterms:W3CDTF">2012-03-06T15:09:57Z</dcterms:modified>
</cp:coreProperties>
</file>