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637"/>
    <a:srgbClr val="008F00"/>
    <a:srgbClr val="1D6336"/>
    <a:srgbClr val="1E6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57"/>
    <p:restoredTop sz="94969" autoAdjust="0"/>
  </p:normalViewPr>
  <p:slideViewPr>
    <p:cSldViewPr snapToGrid="0" snapToObjects="1">
      <p:cViewPr varScale="1">
        <p:scale>
          <a:sx n="73" d="100"/>
          <a:sy n="73" d="100"/>
        </p:scale>
        <p:origin x="208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30911-DC15-4643-9C71-9A8EA2879C7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A7C71-1E2A-4842-873F-77954E7359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A7C71-1E2A-4842-873F-77954E7359D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072" y="170688"/>
            <a:ext cx="8753666" cy="548640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176637"/>
                </a:solidFill>
                <a:latin typeface="Times" pitchFamily="2" charset="0"/>
              </a:defRPr>
            </a:lvl1pPr>
          </a:lstStyle>
          <a:p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4F90AA-B643-894F-ACC2-7E12EE1677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5072" y="1219716"/>
            <a:ext cx="4376928" cy="13288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Times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What were you trying to do? What’s new in your approach vs. current practice?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1E9BE08-3F0D-FE4D-AB9B-38339AFFB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219716"/>
            <a:ext cx="4376928" cy="132885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lvl="0"/>
            <a:r>
              <a:rPr lang="en-US" dirty="0"/>
              <a:t>What difference does it make? Who cares? What’s the payoff so far?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C93521-A5FF-1F4C-B8B0-474CB2E1F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5072" y="2670048"/>
            <a:ext cx="3499041" cy="3328543"/>
          </a:xfrm>
          <a:prstGeom prst="rect">
            <a:avLst/>
          </a:prstGeom>
        </p:spPr>
        <p:txBody>
          <a:bodyPr/>
          <a:lstStyle>
            <a:lvl1pPr>
              <a:defRPr>
                <a:latin typeface="Times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43FD9-C967-5A40-ADE8-4705AACFB4EC}"/>
              </a:ext>
            </a:extLst>
          </p:cNvPr>
          <p:cNvCxnSpPr/>
          <p:nvPr/>
        </p:nvCxnSpPr>
        <p:spPr>
          <a:xfrm>
            <a:off x="4584192" y="803910"/>
            <a:ext cx="0" cy="18044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AD98DA-B836-6543-84E3-03187B3FE8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0951" y="3068189"/>
            <a:ext cx="5157978" cy="29309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lvl="0"/>
            <a:r>
              <a:rPr lang="en-US" dirty="0"/>
              <a:t>Accomplishments?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A44C90-FA49-AF4A-BE54-3E6AE2C3FEE1}"/>
              </a:ext>
            </a:extLst>
          </p:cNvPr>
          <p:cNvCxnSpPr/>
          <p:nvPr/>
        </p:nvCxnSpPr>
        <p:spPr>
          <a:xfrm>
            <a:off x="195072" y="2608326"/>
            <a:ext cx="87538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91A12-6B85-FC4E-941A-3F22552CEB5F}"/>
              </a:ext>
            </a:extLst>
          </p:cNvPr>
          <p:cNvSpPr txBox="1"/>
          <p:nvPr/>
        </p:nvSpPr>
        <p:spPr>
          <a:xfrm>
            <a:off x="3730752" y="6321552"/>
            <a:ext cx="17068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>
                <a:solidFill>
                  <a:srgbClr val="1D6336"/>
                </a:solidFill>
                <a:latin typeface="Times" pitchFamily="2" charset="0"/>
              </a:rPr>
              <a:t>TEAMS</a:t>
            </a:r>
            <a:r>
              <a:rPr lang="en-US" sz="2400" dirty="0">
                <a:latin typeface="Times" pitchFamily="2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en-US" sz="900" dirty="0">
                <a:latin typeface="Times" pitchFamily="2" charset="0"/>
              </a:rPr>
              <a:t>Toward </a:t>
            </a:r>
            <a:r>
              <a:rPr lang="en-US" sz="900" dirty="0" err="1">
                <a:latin typeface="Times" pitchFamily="2" charset="0"/>
              </a:rPr>
              <a:t>Exascale</a:t>
            </a:r>
            <a:r>
              <a:rPr lang="en-US" sz="900" dirty="0">
                <a:latin typeface="Times" pitchFamily="2" charset="0"/>
              </a:rPr>
              <a:t> Astrophysics of Mergers and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0BD01-9A49-B744-8CFC-1CEAA93A459E}"/>
              </a:ext>
            </a:extLst>
          </p:cNvPr>
          <p:cNvSpPr txBox="1"/>
          <p:nvPr/>
        </p:nvSpPr>
        <p:spPr>
          <a:xfrm>
            <a:off x="195072" y="819606"/>
            <a:ext cx="127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2D372-6C0B-FD4C-9334-288D69ED491D}"/>
              </a:ext>
            </a:extLst>
          </p:cNvPr>
          <p:cNvSpPr txBox="1"/>
          <p:nvPr/>
        </p:nvSpPr>
        <p:spPr>
          <a:xfrm>
            <a:off x="4596385" y="819606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274F4-FF5E-5B46-8AB5-6688E6B71C10}"/>
              </a:ext>
            </a:extLst>
          </p:cNvPr>
          <p:cNvSpPr txBox="1"/>
          <p:nvPr/>
        </p:nvSpPr>
        <p:spPr>
          <a:xfrm>
            <a:off x="3790951" y="2668079"/>
            <a:ext cx="203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Accomplishments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CD8D0F-4DDF-9C4D-817E-64BD59E875FB}"/>
              </a:ext>
            </a:extLst>
          </p:cNvPr>
          <p:cNvCxnSpPr/>
          <p:nvPr userDrawn="1"/>
        </p:nvCxnSpPr>
        <p:spPr>
          <a:xfrm>
            <a:off x="4584192" y="803910"/>
            <a:ext cx="0" cy="18044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19D55-D182-9645-9F9C-C1A3D6972A2F}"/>
              </a:ext>
            </a:extLst>
          </p:cNvPr>
          <p:cNvCxnSpPr/>
          <p:nvPr userDrawn="1"/>
        </p:nvCxnSpPr>
        <p:spPr>
          <a:xfrm>
            <a:off x="195072" y="2608326"/>
            <a:ext cx="87538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9BB3DF-ECBB-244A-B28D-5F6EE212572D}"/>
              </a:ext>
            </a:extLst>
          </p:cNvPr>
          <p:cNvSpPr txBox="1"/>
          <p:nvPr userDrawn="1"/>
        </p:nvSpPr>
        <p:spPr>
          <a:xfrm>
            <a:off x="3730752" y="6321552"/>
            <a:ext cx="17068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>
                <a:solidFill>
                  <a:srgbClr val="1D6336"/>
                </a:solidFill>
                <a:latin typeface="Times" pitchFamily="2" charset="0"/>
              </a:rPr>
              <a:t>TEAMS</a:t>
            </a:r>
            <a:r>
              <a:rPr lang="en-US" sz="2400" dirty="0">
                <a:latin typeface="Times" pitchFamily="2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en-US" sz="900" dirty="0">
                <a:latin typeface="Times" pitchFamily="2" charset="0"/>
              </a:rPr>
              <a:t>Toward </a:t>
            </a:r>
            <a:r>
              <a:rPr lang="en-US" sz="900" dirty="0" err="1">
                <a:latin typeface="Times" pitchFamily="2" charset="0"/>
              </a:rPr>
              <a:t>Exascale</a:t>
            </a:r>
            <a:r>
              <a:rPr lang="en-US" sz="900" dirty="0">
                <a:latin typeface="Times" pitchFamily="2" charset="0"/>
              </a:rPr>
              <a:t> Astrophysics of Mergers and Supernovae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33920-2FCF-7748-8002-802F5BFD3AE3}"/>
              </a:ext>
            </a:extLst>
          </p:cNvPr>
          <p:cNvSpPr txBox="1"/>
          <p:nvPr userDrawn="1"/>
        </p:nvSpPr>
        <p:spPr>
          <a:xfrm>
            <a:off x="195072" y="819606"/>
            <a:ext cx="1275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Objectives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FECB2-5EE8-AA47-8029-18D6B0335C1B}"/>
              </a:ext>
            </a:extLst>
          </p:cNvPr>
          <p:cNvSpPr txBox="1"/>
          <p:nvPr userDrawn="1"/>
        </p:nvSpPr>
        <p:spPr>
          <a:xfrm>
            <a:off x="4596385" y="819606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Impact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92E8D-14A1-F44B-8DAB-60DB1BE92834}"/>
              </a:ext>
            </a:extLst>
          </p:cNvPr>
          <p:cNvSpPr txBox="1"/>
          <p:nvPr userDrawn="1"/>
        </p:nvSpPr>
        <p:spPr>
          <a:xfrm>
            <a:off x="3790951" y="2668079"/>
            <a:ext cx="203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Accomplishments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AF1EB36C-961B-8D4C-A1DE-B2892095E4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072" y="6045816"/>
            <a:ext cx="8753666" cy="21752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accent1">
                    <a:lumMod val="75000"/>
                  </a:schemeClr>
                </a:solidFill>
                <a:latin typeface="Times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Citation: 				Contact: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38538-E04D-CE47-91C4-5BDE7C188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107D-8CD3-664A-873C-EF859EE2AA61}" type="datetimeFigureOut">
              <a:rPr lang="en-US" smtClean="0"/>
              <a:t>4/25/18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07F09E-EDA3-5F46-95D8-A3745D840843}"/>
              </a:ext>
            </a:extLst>
          </p:cNvPr>
          <p:cNvCxnSpPr>
            <a:cxnSpLocks/>
          </p:cNvCxnSpPr>
          <p:nvPr/>
        </p:nvCxnSpPr>
        <p:spPr>
          <a:xfrm>
            <a:off x="0" y="6270627"/>
            <a:ext cx="9144000" cy="0"/>
          </a:xfrm>
          <a:prstGeom prst="line">
            <a:avLst/>
          </a:prstGeom>
          <a:ln w="25400">
            <a:solidFill>
              <a:srgbClr val="1E67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7A1BE0-8F1E-8E4D-8B6E-B5E16CD506F8}"/>
              </a:ext>
            </a:extLst>
          </p:cNvPr>
          <p:cNvCxnSpPr>
            <a:cxnSpLocks/>
          </p:cNvCxnSpPr>
          <p:nvPr/>
        </p:nvCxnSpPr>
        <p:spPr>
          <a:xfrm>
            <a:off x="0" y="792026"/>
            <a:ext cx="9144000" cy="0"/>
          </a:xfrm>
          <a:prstGeom prst="line">
            <a:avLst/>
          </a:prstGeom>
          <a:ln w="25400" cap="sq" cmpd="thinThick">
            <a:solidFill>
              <a:srgbClr val="1D63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horizontal-logo-green-text.jpg">
            <a:extLst>
              <a:ext uri="{FF2B5EF4-FFF2-40B4-BE49-F238E27FC236}">
                <a16:creationId xmlns:a16="http://schemas.microsoft.com/office/drawing/2014/main" id="{59A4563F-7F1E-4F4A-A2ED-3EFDF6DC6A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13" y="6357591"/>
            <a:ext cx="2715139" cy="4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7AB4D7-63A1-FF41-8071-A392189915C0}"/>
              </a:ext>
            </a:extLst>
          </p:cNvPr>
          <p:cNvCxnSpPr>
            <a:cxnSpLocks/>
          </p:cNvCxnSpPr>
          <p:nvPr userDrawn="1"/>
        </p:nvCxnSpPr>
        <p:spPr>
          <a:xfrm>
            <a:off x="0" y="6270627"/>
            <a:ext cx="9144000" cy="0"/>
          </a:xfrm>
          <a:prstGeom prst="line">
            <a:avLst/>
          </a:prstGeom>
          <a:ln w="25400">
            <a:solidFill>
              <a:srgbClr val="1766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8B8CCC-E9AE-754D-B3E4-D777FE811DE1}"/>
              </a:ext>
            </a:extLst>
          </p:cNvPr>
          <p:cNvCxnSpPr>
            <a:cxnSpLocks/>
          </p:cNvCxnSpPr>
          <p:nvPr userDrawn="1"/>
        </p:nvCxnSpPr>
        <p:spPr>
          <a:xfrm>
            <a:off x="0" y="792026"/>
            <a:ext cx="9144000" cy="0"/>
          </a:xfrm>
          <a:prstGeom prst="line">
            <a:avLst/>
          </a:prstGeom>
          <a:ln w="25400" cap="sq" cmpd="thinThick">
            <a:solidFill>
              <a:srgbClr val="1766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 descr="horizontal-logo-green-text.jpg">
            <a:extLst>
              <a:ext uri="{FF2B5EF4-FFF2-40B4-BE49-F238E27FC236}">
                <a16:creationId xmlns:a16="http://schemas.microsoft.com/office/drawing/2014/main" id="{632D3089-DC73-464F-9FFE-E49DE642DA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13" y="6357591"/>
            <a:ext cx="2715139" cy="4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1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FA77CC-E4D5-2546-AE73-82D3D9AF1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35C0A-A169-5540-82F5-676711E47F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0CC31-11B0-4443-9E0D-A8EDF58D7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401014B-B83C-424D-9B05-4932352ABB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FF02B6-DDEF-DE41-9B98-843C13899D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BE9A27-C15E-D34E-B7B1-98602B5CF9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77297"/>
      </p:ext>
    </p:extLst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" id="{F8B460F2-8107-5443-B4ED-EA7B673BCEC4}" vid="{C08411B2-4DAC-704D-9D51-37CD5984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1627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Mine</vt:lpstr>
      <vt:lpstr>PowerPoint Presentation</vt:lpstr>
    </vt:vector>
  </TitlesOfParts>
  <Manager/>
  <Company>ORNL</Company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Witold Nazarewicz</dc:creator>
  <cp:keywords/>
  <dc:description/>
  <cp:lastModifiedBy>Microsoft Office User</cp:lastModifiedBy>
  <cp:revision>82</cp:revision>
  <dcterms:created xsi:type="dcterms:W3CDTF">2014-06-09T16:22:13Z</dcterms:created>
  <dcterms:modified xsi:type="dcterms:W3CDTF">2018-04-25T15:31:13Z</dcterms:modified>
  <cp:category/>
</cp:coreProperties>
</file>