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3" r:id="rId3"/>
    <p:sldId id="296" r:id="rId4"/>
    <p:sldId id="274" r:id="rId5"/>
    <p:sldId id="258" r:id="rId6"/>
    <p:sldId id="297" r:id="rId7"/>
    <p:sldId id="299" r:id="rId8"/>
    <p:sldId id="298" r:id="rId9"/>
    <p:sldId id="300" r:id="rId10"/>
    <p:sldId id="301" r:id="rId11"/>
    <p:sldId id="275" r:id="rId12"/>
    <p:sldId id="291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354" autoAdjust="0"/>
  </p:normalViewPr>
  <p:slideViewPr>
    <p:cSldViewPr>
      <p:cViewPr>
        <p:scale>
          <a:sx n="62" d="100"/>
          <a:sy n="62" d="100"/>
        </p:scale>
        <p:origin x="-159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8001000" cy="1752600"/>
          </a:xfrm>
        </p:spPr>
        <p:txBody>
          <a:bodyPr/>
          <a:lstStyle/>
          <a:p>
            <a:pPr algn="ctr"/>
            <a:r>
              <a:rPr lang="en-IN" sz="5400" dirty="0" smtClean="0">
                <a:solidFill>
                  <a:srgbClr val="002060"/>
                </a:solidFill>
                <a:cs typeface="Arial" pitchFamily="34" charset="0"/>
              </a:rPr>
              <a:t>FOOD WASTE MANAGEMENT</a:t>
            </a:r>
            <a:endParaRPr lang="en-IN" sz="5400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981200"/>
          </a:xfrm>
        </p:spPr>
        <p:txBody>
          <a:bodyPr/>
          <a:lstStyle/>
          <a:p>
            <a:pPr algn="just"/>
            <a:r>
              <a:rPr lang="en-US" sz="2400" b="1" dirty="0" smtClean="0"/>
              <a:t>Team Members        Batch-B10           Guide:</a:t>
            </a: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D</a:t>
            </a:r>
            <a:r>
              <a:rPr lang="en-US" sz="1800" dirty="0" smtClean="0"/>
              <a:t>. Spandana Reddy             [154G1A0585]          Mrs.P.Shabana, M.Tech</a:t>
            </a:r>
          </a:p>
          <a:p>
            <a:pPr algn="just"/>
            <a:r>
              <a:rPr lang="en-US" sz="1800" dirty="0" smtClean="0"/>
              <a:t>G. Pujitha                              [154G1A0566]          Assistant Professor.</a:t>
            </a:r>
          </a:p>
          <a:p>
            <a:pPr algn="just"/>
            <a:r>
              <a:rPr lang="en-US" sz="1800" dirty="0" smtClean="0"/>
              <a:t>V. Sharanya                          [154G1A0581]</a:t>
            </a:r>
          </a:p>
          <a:p>
            <a:pPr algn="just"/>
            <a:r>
              <a:rPr lang="en-US" sz="1800" dirty="0" smtClean="0"/>
              <a:t>K. Sowmya                            [164G5A0503]</a:t>
            </a:r>
          </a:p>
          <a:p>
            <a:r>
              <a:rPr lang="en-US" dirty="0" smtClean="0"/>
              <a:t>     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 Ramanujan 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6388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HARDWARE </a:t>
            </a:r>
            <a:r>
              <a:rPr lang="en-US" dirty="0">
                <a:solidFill>
                  <a:srgbClr val="002060"/>
                </a:solidFill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958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developing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Processor:  core i5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i3 processor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8GB or 16 GB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 on hard disk: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Minimum 500GB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Running</a:t>
            </a:r>
            <a:endParaRPr lang="en-US" sz="32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Android emulator , Mobile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13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using this application we can feed hungry people.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Food wastage will be reduced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Reduce the impacts of waste in  environment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Clr>
                <a:schemeClr val="tx1"/>
              </a:buClr>
              <a:buSzPct val="75000"/>
              <a:buNone/>
            </a:pPr>
            <a:r>
              <a:rPr lang="en-US" sz="4200" dirty="0" smtClean="0">
                <a:solidFill>
                  <a:srgbClr val="002060"/>
                </a:solidFill>
                <a:latin typeface="+mj-lt"/>
              </a:rPr>
              <a:t>DISADVANTAGES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Sometimes before delivery food can be wasted because of weather conditions.</a:t>
            </a:r>
          </a:p>
          <a:p>
            <a:pPr>
              <a:buClr>
                <a:schemeClr val="tx1"/>
              </a:buClr>
              <a:buSzPct val="75000"/>
            </a:pPr>
            <a:endParaRPr lang="en-US" sz="3200" dirty="0"/>
          </a:p>
          <a:p>
            <a:pPr marL="0" indent="0">
              <a:buClr>
                <a:schemeClr val="tx1"/>
              </a:buClr>
              <a:buSzPct val="75000"/>
              <a:buNone/>
            </a:pPr>
            <a:endParaRPr lang="en-US" sz="3200" dirty="0"/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4953000" cy="5521325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marL="0" indent="0">
              <a:buClr>
                <a:schemeClr val="tx1"/>
              </a:buClr>
              <a:buSzPct val="7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Food Waste Management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an edible food recovery project which serves surplus food from weddings, parties and other events to hungry people in the orphanages and old age homes.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1295401"/>
            <a:ext cx="2925884" cy="457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                    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Queries</a:t>
            </a:r>
          </a:p>
          <a:p>
            <a:pPr marL="0" indent="0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</a:t>
            </a:r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178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/>
              <a:t>Everyday people waste lots of food. In order to reduce the food</a:t>
            </a:r>
            <a:br>
              <a:rPr lang="en-US" sz="2000" dirty="0"/>
            </a:br>
            <a:r>
              <a:rPr lang="en-US" sz="2000" dirty="0"/>
              <a:t>wastage and distribute it among needy people </a:t>
            </a:r>
            <a:r>
              <a:rPr lang="en-US" sz="2000" dirty="0" smtClean="0"/>
              <a:t>a mobile based application is introduced.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In this project the </a:t>
            </a:r>
            <a:r>
              <a:rPr lang="en-US" sz="2000" dirty="0" smtClean="0"/>
              <a:t>donor can login </a:t>
            </a:r>
            <a:r>
              <a:rPr lang="en-US" sz="2000" dirty="0"/>
              <a:t>and enter their location, amount of food and type of </a:t>
            </a:r>
            <a:r>
              <a:rPr lang="en-US" sz="2000" dirty="0" smtClean="0"/>
              <a:t>food available. Then </a:t>
            </a:r>
            <a:r>
              <a:rPr lang="en-US" sz="2000" dirty="0"/>
              <a:t>a simple notification is sent to the agent</a:t>
            </a:r>
            <a:r>
              <a:rPr lang="en-US" sz="2000" dirty="0" smtClean="0"/>
              <a:t>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After receiving </a:t>
            </a:r>
            <a:r>
              <a:rPr lang="en-US" sz="2000" dirty="0"/>
              <a:t>the notification the agent nearby to that location can </a:t>
            </a:r>
            <a:r>
              <a:rPr lang="en-US" sz="2000" dirty="0" smtClean="0"/>
              <a:t>login and </a:t>
            </a:r>
            <a:r>
              <a:rPr lang="en-US" sz="2000" dirty="0"/>
              <a:t>can gather the details of the donor</a:t>
            </a:r>
            <a:r>
              <a:rPr lang="en-US" sz="2000" dirty="0" smtClean="0"/>
              <a:t>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After retrieving the details the agent collects food from the</a:t>
            </a:r>
            <a:br>
              <a:rPr lang="en-US" sz="2000" dirty="0"/>
            </a:br>
            <a:r>
              <a:rPr lang="en-US" sz="2000" dirty="0"/>
              <a:t>donor and can redistribute to the orphans or others</a:t>
            </a:r>
            <a:r>
              <a:rPr lang="en-US" sz="2000" dirty="0" smtClean="0"/>
              <a:t>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project of food redistribution is an enormously </a:t>
            </a:r>
            <a:r>
              <a:rPr lang="en-US" sz="2000" dirty="0" smtClean="0"/>
              <a:t>helpful social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innovation that tackles food waste and food poverty. The user’s</a:t>
            </a:r>
            <a:br>
              <a:rPr lang="en-US" sz="2000" dirty="0"/>
            </a:br>
            <a:r>
              <a:rPr lang="en-US" sz="2000" dirty="0"/>
              <a:t>details are maintained confidential because it maintains a separate</a:t>
            </a:r>
            <a:br>
              <a:rPr lang="en-US" sz="2000" dirty="0"/>
            </a:br>
            <a:r>
              <a:rPr lang="en-US" sz="2000" dirty="0" smtClean="0"/>
              <a:t>account for </a:t>
            </a:r>
            <a:r>
              <a:rPr lang="en-US" sz="2000" dirty="0"/>
              <a:t>each user.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268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CONTENTS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0764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7848600" cy="86518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Food waste is considered as one of the predominant issue now a days.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 third of the food produced gets wasted around the globe.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streets, garbage bins</a:t>
            </a:r>
          </a:p>
          <a:p>
            <a:pPr marL="0" indent="0">
              <a:buClr>
                <a:schemeClr val="tx1"/>
              </a:buClr>
              <a:buSzPct val="7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and landfills are the best </a:t>
            </a:r>
          </a:p>
          <a:p>
            <a:pPr marL="0" indent="0">
              <a:buClr>
                <a:schemeClr val="tx1"/>
              </a:buClr>
              <a:buSzPct val="7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example to prove it.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0" y="3200400"/>
            <a:ext cx="2666998" cy="257069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8898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CONTINUES…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see that millions of life are starving for food around us.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Hunger kills more people every year than any other deadly diseases.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3048000"/>
            <a:ext cx="7315200" cy="3014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OBJECTIVE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objective of the project is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bridge the gap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between the hungry and the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food waste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through donation.</a:t>
            </a:r>
          </a:p>
          <a:p>
            <a:pPr marL="342900" lvl="2" indent="-342900"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based application allows excess food to be donated to the charities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orphans and feed the people starving for food.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EXISTING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Existing system provides a solution allowing the excess food to be donated from the food service industry to qualified charities.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user can share the food to available registered trusted charity by finding the location nearer to them and can deliver themselves.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2060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PROPOSED 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proposed solution is to select the particular one from the list of organizations that are nearer to our location.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can share the details of the food available, time of expiry and  a notification is sent to the agent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that  organization.</a:t>
            </a:r>
          </a:p>
          <a:p>
            <a:pPr algn="just"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the agent can login and collect the food and feed the hungry.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9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SOFTWARE REQUIREMENTS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IDE: Android Studio 2.1 or higher versions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Languages: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Java(JDK 1.8.0), XML(1.0)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Database: Firebase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UML Diagrams: Visual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Paradigm(version 12.1)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Windows8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above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4758713"/>
      </p:ext>
    </p:extLst>
  </p:cSld>
  <p:clrMapOvr>
    <a:masterClrMapping/>
  </p:clrMapOvr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1185</TotalTime>
  <Words>449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SRIT_PPT_Theme</vt:lpstr>
      <vt:lpstr>FOOD WASTE MANAGEMENT</vt:lpstr>
      <vt:lpstr>ABSTRACT</vt:lpstr>
      <vt:lpstr> CONTENTS</vt:lpstr>
      <vt:lpstr>INTRODUCTION</vt:lpstr>
      <vt:lpstr>CONTINUES…</vt:lpstr>
      <vt:lpstr>OBJECTIVE</vt:lpstr>
      <vt:lpstr>EXISTING SYSTEM</vt:lpstr>
      <vt:lpstr>PROPOSED SOLUTION</vt:lpstr>
      <vt:lpstr> SOFTWARE REQUIREMENTS</vt:lpstr>
      <vt:lpstr>HARDWARE REQUIREMENTS</vt:lpstr>
      <vt:lpstr>ADVANTAGES 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user</cp:lastModifiedBy>
  <cp:revision>233</cp:revision>
  <dcterms:created xsi:type="dcterms:W3CDTF">2006-08-16T00:00:00Z</dcterms:created>
  <dcterms:modified xsi:type="dcterms:W3CDTF">2019-01-22T09:53:34Z</dcterms:modified>
</cp:coreProperties>
</file>