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7" r:id="rId2"/>
    <p:sldId id="303" r:id="rId3"/>
    <p:sldId id="296" r:id="rId4"/>
    <p:sldId id="297" r:id="rId5"/>
    <p:sldId id="299" r:id="rId6"/>
    <p:sldId id="310" r:id="rId7"/>
    <p:sldId id="275" r:id="rId8"/>
    <p:sldId id="298" r:id="rId9"/>
    <p:sldId id="309" r:id="rId10"/>
    <p:sldId id="306" r:id="rId11"/>
    <p:sldId id="308" r:id="rId12"/>
    <p:sldId id="307" r:id="rId13"/>
    <p:sldId id="305" r:id="rId14"/>
    <p:sldId id="304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89354" autoAdjust="0"/>
  </p:normalViewPr>
  <p:slideViewPr>
    <p:cSldViewPr>
      <p:cViewPr>
        <p:scale>
          <a:sx n="75" d="100"/>
          <a:sy n="75" d="100"/>
        </p:scale>
        <p:origin x="-1224" y="2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DCFEBF-A228-4713-BD0F-7378F66D014A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889BEC-5131-42FF-BD69-8DDF1A1CB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840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89BEC-5131-42FF-BD69-8DDF1A1CB13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555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 smtClean="0"/>
              <a:t>Click to edit Master title style</a:t>
            </a:r>
            <a:endParaRPr lang="en-US" alt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 smtClean="0"/>
              <a:t>Click to edit Master subtitle style</a:t>
            </a:r>
            <a:endParaRPr lang="en-US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1D8BD707-D9CF-40AE-B4C6-C98DA3205C09}" type="datetimeFigureOut">
              <a:rPr lang="en-US" smtClean="0"/>
              <a:pPr/>
              <a:t>2/14/2019</a:t>
            </a:fld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 smtClean="0"/>
            </a:lvl1pPr>
          </a:lstStyle>
          <a:p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2/14/2019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2/14/2019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lvl="0"/>
            <a:r>
              <a:rPr lang="en-US" noProof="0" dirty="0" smtClean="0"/>
              <a:t>Click icon to add table</a:t>
            </a:r>
            <a:endParaRPr lang="en-US" noProof="0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2/14/2019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2/14/2019</a:t>
            </a:fld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noProof="0" dirty="0" smtClean="0"/>
              <a:t>Click icon to add chart</a:t>
            </a:r>
            <a:endParaRPr lang="en-US" noProof="0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2/14/2019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2/14/2019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image00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29600" y="228600"/>
            <a:ext cx="774259" cy="77425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2/14/2019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2/14/2019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2/14/2019</a:t>
            </a:fld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2/14/2019</a:t>
            </a:fld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2/14/2019</a:t>
            </a:fld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 descr="image00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93541" y="76200"/>
            <a:ext cx="774259" cy="774259"/>
          </a:xfrm>
          <a:prstGeom prst="rect">
            <a:avLst/>
          </a:prstGeom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2/14/2019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2/14/2019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+mj-lt"/>
              </a:defRPr>
            </a:lvl1pPr>
          </a:lstStyle>
          <a:p>
            <a:fld id="{1D8BD707-D9CF-40AE-B4C6-C98DA3205C09}" type="datetimeFigureOut">
              <a:rPr lang="en-US" smtClean="0"/>
              <a:pPr/>
              <a:t>2/14/2019</a:t>
            </a:fld>
            <a:endParaRPr lang="en-US" dirty="0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 smtClean="0"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+mj-lt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15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15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 bldLvl="5" autoUpdateAnimBg="0"/>
    </p:bld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hkiawaaz.com/2014/09/innovative-trick-dabbawalas-mumbai-feeding-many-hungry-children-city/&amp;cat=General&amp;ip=192.168.3.93&amp;user=-&amp;reason=Group" TargetMode="External"/><Relationship Id="rId2" Type="http://schemas.openxmlformats.org/officeDocument/2006/relationships/hyperlink" Target="Bagherzadeh,%20Morvarid,%20Mitsuhiro%20Inamura,%20and%20Hyunchul%20Jeong.%20%22Food%20waste%20along%20the%20food%20chain.%22%20(2014).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epa.gov/recycle/reducing-wasted-food-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1524000"/>
            <a:ext cx="8001000" cy="1752600"/>
          </a:xfrm>
        </p:spPr>
        <p:txBody>
          <a:bodyPr/>
          <a:lstStyle/>
          <a:p>
            <a:pPr algn="ctr"/>
            <a:r>
              <a:rPr lang="en-IN" sz="5400" dirty="0" smtClean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FOOD WASTE MANAGEMENT</a:t>
            </a:r>
            <a:endParaRPr lang="en-IN" sz="5400" dirty="0">
              <a:solidFill>
                <a:schemeClr val="accent6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85800" y="3962400"/>
            <a:ext cx="7848600" cy="1981200"/>
          </a:xfrm>
        </p:spPr>
        <p:txBody>
          <a:bodyPr/>
          <a:lstStyle/>
          <a:p>
            <a:pPr algn="just"/>
            <a:r>
              <a:rPr lang="en-US" sz="2400" b="1" dirty="0" smtClean="0"/>
              <a:t>Team Members        Batch-B10           Guide:</a:t>
            </a:r>
          </a:p>
          <a:p>
            <a:pPr algn="just"/>
            <a:r>
              <a:rPr lang="en-US" sz="1800" dirty="0" smtClean="0">
                <a:solidFill>
                  <a:srgbClr val="000000"/>
                </a:solidFill>
              </a:rPr>
              <a:t>D</a:t>
            </a:r>
            <a:r>
              <a:rPr lang="en-US" sz="1800" dirty="0" smtClean="0"/>
              <a:t>. Spandana Reddy             [154G1A0585]          Mrs.P.Shabana, M.Tech</a:t>
            </a:r>
          </a:p>
          <a:p>
            <a:pPr algn="just"/>
            <a:r>
              <a:rPr lang="en-US" sz="1800" dirty="0" smtClean="0"/>
              <a:t>G. Pujitha                              [154G1A0566]          Assistant Professor.</a:t>
            </a:r>
          </a:p>
          <a:p>
            <a:pPr algn="just"/>
            <a:r>
              <a:rPr lang="en-US" sz="1800" dirty="0" smtClean="0"/>
              <a:t>V. Sharanya                          [154G1A0581]</a:t>
            </a:r>
          </a:p>
          <a:p>
            <a:pPr algn="just"/>
            <a:r>
              <a:rPr lang="en-US" sz="1800" dirty="0" smtClean="0"/>
              <a:t>K. Sowmya                            [164G5A0503]</a:t>
            </a:r>
          </a:p>
          <a:p>
            <a:r>
              <a:rPr lang="en-US" dirty="0" smtClean="0"/>
              <a:t>     </a:t>
            </a:r>
            <a:endParaRPr lang="en-US" sz="18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447800" y="5715000"/>
            <a:ext cx="7086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Srinivasa  Ramanujan  Institute of Technology</a:t>
            </a:r>
          </a:p>
          <a:p>
            <a:pPr algn="ctr"/>
            <a:r>
              <a:rPr lang="en-US" b="1" dirty="0" smtClean="0"/>
              <a:t>Department of Computer Science &amp; Engineering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5638800"/>
            <a:ext cx="958103" cy="814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PROJECT PLANNING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  <a:buFont typeface="Wingdings" pitchFamily="2" charset="2"/>
              <a:buChar char="Ø"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Week-1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: Requirements Gathering</a:t>
            </a:r>
          </a:p>
          <a:p>
            <a:pPr>
              <a:buClrTx/>
              <a:buFont typeface="Wingdings" pitchFamily="2" charset="2"/>
              <a:buChar char="Ø"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Week-2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: Design and Analysis</a:t>
            </a:r>
          </a:p>
          <a:p>
            <a:pPr>
              <a:buClrTx/>
              <a:buFont typeface="Wingdings" pitchFamily="2" charset="2"/>
              <a:buChar char="Ø"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Week-3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: Implementation </a:t>
            </a:r>
          </a:p>
          <a:p>
            <a:pPr>
              <a:buClrTx/>
              <a:buFont typeface="Wingdings" pitchFamily="2" charset="2"/>
              <a:buChar char="Ø"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Week-4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: Testing and Verification</a:t>
            </a:r>
          </a:p>
          <a:p>
            <a:pPr>
              <a:buClrTx/>
              <a:buFont typeface="Wingdings" pitchFamily="2" charset="2"/>
              <a:buChar char="Ø"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Week-5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:  Documentation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61528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Usecase Diagram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600201"/>
            <a:ext cx="6705600" cy="3962400"/>
          </a:xfrm>
        </p:spPr>
      </p:pic>
    </p:spTree>
    <p:extLst>
      <p:ext uri="{BB962C8B-B14F-4D97-AF65-F5344CB8AC3E}">
        <p14:creationId xmlns:p14="http://schemas.microsoft.com/office/powerpoint/2010/main" val="24572190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MODULES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64125"/>
          </a:xfrm>
        </p:spPr>
        <p:txBody>
          <a:bodyPr/>
          <a:lstStyle/>
          <a:p>
            <a:pPr marL="0" indent="0" algn="just">
              <a:buClr>
                <a:schemeClr val="tx1"/>
              </a:buClr>
              <a:buSzPct val="75000"/>
              <a:buNone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Donor:</a:t>
            </a:r>
          </a:p>
          <a:p>
            <a:pPr algn="just">
              <a:buClr>
                <a:schemeClr val="tx1"/>
              </a:buClr>
              <a:buSzPct val="75000"/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Login to donor account</a:t>
            </a:r>
          </a:p>
          <a:p>
            <a:pPr algn="just">
              <a:buClr>
                <a:schemeClr val="tx1"/>
              </a:buClr>
              <a:buSzPct val="75000"/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Provide the details of food available</a:t>
            </a:r>
          </a:p>
          <a:p>
            <a:pPr algn="just">
              <a:buClr>
                <a:schemeClr val="tx1"/>
              </a:buClr>
              <a:buSzPct val="75000"/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Share the location</a:t>
            </a:r>
          </a:p>
          <a:p>
            <a:pPr marL="0" indent="0" algn="just">
              <a:buClr>
                <a:schemeClr val="tx1"/>
              </a:buClr>
              <a:buSzPct val="75000"/>
              <a:buNone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Agent:</a:t>
            </a:r>
          </a:p>
          <a:p>
            <a:pPr algn="just">
              <a:buClr>
                <a:schemeClr val="tx1"/>
              </a:buClr>
              <a:buSzPct val="75000"/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Login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agent account</a:t>
            </a:r>
          </a:p>
          <a:p>
            <a:pPr algn="just">
              <a:buClr>
                <a:schemeClr val="tx1"/>
              </a:buClr>
              <a:buSzPct val="75000"/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Receives the information of food</a:t>
            </a:r>
          </a:p>
          <a:p>
            <a:pPr algn="just">
              <a:buClr>
                <a:schemeClr val="tx1"/>
              </a:buClr>
              <a:buSzPct val="75000"/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Collects the food </a:t>
            </a:r>
          </a:p>
          <a:p>
            <a:pPr marL="0" indent="0" algn="just">
              <a:buClr>
                <a:schemeClr val="tx1"/>
              </a:buClr>
              <a:buSzPct val="75000"/>
              <a:buNone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Admin:</a:t>
            </a:r>
          </a:p>
          <a:p>
            <a:pPr algn="just">
              <a:buClr>
                <a:schemeClr val="tx1"/>
              </a:buClr>
              <a:buSzPct val="75000"/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Access the application database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3132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REFERENCES 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5525"/>
          </a:xfrm>
        </p:spPr>
        <p:txBody>
          <a:bodyPr/>
          <a:lstStyle/>
          <a:p>
            <a:pPr algn="just">
              <a:buClr>
                <a:schemeClr val="tx1"/>
              </a:buClr>
              <a:buSzPct val="75000"/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  <a:hlinkClick r:id="rId2" action="ppaction://hlinkfile"/>
              </a:rPr>
              <a:t> Bagherzadeh, Morvarid, Mitsuhiro Inamura, and Hyunchul Jeong. "Food waste along the food chain." (2014).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Clr>
                <a:schemeClr val="tx1"/>
              </a:buClr>
              <a:buSzPct val="75000"/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  <a:hlinkClick r:id="rId3"/>
              </a:rPr>
              <a:t>http://www.youthkiawaaz.com/2014/09/innovative-trick-dabbawalas-mumbai-feeding-many-hungry-children-city/&amp;cat=General&amp;ip=192.168.3.93&amp;user=-&amp;reason=Group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Clr>
                <a:schemeClr val="tx1"/>
              </a:buClr>
              <a:buSzPct val="75000"/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  <a:hlinkClick r:id="rId4"/>
              </a:rPr>
              <a:t>http://www.epa.gov/recycle/reducing-wasted-food-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Clr>
                <a:schemeClr val="tx1"/>
              </a:buClr>
              <a:buSzPct val="75000"/>
              <a:buFont typeface="Wingdings" pitchFamily="2" charset="2"/>
              <a:buChar char="Ø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9554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 smtClean="0"/>
              <a:t>                           </a:t>
            </a:r>
          </a:p>
          <a:p>
            <a:pPr marL="0" indent="0">
              <a:buNone/>
            </a:pPr>
            <a:r>
              <a:rPr lang="en-US" sz="3200" dirty="0">
                <a:latin typeface="+mj-lt"/>
              </a:rPr>
              <a:t> </a:t>
            </a:r>
            <a:r>
              <a:rPr lang="en-US" sz="3200" dirty="0" smtClean="0">
                <a:latin typeface="+mj-lt"/>
              </a:rPr>
              <a:t>                             </a:t>
            </a: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  <a:latin typeface="+mj-lt"/>
              </a:rPr>
              <a:t>Queries</a:t>
            </a:r>
          </a:p>
          <a:p>
            <a:pPr marL="0" indent="0">
              <a:buNone/>
            </a:pPr>
            <a:r>
              <a:rPr lang="en-US" sz="32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US" sz="32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                             </a:t>
            </a:r>
            <a:r>
              <a:rPr lang="en-US" sz="96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?</a:t>
            </a:r>
          </a:p>
          <a:p>
            <a:pPr marL="0" indent="0">
              <a:buNone/>
            </a:pPr>
            <a:r>
              <a:rPr lang="en-US" dirty="0" smtClean="0"/>
              <a:t>                          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+mj-lt"/>
              </a:rPr>
              <a:t>Thank You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41785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ABSTRACT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83125"/>
          </a:xfrm>
        </p:spPr>
        <p:txBody>
          <a:bodyPr/>
          <a:lstStyle/>
          <a:p>
            <a:pPr algn="just">
              <a:buClr>
                <a:schemeClr val="tx1"/>
              </a:buClr>
              <a:buSzPct val="75000"/>
              <a:buFont typeface="Wingdings" pitchFamily="2" charset="2"/>
              <a:buChar char="Ø"/>
            </a:pPr>
            <a:r>
              <a:rPr lang="en-US" sz="2000" dirty="0"/>
              <a:t>Everyday people waste lots of food. In order to reduce the food</a:t>
            </a:r>
            <a:br>
              <a:rPr lang="en-US" sz="2000" dirty="0"/>
            </a:br>
            <a:r>
              <a:rPr lang="en-US" sz="2000" dirty="0"/>
              <a:t>wastage and distribute it among needy people </a:t>
            </a:r>
            <a:r>
              <a:rPr lang="en-US" sz="2000" dirty="0" smtClean="0"/>
              <a:t>a mobile based application is introduced.</a:t>
            </a:r>
          </a:p>
          <a:p>
            <a:pPr algn="just">
              <a:buClr>
                <a:schemeClr val="tx1"/>
              </a:buClr>
              <a:buSzPct val="75000"/>
              <a:buFont typeface="Wingdings" pitchFamily="2" charset="2"/>
              <a:buChar char="Ø"/>
            </a:pPr>
            <a:r>
              <a:rPr lang="en-US" sz="2000" dirty="0" smtClean="0"/>
              <a:t> </a:t>
            </a:r>
            <a:r>
              <a:rPr lang="en-US" sz="2000" dirty="0"/>
              <a:t>In this project the </a:t>
            </a:r>
            <a:r>
              <a:rPr lang="en-US" sz="2000" dirty="0" smtClean="0"/>
              <a:t>donor can login </a:t>
            </a:r>
            <a:r>
              <a:rPr lang="en-US" sz="2000" dirty="0"/>
              <a:t>and enter their location, amount of food and type of </a:t>
            </a:r>
            <a:r>
              <a:rPr lang="en-US" sz="2000" dirty="0" smtClean="0"/>
              <a:t>food available. Then </a:t>
            </a:r>
            <a:r>
              <a:rPr lang="en-US" sz="2000" dirty="0"/>
              <a:t>a simple notification is sent to the agent</a:t>
            </a:r>
            <a:r>
              <a:rPr lang="en-US" sz="2000" dirty="0" smtClean="0"/>
              <a:t>.</a:t>
            </a:r>
          </a:p>
          <a:p>
            <a:pPr algn="just">
              <a:buClr>
                <a:schemeClr val="tx1"/>
              </a:buClr>
              <a:buSzPct val="75000"/>
              <a:buFont typeface="Wingdings" pitchFamily="2" charset="2"/>
              <a:buChar char="Ø"/>
            </a:pPr>
            <a:r>
              <a:rPr lang="en-US" sz="2000" dirty="0" smtClean="0"/>
              <a:t> After receiving </a:t>
            </a:r>
            <a:r>
              <a:rPr lang="en-US" sz="2000" dirty="0"/>
              <a:t>the notification the agent nearby to that location can </a:t>
            </a:r>
            <a:r>
              <a:rPr lang="en-US" sz="2000" dirty="0" smtClean="0"/>
              <a:t>login and </a:t>
            </a:r>
            <a:r>
              <a:rPr lang="en-US" sz="2000" dirty="0"/>
              <a:t>can gather the details of the donor</a:t>
            </a:r>
            <a:r>
              <a:rPr lang="en-US" sz="2000" dirty="0" smtClean="0"/>
              <a:t>.</a:t>
            </a:r>
          </a:p>
          <a:p>
            <a:pPr algn="just">
              <a:buClr>
                <a:schemeClr val="tx1"/>
              </a:buClr>
              <a:buSzPct val="75000"/>
              <a:buFont typeface="Wingdings" pitchFamily="2" charset="2"/>
              <a:buChar char="Ø"/>
            </a:pPr>
            <a:r>
              <a:rPr lang="en-US" sz="2000" dirty="0" smtClean="0"/>
              <a:t> </a:t>
            </a:r>
            <a:r>
              <a:rPr lang="en-US" sz="2000" dirty="0"/>
              <a:t>After retrieving the details the agent collects food from the</a:t>
            </a:r>
            <a:br>
              <a:rPr lang="en-US" sz="2000" dirty="0"/>
            </a:br>
            <a:r>
              <a:rPr lang="en-US" sz="2000" dirty="0"/>
              <a:t>donor and can redistribute to the orphans or others</a:t>
            </a:r>
            <a:r>
              <a:rPr lang="en-US" sz="2000" dirty="0" smtClean="0"/>
              <a:t>.</a:t>
            </a:r>
          </a:p>
          <a:p>
            <a:pPr>
              <a:buClr>
                <a:schemeClr val="tx1"/>
              </a:buClr>
              <a:buSzPct val="75000"/>
              <a:buFont typeface="Wingdings" pitchFamily="2" charset="2"/>
              <a:buChar char="Ø"/>
            </a:pPr>
            <a:r>
              <a:rPr lang="en-US" sz="2000" dirty="0" smtClean="0"/>
              <a:t>This </a:t>
            </a:r>
            <a:r>
              <a:rPr lang="en-US" sz="2000" dirty="0"/>
              <a:t>project of food redistribution is an enormously </a:t>
            </a:r>
            <a:r>
              <a:rPr lang="en-US" sz="2000" dirty="0" smtClean="0"/>
              <a:t>helpful social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innovation that tackles food waste and food poverty. The user’s</a:t>
            </a:r>
            <a:br>
              <a:rPr lang="en-US" sz="2000" dirty="0"/>
            </a:br>
            <a:r>
              <a:rPr lang="en-US" sz="2000" dirty="0"/>
              <a:t>details are maintained confidential because it maintains a separate</a:t>
            </a:r>
            <a:br>
              <a:rPr lang="en-US" sz="2000" dirty="0"/>
            </a:br>
            <a:r>
              <a:rPr lang="en-US" sz="2000" dirty="0" smtClean="0"/>
              <a:t>account for </a:t>
            </a:r>
            <a:r>
              <a:rPr lang="en-US" sz="2000" dirty="0"/>
              <a:t>each user.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26895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CONTENTS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83125"/>
          </a:xfrm>
        </p:spPr>
        <p:txBody>
          <a:bodyPr/>
          <a:lstStyle/>
          <a:p>
            <a:pPr>
              <a:buClr>
                <a:schemeClr val="tx1"/>
              </a:buClr>
              <a:buSzPct val="75000"/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Problem Definition</a:t>
            </a:r>
          </a:p>
          <a:p>
            <a:pPr>
              <a:buClr>
                <a:schemeClr val="tx1"/>
              </a:buClr>
              <a:buSzPct val="75000"/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Literature Survey</a:t>
            </a:r>
          </a:p>
          <a:p>
            <a:pPr>
              <a:buClr>
                <a:schemeClr val="tx1"/>
              </a:buClr>
              <a:buSzPct val="75000"/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Limitations</a:t>
            </a:r>
          </a:p>
          <a:p>
            <a:pPr>
              <a:buClr>
                <a:schemeClr val="tx1"/>
              </a:buClr>
              <a:buSzPct val="75000"/>
              <a:buFont typeface="Wingdings" pitchFamily="2" charset="2"/>
              <a:buChar char="Ø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Proposed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Solution</a:t>
            </a:r>
          </a:p>
          <a:p>
            <a:pPr>
              <a:buClr>
                <a:schemeClr val="tx1"/>
              </a:buClr>
              <a:buSzPct val="75000"/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Project Planning</a:t>
            </a:r>
          </a:p>
          <a:p>
            <a:pPr>
              <a:buClr>
                <a:schemeClr val="tx1"/>
              </a:buClr>
              <a:buSzPct val="75000"/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Modules</a:t>
            </a:r>
          </a:p>
          <a:p>
            <a:pPr>
              <a:buClr>
                <a:schemeClr val="tx1"/>
              </a:buClr>
              <a:buSzPct val="75000"/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1076407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PROBLEM DEFINITION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2" indent="-342900" algn="just">
              <a:buClr>
                <a:schemeClr val="tx1"/>
              </a:buClr>
              <a:buSzPct val="75000"/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problem definition of the project is to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bridge the gap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between the hungry and the 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food waste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through donation.</a:t>
            </a:r>
          </a:p>
          <a:p>
            <a:pPr marL="342900" lvl="2" indent="-342900" algn="just">
              <a:buClr>
                <a:schemeClr val="tx1"/>
              </a:buClr>
              <a:buSzPct val="75000"/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This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mobile based application allows excess food to be donated to the charities and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orphans and feed the people starving for food.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chemeClr val="tx1"/>
              </a:buClr>
              <a:buSzPct val="75000"/>
              <a:buNone/>
            </a:pP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0197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LITERATURE SURVEY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11725"/>
          </a:xfrm>
        </p:spPr>
        <p:txBody>
          <a:bodyPr/>
          <a:lstStyle/>
          <a:p>
            <a:pPr marL="0" indent="0" algn="just">
              <a:buClrTx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EXISTING SYSTEM:</a:t>
            </a:r>
          </a:p>
          <a:p>
            <a:pPr algn="just">
              <a:buClrTx/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Currently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people donate stuff manually by visiting each organization number of times. 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ClrTx/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order to reduce the problems of food wastage, some websites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like rescuing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leftovercuisine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annakshetra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have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taken efforts to help people donate their surplus food to shelters through their official website, wherein people can donate food, donate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funds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and also volunteer for various activities. 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0602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21325"/>
          </a:xfrm>
        </p:spPr>
        <p:txBody>
          <a:bodyPr/>
          <a:lstStyle/>
          <a:p>
            <a:pPr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ClrTx/>
              <a:buFont typeface="Wingdings" pitchFamily="2" charset="2"/>
              <a:buChar char="Ø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Most people don't realize how much food they throw away every day — from uneaten leftovers to spoiled produce [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1].</a:t>
            </a:r>
          </a:p>
          <a:p>
            <a:pPr algn="just">
              <a:buClrTx/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About 95 percent of the food we throw away ends up in landfills or combustion facilities. In 2013, we disposed more than 35 million tons of food waste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[2]. 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ClrTx/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majority of the population today uses smartphones with active internet connection, which is the basic requirement for this product to function properly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[3] 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5471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LIMITATIONS 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5525"/>
          </a:xfrm>
        </p:spPr>
        <p:txBody>
          <a:bodyPr/>
          <a:lstStyle/>
          <a:p>
            <a:pPr algn="just">
              <a:buClr>
                <a:schemeClr val="tx1"/>
              </a:buClr>
              <a:buSzPct val="75000"/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Over purchasing of food items.</a:t>
            </a:r>
          </a:p>
          <a:p>
            <a:pPr algn="just">
              <a:buClr>
                <a:schemeClr val="tx1"/>
              </a:buClr>
              <a:buSzPct val="75000"/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Donor lack of knowledge about organizations who collects waste food.</a:t>
            </a:r>
          </a:p>
          <a:p>
            <a:pPr algn="just">
              <a:buClr>
                <a:schemeClr val="tx1"/>
              </a:buClr>
              <a:buSzPct val="75000"/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Waste of money.</a:t>
            </a:r>
            <a:endParaRPr lang="en-US" sz="4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chemeClr val="tx1"/>
              </a:buClr>
              <a:buSzPct val="75000"/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Impacts in environment.</a:t>
            </a:r>
          </a:p>
          <a:p>
            <a:pPr>
              <a:buClr>
                <a:schemeClr val="tx1"/>
              </a:buClr>
              <a:buSzPct val="75000"/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Needy people starving for food for survival.</a:t>
            </a:r>
          </a:p>
          <a:p>
            <a:pPr>
              <a:buClr>
                <a:schemeClr val="tx1"/>
              </a:buClr>
              <a:buSzPct val="75000"/>
            </a:pPr>
            <a:endParaRPr lang="en-US" sz="3200" dirty="0" smtClean="0"/>
          </a:p>
          <a:p>
            <a:pPr marL="0" indent="0">
              <a:buClr>
                <a:schemeClr val="tx1"/>
              </a:buClr>
              <a:buSzPct val="75000"/>
              <a:buNone/>
            </a:pPr>
            <a:endParaRPr lang="en-US" sz="3200" dirty="0" smtClean="0"/>
          </a:p>
          <a:p>
            <a:pPr>
              <a:buClr>
                <a:schemeClr val="tx1"/>
              </a:buClr>
              <a:buSzPct val="75000"/>
              <a:buFont typeface="Wingdings" pitchFamily="2" charset="2"/>
              <a:buChar char="Ø"/>
            </a:pP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PROPOSED SOLUTION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9325"/>
          </a:xfrm>
        </p:spPr>
        <p:txBody>
          <a:bodyPr/>
          <a:lstStyle/>
          <a:p>
            <a:pPr algn="just">
              <a:buClrTx/>
              <a:buFont typeface="Wingdings" pitchFamily="2" charset="2"/>
              <a:buChar char="Ø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proposed application is android-based, developed on Android Studio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using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java and xml requires internet connection and will provide a platform for donors and seekers after they successfully register into the system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buClrTx/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If a user wishes to donate something, he/she can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share the details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in application. This message will be shown as notification in donations tab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to the agents.</a:t>
            </a:r>
          </a:p>
          <a:p>
            <a:pPr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951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ClrTx/>
              <a:buFont typeface="Wingdings" pitchFamily="2" charset="2"/>
              <a:buChar char="Ø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This message will be stored in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back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end in the database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buClrTx/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Once a notification is sent, the orphanages who wish to claim the donations can reply to the donor and contact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donor.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1325420"/>
      </p:ext>
    </p:extLst>
  </p:cSld>
  <p:clrMapOvr>
    <a:masterClrMapping/>
  </p:clrMapOvr>
</p:sld>
</file>

<file path=ppt/theme/theme1.xml><?xml version="1.0" encoding="utf-8"?>
<a:theme xmlns:a="http://schemas.openxmlformats.org/drawingml/2006/main" name="SRIT_PPT_Them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SRIT_PPT_Theme</Template>
  <TotalTime>1551</TotalTime>
  <Words>523</Words>
  <Application>Microsoft Office PowerPoint</Application>
  <PresentationFormat>On-screen Show (4:3)</PresentationFormat>
  <Paragraphs>75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SRIT_PPT_Theme</vt:lpstr>
      <vt:lpstr>FOOD WASTE MANAGEMENT</vt:lpstr>
      <vt:lpstr>ABSTRACT</vt:lpstr>
      <vt:lpstr> CONTENTS</vt:lpstr>
      <vt:lpstr>PROBLEM DEFINITION</vt:lpstr>
      <vt:lpstr>LITERATURE SURVEY</vt:lpstr>
      <vt:lpstr>Continued…</vt:lpstr>
      <vt:lpstr>LIMITATIONS </vt:lpstr>
      <vt:lpstr>PROPOSED SOLUTION</vt:lpstr>
      <vt:lpstr>Continued…</vt:lpstr>
      <vt:lpstr>PROJECT PLANNING</vt:lpstr>
      <vt:lpstr>Usecase Diagram</vt:lpstr>
      <vt:lpstr>MODULES</vt:lpstr>
      <vt:lpstr>REFERENCES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Finishing School Programme on C Programming</dc:title>
  <dc:creator>Hitendra</dc:creator>
  <cp:lastModifiedBy>user</cp:lastModifiedBy>
  <cp:revision>250</cp:revision>
  <dcterms:created xsi:type="dcterms:W3CDTF">2006-08-16T00:00:00Z</dcterms:created>
  <dcterms:modified xsi:type="dcterms:W3CDTF">2019-02-14T13:00:07Z</dcterms:modified>
</cp:coreProperties>
</file>