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6850D-2924-4047-A170-861C24E9EC59}" type="datetimeFigureOut">
              <a:rPr lang="en-US" smtClean="0"/>
              <a:t>4/25/23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ECFF2-D0D9-6E42-AFAA-DF7BF4FEC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42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5AD3-C9EF-8546-9849-52C9838C1A90}" type="datetime1">
              <a:rPr lang="en-US" smtClean="0"/>
              <a:t>4/25/23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DABE9ECA-36F6-E548-822C-296C324D6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73460" y="6373029"/>
            <a:ext cx="2852064" cy="309201"/>
          </a:xfrm>
        </p:spPr>
        <p:txBody>
          <a:bodyPr/>
          <a:lstStyle/>
          <a:p>
            <a:pPr algn="r"/>
            <a:r>
              <a:rPr lang="en-US" dirty="0"/>
              <a:t>Slide Author -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F54A-A986-1B40-8BAD-82360CB4FA94}" type="datetime1">
              <a:rPr lang="en-US" smtClean="0"/>
              <a:t>4/25/23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480060" y="1847088"/>
            <a:ext cx="1058135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4BCD1B55-0E1F-2F58-0387-A9A2D068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73460" y="6373029"/>
            <a:ext cx="2852064" cy="309201"/>
          </a:xfrm>
        </p:spPr>
        <p:txBody>
          <a:bodyPr/>
          <a:lstStyle/>
          <a:p>
            <a:pPr algn="r"/>
            <a:r>
              <a:rPr lang="en-US" dirty="0"/>
              <a:t>Slide Author -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993A-4ED3-AC4D-A89F-57EBF932A0A6}" type="datetime1">
              <a:rPr lang="en-US" smtClean="0"/>
              <a:t>4/25/23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A1C69BC9-6071-716D-12D1-ACCCFC88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73460" y="6373029"/>
            <a:ext cx="2852064" cy="309201"/>
          </a:xfrm>
        </p:spPr>
        <p:txBody>
          <a:bodyPr/>
          <a:lstStyle/>
          <a:p>
            <a:pPr algn="r"/>
            <a:r>
              <a:rPr lang="en-US" dirty="0"/>
              <a:t>Slide Author -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60" y="2010878"/>
            <a:ext cx="5612423" cy="34485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5" name="Straight Connector 34"/>
          <p:cNvCxnSpPr>
            <a:cxnSpLocks/>
          </p:cNvCxnSpPr>
          <p:nvPr/>
        </p:nvCxnSpPr>
        <p:spPr>
          <a:xfrm>
            <a:off x="480060" y="1847088"/>
            <a:ext cx="1058135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8B0D400-E994-114F-670D-1A5192F05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4118-0D37-3F45-8A25-79854077B845}" type="datetime1">
              <a:rPr lang="en-US" smtClean="0"/>
              <a:t>4/25/23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85EAC20-9DDC-ED6B-02A5-776182CA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Slide Author -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A00A915-7558-00EC-A89D-15B41255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2019549"/>
            <a:ext cx="5612283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" y="2824269"/>
            <a:ext cx="5612283" cy="26444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C49F-4DB4-DE47-8FCF-9AD0EB852245}" type="datetime1">
              <a:rPr lang="en-US" smtClean="0"/>
              <a:t>4/25/23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>
            <a:cxnSpLocks/>
          </p:cNvCxnSpPr>
          <p:nvPr/>
        </p:nvCxnSpPr>
        <p:spPr>
          <a:xfrm>
            <a:off x="480060" y="1847088"/>
            <a:ext cx="1058135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069290AA-F1B9-FC01-4EA6-4BB8E2D3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73460" y="6373029"/>
            <a:ext cx="2852064" cy="309201"/>
          </a:xfrm>
        </p:spPr>
        <p:txBody>
          <a:bodyPr/>
          <a:lstStyle/>
          <a:p>
            <a:pPr algn="r"/>
            <a:r>
              <a:rPr lang="en-US" dirty="0"/>
              <a:t>Slide Author -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5724-77E9-6342-85D6-8CD07DD19513}" type="datetime1">
              <a:rPr lang="en-US" smtClean="0"/>
              <a:t>4/25/23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480060" y="1847088"/>
            <a:ext cx="1058135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28126D61-D3BA-0060-E939-38E20F92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73460" y="6373029"/>
            <a:ext cx="2852064" cy="309201"/>
          </a:xfrm>
        </p:spPr>
        <p:txBody>
          <a:bodyPr/>
          <a:lstStyle/>
          <a:p>
            <a:pPr algn="r"/>
            <a:r>
              <a:rPr lang="en-US" dirty="0"/>
              <a:t>Slide Author -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7F64-00AB-9044-91D7-C7836009A014}" type="datetime1">
              <a:rPr lang="en-US" smtClean="0"/>
              <a:t>4/25/23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7256708E-817C-751B-D39C-96C9C3F1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73460" y="6373029"/>
            <a:ext cx="2852064" cy="309201"/>
          </a:xfrm>
        </p:spPr>
        <p:txBody>
          <a:bodyPr/>
          <a:lstStyle/>
          <a:p>
            <a:pPr algn="r"/>
            <a:r>
              <a:rPr lang="en-US" dirty="0"/>
              <a:t>Slide Author -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3D20-C106-014F-9DF8-E5B3C94C559D}" type="datetime1">
              <a:rPr lang="en-US" smtClean="0"/>
              <a:t>4/25/23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B50AF8-843E-76E6-782D-6C05AF6C5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73460" y="6373029"/>
            <a:ext cx="2852064" cy="309201"/>
          </a:xfrm>
        </p:spPr>
        <p:txBody>
          <a:bodyPr/>
          <a:lstStyle/>
          <a:p>
            <a:pPr algn="r"/>
            <a:r>
              <a:rPr lang="en-US" dirty="0"/>
              <a:t>Slide Author -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E5BE609-1E5A-DE48-9C50-0C4779AD9000}" type="datetime1">
              <a:rPr lang="en-US" smtClean="0"/>
              <a:t>4/25/23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Slide Author -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9EE473-DBC3-B09F-7D81-84F2CF67F439}"/>
              </a:ext>
            </a:extLst>
          </p:cNvPr>
          <p:cNvSpPr txBox="1">
            <a:spLocks/>
          </p:cNvSpPr>
          <p:nvPr userDrawn="1"/>
        </p:nvSpPr>
        <p:spPr>
          <a:xfrm>
            <a:off x="9173460" y="6373029"/>
            <a:ext cx="285206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/>
              <a:t>Slide Author - 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D5A300">
                <a:lumMod val="40000"/>
                <a:lumOff val="60000"/>
              </a:srgb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1">
            <a:alphaModFix amt="24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-36000"/>
                    </a14:imgEffect>
                    <a14:imgEffect>
                      <a14:colorTemperature colorTemp="6708"/>
                    </a14:imgEffect>
                    <a14:imgEffect>
                      <a14:saturation sat="85000"/>
                    </a14:imgEffect>
                  </a14:imgLayer>
                </a14:imgProps>
              </a:ext>
            </a:extLst>
          </a:blip>
          <a:srcRect t="6882" b="58161"/>
          <a:stretch/>
        </p:blipFill>
        <p:spPr bwMode="black">
          <a:xfrm>
            <a:off x="0" y="5585254"/>
            <a:ext cx="12192000" cy="127274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1" y="2015732"/>
            <a:ext cx="10574794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DB7C1-3371-0C4D-9A2C-87E4AB841AC2}" type="datetime1">
              <a:rPr lang="en-US" smtClean="0"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73460" y="6373029"/>
            <a:ext cx="285206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en-US" dirty="0"/>
              <a:t>Slide Author -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vsea.navy.mil/Portals/103/Documents/NSWC_Dahlgren/Centennial%20Podcasts/Gladys%20West.mp3?ver=2018-02-27-140408-990" TargetMode="External"/><Relationship Id="rId2" Type="http://schemas.openxmlformats.org/officeDocument/2006/relationships/hyperlink" Target="https://www.navsea.navy.mil/Portals/103/Documents/NSWC_Dahlgren/Centennial%20Podcasts/West_Final.pdf?ver=2018-02-27-143546-400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jpeg"/><Relationship Id="rId4" Type="http://schemas.openxmlformats.org/officeDocument/2006/relationships/hyperlink" Target="https://www.youtube.com/watch?v=Dhyh_Du92w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9F16FF-D174-0D1E-2896-A66E925D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Gladys West – DID Essential work for GPS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2B7D58-4DEF-4A82-70A5-9351072E41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MS in Mathematics Virginia State University, 1955</a:t>
            </a:r>
          </a:p>
          <a:p>
            <a:pPr>
              <a:lnSpc>
                <a:spcPct val="150000"/>
              </a:lnSpc>
            </a:pPr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black employee at Naval Surface Warfare Center, 1956</a:t>
            </a:r>
          </a:p>
          <a:p>
            <a:pPr>
              <a:lnSpc>
                <a:spcPct val="150000"/>
              </a:lnSpc>
            </a:pPr>
            <a:r>
              <a:rPr lang="en-US" dirty="0"/>
              <a:t>Developed Earth geodesy models on IBM 3070 (stretch)</a:t>
            </a:r>
          </a:p>
          <a:p>
            <a:pPr>
              <a:lnSpc>
                <a:spcPct val="150000"/>
              </a:lnSpc>
            </a:pPr>
            <a:r>
              <a:rPr lang="en-US" dirty="0"/>
              <a:t>Data from her models was used in development of GPS</a:t>
            </a:r>
          </a:p>
          <a:p>
            <a:pPr>
              <a:lnSpc>
                <a:spcPct val="150000"/>
              </a:lnSpc>
            </a:pPr>
            <a:r>
              <a:rPr lang="en-US" dirty="0"/>
              <a:t>Ironically, she’s said to still use only paper maps.</a:t>
            </a:r>
          </a:p>
          <a:p>
            <a:pPr>
              <a:lnSpc>
                <a:spcPct val="150000"/>
              </a:lnSpc>
            </a:pPr>
            <a:r>
              <a:rPr lang="en-US" dirty="0"/>
              <a:t>More info: </a:t>
            </a:r>
            <a:r>
              <a:rPr lang="en-US" dirty="0">
                <a:hlinkClick r:id="rId2"/>
              </a:rPr>
              <a:t>Link A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Link B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Link C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A306DDC-93B7-8356-0F7E-7CC6DDB9A3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/>
          <a:srcRect l="17486" t="14767" r="28962" b="14753"/>
          <a:stretch/>
        </p:blipFill>
        <p:spPr>
          <a:xfrm>
            <a:off x="6413500" y="2018678"/>
            <a:ext cx="4645025" cy="343977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0E37FC-CD5E-568B-417F-24C4C1AC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Slide Author – Mark C. Miller </a:t>
            </a:r>
          </a:p>
        </p:txBody>
      </p:sp>
    </p:spTree>
    <p:extLst>
      <p:ext uri="{BB962C8B-B14F-4D97-AF65-F5344CB8AC3E}">
        <p14:creationId xmlns:p14="http://schemas.microsoft.com/office/powerpoint/2010/main" val="94351080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pc-wdr-inclusivity" id="{B90ABA8F-F5F7-C241-A77A-DED54C503FAD}" vid="{484B309E-AD53-814A-AA82-DB317854C1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75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Gill Sans MT</vt:lpstr>
      <vt:lpstr>Gallery</vt:lpstr>
      <vt:lpstr>Gladys West – DID Essential work for GPS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Miller, Mark C.</dc:creator>
  <cp:lastModifiedBy>Miller, Mark C.</cp:lastModifiedBy>
  <cp:revision>12</cp:revision>
  <dcterms:created xsi:type="dcterms:W3CDTF">2023-04-24T23:18:36Z</dcterms:created>
  <dcterms:modified xsi:type="dcterms:W3CDTF">2023-04-25T17:52:48Z</dcterms:modified>
</cp:coreProperties>
</file>