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6850D-2924-4047-A170-861C24E9EC59}" type="datetimeFigureOut">
              <a:rPr lang="en-US" smtClean="0"/>
              <a:t>4/24/23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ECFF2-D0D9-6E42-AFAA-DF7BF4FEC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42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5AD3-C9EF-8546-9849-52C9838C1A90}" type="datetime1">
              <a:rPr lang="en-US" smtClean="0"/>
              <a:t>4/24/23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DABE9ECA-36F6-E548-822C-296C324D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73460" y="6373029"/>
            <a:ext cx="2852064" cy="309201"/>
          </a:xfrm>
        </p:spPr>
        <p:txBody>
          <a:bodyPr/>
          <a:lstStyle/>
          <a:p>
            <a:pPr algn="r"/>
            <a:r>
              <a:rPr lang="en-US" dirty="0"/>
              <a:t>Slide Author -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F54A-A986-1B40-8BAD-82360CB4FA94}" type="datetime1">
              <a:rPr lang="en-US" smtClean="0"/>
              <a:t>4/24/23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480060" y="1847088"/>
            <a:ext cx="1058135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4BCD1B55-0E1F-2F58-0387-A9A2D068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73460" y="6373029"/>
            <a:ext cx="2852064" cy="309201"/>
          </a:xfrm>
        </p:spPr>
        <p:txBody>
          <a:bodyPr/>
          <a:lstStyle/>
          <a:p>
            <a:pPr algn="r"/>
            <a:r>
              <a:rPr lang="en-US" dirty="0"/>
              <a:t>Slide Author -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993A-4ED3-AC4D-A89F-57EBF932A0A6}" type="datetime1">
              <a:rPr lang="en-US" smtClean="0"/>
              <a:t>4/24/23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A1C69BC9-6071-716D-12D1-ACCCFC88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73460" y="6373029"/>
            <a:ext cx="2852064" cy="309201"/>
          </a:xfrm>
        </p:spPr>
        <p:txBody>
          <a:bodyPr/>
          <a:lstStyle/>
          <a:p>
            <a:pPr algn="r"/>
            <a:r>
              <a:rPr lang="en-US" dirty="0"/>
              <a:t>Slide Author -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60" y="2010878"/>
            <a:ext cx="5612423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480060" y="1847088"/>
            <a:ext cx="1058135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8B0D400-E994-114F-670D-1A5192F05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4118-0D37-3F45-8A25-79854077B845}" type="datetime1">
              <a:rPr lang="en-US" smtClean="0"/>
              <a:t>4/24/23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85EAC20-9DDC-ED6B-02A5-776182CA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Slide Author -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A00A915-7558-00EC-A89D-15B41255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2019549"/>
            <a:ext cx="5612283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" y="2824269"/>
            <a:ext cx="5612283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C49F-4DB4-DE47-8FCF-9AD0EB852245}" type="datetime1">
              <a:rPr lang="en-US" smtClean="0"/>
              <a:t>4/24/23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480060" y="1847088"/>
            <a:ext cx="1058135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069290AA-F1B9-FC01-4EA6-4BB8E2D3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73460" y="6373029"/>
            <a:ext cx="2852064" cy="309201"/>
          </a:xfrm>
        </p:spPr>
        <p:txBody>
          <a:bodyPr/>
          <a:lstStyle/>
          <a:p>
            <a:pPr algn="r"/>
            <a:r>
              <a:rPr lang="en-US" dirty="0"/>
              <a:t>Slide Author -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5724-77E9-6342-85D6-8CD07DD19513}" type="datetime1">
              <a:rPr lang="en-US" smtClean="0"/>
              <a:t>4/24/23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480060" y="1847088"/>
            <a:ext cx="1058135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28126D61-D3BA-0060-E939-38E20F92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73460" y="6373029"/>
            <a:ext cx="2852064" cy="309201"/>
          </a:xfrm>
        </p:spPr>
        <p:txBody>
          <a:bodyPr/>
          <a:lstStyle/>
          <a:p>
            <a:pPr algn="r"/>
            <a:r>
              <a:rPr lang="en-US" dirty="0"/>
              <a:t>Slide Author -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7F64-00AB-9044-91D7-C7836009A014}" type="datetime1">
              <a:rPr lang="en-US" smtClean="0"/>
              <a:t>4/24/23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7256708E-817C-751B-D39C-96C9C3F1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73460" y="6373029"/>
            <a:ext cx="2852064" cy="309201"/>
          </a:xfrm>
        </p:spPr>
        <p:txBody>
          <a:bodyPr/>
          <a:lstStyle/>
          <a:p>
            <a:pPr algn="r"/>
            <a:r>
              <a:rPr lang="en-US" dirty="0"/>
              <a:t>Slide Author -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3D20-C106-014F-9DF8-E5B3C94C559D}" type="datetime1">
              <a:rPr lang="en-US" smtClean="0"/>
              <a:t>4/24/23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B50AF8-843E-76E6-782D-6C05AF6C5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73460" y="6373029"/>
            <a:ext cx="2852064" cy="309201"/>
          </a:xfrm>
        </p:spPr>
        <p:txBody>
          <a:bodyPr/>
          <a:lstStyle/>
          <a:p>
            <a:pPr algn="r"/>
            <a:r>
              <a:rPr lang="en-US" dirty="0"/>
              <a:t>Slide Author -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E5BE609-1E5A-DE48-9C50-0C4779AD9000}" type="datetime1">
              <a:rPr lang="en-US" smtClean="0"/>
              <a:t>4/24/23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Slide Author -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9EE473-DBC3-B09F-7D81-84F2CF67F439}"/>
              </a:ext>
            </a:extLst>
          </p:cNvPr>
          <p:cNvSpPr txBox="1">
            <a:spLocks/>
          </p:cNvSpPr>
          <p:nvPr userDrawn="1"/>
        </p:nvSpPr>
        <p:spPr>
          <a:xfrm>
            <a:off x="9173460" y="6373029"/>
            <a:ext cx="285206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/>
              <a:t>Slide Author - 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D5A300">
                <a:lumMod val="40000"/>
                <a:lumOff val="60000"/>
              </a:srgb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1">
            <a:alphaModFix amt="24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-36000"/>
                    </a14:imgEffect>
                    <a14:imgEffect>
                      <a14:colorTemperature colorTemp="6708"/>
                    </a14:imgEffect>
                    <a14:imgEffect>
                      <a14:saturation sat="85000"/>
                    </a14:imgEffect>
                  </a14:imgLayer>
                </a14:imgProps>
              </a:ext>
            </a:extLst>
          </a:blip>
          <a:srcRect t="6882" b="58161"/>
          <a:stretch/>
        </p:blipFill>
        <p:spPr bwMode="black">
          <a:xfrm>
            <a:off x="0" y="5585254"/>
            <a:ext cx="12192000" cy="127274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1" y="2015732"/>
            <a:ext cx="10574794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DB7C1-3371-0C4D-9A2C-87E4AB841AC2}" type="datetime1">
              <a:rPr lang="en-US" smtClean="0"/>
              <a:t>4/24/23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73460" y="6373029"/>
            <a:ext cx="285206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en-US" dirty="0"/>
              <a:t>Slide Author -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s-rse.org/wg/dei/" TargetMode="External"/><Relationship Id="rId2" Type="http://schemas.openxmlformats.org/officeDocument/2006/relationships/hyperlink" Target="https://us-rse.org/about/dei-mission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E14E81-F470-DB31-67CC-D1583100D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US-Research Software Engineer Association</a:t>
            </a:r>
            <a:br>
              <a:rPr lang="en-US" dirty="0"/>
            </a:br>
            <a:r>
              <a:rPr lang="en-US" dirty="0"/>
              <a:t>DE&amp;I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2544A-0F32-C76B-5720-BB4F5FA38E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US-RSE DEI Working Group Work Products</a:t>
            </a:r>
          </a:p>
          <a:p>
            <a:pPr lvl="1"/>
            <a:r>
              <a:rPr lang="en-US" dirty="0"/>
              <a:t>DEI </a:t>
            </a:r>
            <a:r>
              <a:rPr lang="en-US" dirty="0">
                <a:hlinkClick r:id="rId2"/>
              </a:rPr>
              <a:t>Mission Statement </a:t>
            </a:r>
            <a:endParaRPr lang="en-US" dirty="0"/>
          </a:p>
          <a:p>
            <a:pPr lvl="1"/>
            <a:r>
              <a:rPr lang="en-US" dirty="0"/>
              <a:t>DEI Speaker Series </a:t>
            </a:r>
          </a:p>
          <a:p>
            <a:pPr lvl="1"/>
            <a:r>
              <a:rPr lang="en-US" dirty="0"/>
              <a:t>DEI Media Club </a:t>
            </a:r>
          </a:p>
          <a:p>
            <a:pPr lvl="1"/>
            <a:r>
              <a:rPr lang="en-US" dirty="0"/>
              <a:t>Spanish Webpage Translation</a:t>
            </a:r>
          </a:p>
          <a:p>
            <a:r>
              <a:rPr lang="en-US" dirty="0"/>
              <a:t>More Info: </a:t>
            </a:r>
            <a:r>
              <a:rPr lang="en-US" dirty="0">
                <a:hlinkClick r:id="rId3"/>
              </a:rPr>
              <a:t>https://us-</a:t>
            </a:r>
            <a:r>
              <a:rPr lang="en-US" dirty="0" err="1">
                <a:hlinkClick r:id="rId3"/>
              </a:rPr>
              <a:t>rse.org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wg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dei</a:t>
            </a:r>
            <a:r>
              <a:rPr lang="en-US" dirty="0">
                <a:hlinkClick r:id="rId3"/>
              </a:rPr>
              <a:t>/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6B1E5-4883-06B5-CD8C-92BAA467A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Slide Author – Miranda Mundt</a:t>
            </a:r>
          </a:p>
        </p:txBody>
      </p:sp>
      <p:pic>
        <p:nvPicPr>
          <p:cNvPr id="9" name="image1.png">
            <a:extLst>
              <a:ext uri="{FF2B5EF4-FFF2-40B4-BE49-F238E27FC236}">
                <a16:creationId xmlns:a16="http://schemas.microsoft.com/office/drawing/2014/main" id="{775329F4-7EC2-92C9-30BE-31D313B66E45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7015162" y="2017713"/>
            <a:ext cx="3441700" cy="34417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455700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pc-wdr-inclusivity" id="{1BA9615A-84E1-1B4B-A0DD-907F5BB49007}" vid="{7E4E5FBE-742C-B349-9D19-0490E850F6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</TotalTime>
  <Words>45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Gill Sans MT</vt:lpstr>
      <vt:lpstr>Gallery</vt:lpstr>
      <vt:lpstr>US-Research Software Engineer Association DE&amp;I Activities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US-Research Software Engineer Association DE&amp;I Activities</dc:title>
  <dc:creator>Miller, Mark C.</dc:creator>
  <cp:lastModifiedBy>Miller, Mark C.</cp:lastModifiedBy>
  <cp:revision>1</cp:revision>
  <dcterms:created xsi:type="dcterms:W3CDTF">2023-04-25T02:12:32Z</dcterms:created>
  <dcterms:modified xsi:type="dcterms:W3CDTF">2023-04-25T02:18:07Z</dcterms:modified>
</cp:coreProperties>
</file>