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448" r:id="rId3"/>
    <p:sldId id="487" r:id="rId4"/>
    <p:sldId id="488" r:id="rId5"/>
    <p:sldId id="489" r:id="rId6"/>
    <p:sldId id="490" r:id="rId7"/>
    <p:sldId id="491" r:id="rId8"/>
    <p:sldId id="493" r:id="rId9"/>
    <p:sldId id="497" r:id="rId10"/>
    <p:sldId id="494" r:id="rId11"/>
    <p:sldId id="495" r:id="rId12"/>
    <p:sldId id="49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2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0851" autoAdjust="0"/>
  </p:normalViewPr>
  <p:slideViewPr>
    <p:cSldViewPr snapToGrid="0">
      <p:cViewPr varScale="1">
        <p:scale>
          <a:sx n="90" d="100"/>
          <a:sy n="90" d="100"/>
        </p:scale>
        <p:origin x="1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C904B-15F7-4EF3-863E-F2A46BFEA501}" type="datetimeFigureOut">
              <a:rPr lang="zh-CN" altLang="en-US" smtClean="0"/>
              <a:t>2021/2/22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944D9-AA11-472F-9D9C-72722F5F9BE0}" type="slidenum">
              <a:rPr lang="zh-CN" altLang="en-US" smtClean="0"/>
              <a:t>‹#›</a:t>
            </a:fld>
            <a:endParaRPr lang="zh-CN" altLang="en-US"/>
          </a:p>
        </p:txBody>
      </p:sp>
    </p:spTree>
    <p:extLst>
      <p:ext uri="{BB962C8B-B14F-4D97-AF65-F5344CB8AC3E}">
        <p14:creationId xmlns:p14="http://schemas.microsoft.com/office/powerpoint/2010/main" val="3941669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91FFA3-0EA4-44E6-8181-C4602F553C1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21752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BCB6B-2E81-4B8B-B3B8-AD898513AC6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BFFF1E2-5D6A-4954-8774-5C3E782813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1958C54-BB93-4C83-A364-43BB56060080}"/>
              </a:ext>
            </a:extLst>
          </p:cNvPr>
          <p:cNvSpPr>
            <a:spLocks noGrp="1"/>
          </p:cNvSpPr>
          <p:nvPr>
            <p:ph type="dt" sz="half" idx="10"/>
          </p:nvPr>
        </p:nvSpPr>
        <p:spPr/>
        <p:txBody>
          <a:bodyPr/>
          <a:lstStyle/>
          <a:p>
            <a:fld id="{23DEDB03-8B1D-4B33-922C-9977B2218290}"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6F3451B8-783B-4EA7-A383-4094144A24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4096DA-CE1F-480C-B653-00A835B254F0}"/>
              </a:ext>
            </a:extLst>
          </p:cNvPr>
          <p:cNvSpPr>
            <a:spLocks noGrp="1"/>
          </p:cNvSpPr>
          <p:nvPr>
            <p:ph type="sldNum" sz="quarter" idx="12"/>
          </p:nvPr>
        </p:nvSpPr>
        <p:spPr/>
        <p:txBody>
          <a:bodyPr/>
          <a:lstStyle/>
          <a:p>
            <a:fld id="{9E3C3F8D-CBB6-4D77-B9DA-1B244EAD3A6E}" type="slidenum">
              <a:rPr lang="zh-CN" altLang="en-US" smtClean="0"/>
              <a:t>‹#›</a:t>
            </a:fld>
            <a:endParaRPr lang="zh-CN" altLang="en-US"/>
          </a:p>
        </p:txBody>
      </p:sp>
    </p:spTree>
    <p:extLst>
      <p:ext uri="{BB962C8B-B14F-4D97-AF65-F5344CB8AC3E}">
        <p14:creationId xmlns:p14="http://schemas.microsoft.com/office/powerpoint/2010/main" val="18809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F86BA-439D-40F2-B088-BB014B9C0F7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CB5AF44-B6C2-4FA7-8CBE-85A4A2A7897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8BB27E-3850-4C3D-ACA2-5DDB63B3A980}"/>
              </a:ext>
            </a:extLst>
          </p:cNvPr>
          <p:cNvSpPr>
            <a:spLocks noGrp="1"/>
          </p:cNvSpPr>
          <p:nvPr>
            <p:ph type="dt" sz="half" idx="10"/>
          </p:nvPr>
        </p:nvSpPr>
        <p:spPr/>
        <p:txBody>
          <a:bodyPr/>
          <a:lstStyle/>
          <a:p>
            <a:fld id="{23DEDB03-8B1D-4B33-922C-9977B2218290}"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329D2379-5541-4D10-9133-6AD1E6DD17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2A260E-68DF-43FC-BE61-397108B62DEA}"/>
              </a:ext>
            </a:extLst>
          </p:cNvPr>
          <p:cNvSpPr>
            <a:spLocks noGrp="1"/>
          </p:cNvSpPr>
          <p:nvPr>
            <p:ph type="sldNum" sz="quarter" idx="12"/>
          </p:nvPr>
        </p:nvSpPr>
        <p:spPr/>
        <p:txBody>
          <a:bodyPr/>
          <a:lstStyle/>
          <a:p>
            <a:fld id="{9E3C3F8D-CBB6-4D77-B9DA-1B244EAD3A6E}" type="slidenum">
              <a:rPr lang="zh-CN" altLang="en-US" smtClean="0"/>
              <a:t>‹#›</a:t>
            </a:fld>
            <a:endParaRPr lang="zh-CN" altLang="en-US"/>
          </a:p>
        </p:txBody>
      </p:sp>
    </p:spTree>
    <p:extLst>
      <p:ext uri="{BB962C8B-B14F-4D97-AF65-F5344CB8AC3E}">
        <p14:creationId xmlns:p14="http://schemas.microsoft.com/office/powerpoint/2010/main" val="380450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C6DE36B-14A6-4C3F-A3ED-FCD26D8B39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CD54A5B-FA13-4950-81A7-0F3E8824ED2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DB8546-CA31-46CF-8382-428533FEB219}"/>
              </a:ext>
            </a:extLst>
          </p:cNvPr>
          <p:cNvSpPr>
            <a:spLocks noGrp="1"/>
          </p:cNvSpPr>
          <p:nvPr>
            <p:ph type="dt" sz="half" idx="10"/>
          </p:nvPr>
        </p:nvSpPr>
        <p:spPr/>
        <p:txBody>
          <a:bodyPr/>
          <a:lstStyle/>
          <a:p>
            <a:fld id="{23DEDB03-8B1D-4B33-922C-9977B2218290}"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B0C596FC-668E-4CD9-8873-47B27711AF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749C41-25C1-4AC9-899E-67DCAC063633}"/>
              </a:ext>
            </a:extLst>
          </p:cNvPr>
          <p:cNvSpPr>
            <a:spLocks noGrp="1"/>
          </p:cNvSpPr>
          <p:nvPr>
            <p:ph type="sldNum" sz="quarter" idx="12"/>
          </p:nvPr>
        </p:nvSpPr>
        <p:spPr/>
        <p:txBody>
          <a:bodyPr/>
          <a:lstStyle/>
          <a:p>
            <a:fld id="{9E3C3F8D-CBB6-4D77-B9DA-1B244EAD3A6E}" type="slidenum">
              <a:rPr lang="zh-CN" altLang="en-US" smtClean="0"/>
              <a:t>‹#›</a:t>
            </a:fld>
            <a:endParaRPr lang="zh-CN" altLang="en-US"/>
          </a:p>
        </p:txBody>
      </p:sp>
    </p:spTree>
    <p:extLst>
      <p:ext uri="{BB962C8B-B14F-4D97-AF65-F5344CB8AC3E}">
        <p14:creationId xmlns:p14="http://schemas.microsoft.com/office/powerpoint/2010/main" val="323840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7242D-8BF4-491D-9337-DAF55FE062AD}"/>
              </a:ext>
            </a:extLst>
          </p:cNvPr>
          <p:cNvSpPr>
            <a:spLocks noGrp="1"/>
          </p:cNvSpPr>
          <p:nvPr>
            <p:ph type="ctrTitle"/>
          </p:nvPr>
        </p:nvSpPr>
        <p:spPr>
          <a:xfrm>
            <a:off x="1646753" y="1726880"/>
            <a:ext cx="8585847" cy="1783082"/>
          </a:xfrm>
          <a:prstGeom prst="rect">
            <a:avLst/>
          </a:prstGeom>
        </p:spPr>
        <p:txBody>
          <a:bodyPr anchor="b"/>
          <a:lstStyle>
            <a:lvl1pPr algn="ctr">
              <a:defRPr sz="4000" b="1">
                <a:solidFill>
                  <a:schemeClr val="accent1">
                    <a:lumMod val="50000"/>
                  </a:schemeClr>
                </a:solidFill>
                <a:latin typeface="微软雅黑" pitchFamily="34" charset="-122"/>
                <a:ea typeface="微软雅黑"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4746EC9B-BF03-44DF-A8BA-DEC10CF46EF6}"/>
              </a:ext>
            </a:extLst>
          </p:cNvPr>
          <p:cNvSpPr>
            <a:spLocks noGrp="1"/>
          </p:cNvSpPr>
          <p:nvPr>
            <p:ph type="subTitle" idx="1"/>
          </p:nvPr>
        </p:nvSpPr>
        <p:spPr>
          <a:xfrm>
            <a:off x="1646752" y="3705101"/>
            <a:ext cx="8585847" cy="1552698"/>
          </a:xfrm>
        </p:spPr>
        <p:txBody>
          <a:bodyPr>
            <a:normAutofit/>
          </a:bodyPr>
          <a:lstStyle>
            <a:lvl1pPr marL="0" indent="0" algn="ctr">
              <a:buNone/>
              <a:defRPr sz="2800" b="0">
                <a:solidFill>
                  <a:srgbClr val="4B649F"/>
                </a:solidFill>
                <a:latin typeface="微软雅黑" pitchFamily="34" charset="-122"/>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B6DCF9BB-E938-4B89-BFD0-F1F7E7F01AB8}"/>
              </a:ext>
            </a:extLst>
          </p:cNvPr>
          <p:cNvSpPr>
            <a:spLocks noGrp="1"/>
          </p:cNvSpPr>
          <p:nvPr>
            <p:ph type="dt" sz="half" idx="10"/>
          </p:nvPr>
        </p:nvSpPr>
        <p:spPr/>
        <p:txBody>
          <a:bodyPr/>
          <a:lstStyle/>
          <a:p>
            <a:fld id="{382A3CAD-76BE-422E-B8F6-EDB512BFEC95}" type="datetime1">
              <a:rPr lang="zh-CN" altLang="en-US" smtClean="0"/>
              <a:t>2021/2/22</a:t>
            </a:fld>
            <a:endParaRPr lang="zh-CN" altLang="en-US"/>
          </a:p>
        </p:txBody>
      </p:sp>
      <p:sp>
        <p:nvSpPr>
          <p:cNvPr id="5" name="页脚占位符 4">
            <a:extLst>
              <a:ext uri="{FF2B5EF4-FFF2-40B4-BE49-F238E27FC236}">
                <a16:creationId xmlns:a16="http://schemas.microsoft.com/office/drawing/2014/main" id="{A1969515-F994-4062-90A1-C5AFF88861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36AF07-1610-4396-B004-C0D31EE8D542}"/>
              </a:ext>
            </a:extLst>
          </p:cNvPr>
          <p:cNvSpPr>
            <a:spLocks noGrp="1"/>
          </p:cNvSpPr>
          <p:nvPr>
            <p:ph type="sldNum" sz="quarter" idx="12"/>
          </p:nvPr>
        </p:nvSpPr>
        <p:spPr/>
        <p:txBody>
          <a:bodyPr/>
          <a:lstStyle/>
          <a:p>
            <a:fld id="{EB466BE2-40FE-4A59-82BB-128E7E394AEC}" type="slidenum">
              <a:rPr lang="zh-CN" altLang="en-US" smtClean="0"/>
              <a:t>‹#›</a:t>
            </a:fld>
            <a:endParaRPr lang="zh-CN" altLang="en-US"/>
          </a:p>
        </p:txBody>
      </p:sp>
      <p:pic>
        <p:nvPicPr>
          <p:cNvPr id="7" name="图片 6">
            <a:extLst>
              <a:ext uri="{FF2B5EF4-FFF2-40B4-BE49-F238E27FC236}">
                <a16:creationId xmlns:a16="http://schemas.microsoft.com/office/drawing/2014/main" id="{1D9A5DF5-4A92-4DC2-BF60-CF7F5CFD30E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68644" y="4757740"/>
            <a:ext cx="4399359"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9">
            <a:extLst>
              <a:ext uri="{FF2B5EF4-FFF2-40B4-BE49-F238E27FC236}">
                <a16:creationId xmlns:a16="http://schemas.microsoft.com/office/drawing/2014/main" id="{3093C588-C891-47DE-AB8C-7210B8F033B9}"/>
              </a:ext>
            </a:extLst>
          </p:cNvPr>
          <p:cNvSpPr/>
          <p:nvPr userDrawn="1"/>
        </p:nvSpPr>
        <p:spPr>
          <a:xfrm>
            <a:off x="1468754" y="1701661"/>
            <a:ext cx="8918627" cy="365089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b="0" noProof="1">
              <a:solidFill>
                <a:prstClr val="white"/>
              </a:solidFill>
              <a:latin typeface="等线"/>
              <a:ea typeface="等线" panose="02010600030101010101" pitchFamily="2" charset="-122"/>
            </a:endParaRPr>
          </a:p>
        </p:txBody>
      </p:sp>
      <p:grpSp>
        <p:nvGrpSpPr>
          <p:cNvPr id="10" name="Group 1">
            <a:extLst>
              <a:ext uri="{FF2B5EF4-FFF2-40B4-BE49-F238E27FC236}">
                <a16:creationId xmlns:a16="http://schemas.microsoft.com/office/drawing/2014/main" id="{699205C8-0229-4279-B618-AEECC6033E62}"/>
              </a:ext>
            </a:extLst>
          </p:cNvPr>
          <p:cNvGrpSpPr/>
          <p:nvPr userDrawn="1"/>
        </p:nvGrpSpPr>
        <p:grpSpPr>
          <a:xfrm>
            <a:off x="10031385" y="4810119"/>
            <a:ext cx="558403" cy="528638"/>
            <a:chOff x="10637838" y="3171860"/>
            <a:chExt cx="744537" cy="704850"/>
          </a:xfrm>
        </p:grpSpPr>
        <p:sp>
          <p:nvSpPr>
            <p:cNvPr id="11" name="矩形 21">
              <a:extLst>
                <a:ext uri="{FF2B5EF4-FFF2-40B4-BE49-F238E27FC236}">
                  <a16:creationId xmlns:a16="http://schemas.microsoft.com/office/drawing/2014/main" id="{7642A93B-C446-461D-84B8-32CA9F4BDCDB}"/>
                </a:ext>
              </a:extLst>
            </p:cNvPr>
            <p:cNvSpPr/>
            <p:nvPr/>
          </p:nvSpPr>
          <p:spPr>
            <a:xfrm>
              <a:off x="10906125" y="3400460"/>
              <a:ext cx="476250" cy="4762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b="0" noProof="1">
                <a:solidFill>
                  <a:prstClr val="white"/>
                </a:solidFill>
                <a:latin typeface="等线"/>
                <a:ea typeface="等线" panose="02010600030101010101" pitchFamily="2" charset="-122"/>
              </a:endParaRPr>
            </a:p>
          </p:txBody>
        </p:sp>
        <p:sp>
          <p:nvSpPr>
            <p:cNvPr id="12" name="矩形 22">
              <a:extLst>
                <a:ext uri="{FF2B5EF4-FFF2-40B4-BE49-F238E27FC236}">
                  <a16:creationId xmlns:a16="http://schemas.microsoft.com/office/drawing/2014/main" id="{B95D439B-E84C-4CE8-B66B-54587B9CC8A0}"/>
                </a:ext>
              </a:extLst>
            </p:cNvPr>
            <p:cNvSpPr/>
            <p:nvPr/>
          </p:nvSpPr>
          <p:spPr>
            <a:xfrm>
              <a:off x="10637838" y="3171860"/>
              <a:ext cx="474662" cy="474662"/>
            </a:xfrm>
            <a:prstGeom prst="rect">
              <a:avLst/>
            </a:prstGeom>
            <a:solidFill>
              <a:schemeClr val="accent6">
                <a:lumMod val="60000"/>
                <a:lumOff val="4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b="0" noProof="1">
                <a:solidFill>
                  <a:prstClr val="white"/>
                </a:solidFill>
                <a:latin typeface="等线"/>
                <a:ea typeface="等线" panose="02010600030101010101" pitchFamily="2" charset="-122"/>
              </a:endParaRPr>
            </a:p>
          </p:txBody>
        </p:sp>
      </p:grpSp>
      <p:grpSp>
        <p:nvGrpSpPr>
          <p:cNvPr id="13" name="Group 3">
            <a:extLst>
              <a:ext uri="{FF2B5EF4-FFF2-40B4-BE49-F238E27FC236}">
                <a16:creationId xmlns:a16="http://schemas.microsoft.com/office/drawing/2014/main" id="{5071832E-9782-4517-ABCE-52744968689D}"/>
              </a:ext>
            </a:extLst>
          </p:cNvPr>
          <p:cNvGrpSpPr/>
          <p:nvPr userDrawn="1"/>
        </p:nvGrpSpPr>
        <p:grpSpPr>
          <a:xfrm>
            <a:off x="1354455" y="1612580"/>
            <a:ext cx="470297" cy="470297"/>
            <a:chOff x="1308100" y="1397035"/>
            <a:chExt cx="627063" cy="627062"/>
          </a:xfrm>
        </p:grpSpPr>
        <p:sp>
          <p:nvSpPr>
            <p:cNvPr id="14" name="矩形 24">
              <a:extLst>
                <a:ext uri="{FF2B5EF4-FFF2-40B4-BE49-F238E27FC236}">
                  <a16:creationId xmlns:a16="http://schemas.microsoft.com/office/drawing/2014/main" id="{20CCC993-F73A-4608-BA4F-ECC09B6A8879}"/>
                </a:ext>
              </a:extLst>
            </p:cNvPr>
            <p:cNvSpPr/>
            <p:nvPr/>
          </p:nvSpPr>
          <p:spPr>
            <a:xfrm>
              <a:off x="1308100" y="1397035"/>
              <a:ext cx="474663" cy="4746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b="0" noProof="1">
                <a:solidFill>
                  <a:prstClr val="white"/>
                </a:solidFill>
                <a:latin typeface="等线"/>
                <a:ea typeface="等线" panose="02010600030101010101" pitchFamily="2" charset="-122"/>
              </a:endParaRPr>
            </a:p>
          </p:txBody>
        </p:sp>
        <p:sp>
          <p:nvSpPr>
            <p:cNvPr id="15" name="矩形 25">
              <a:extLst>
                <a:ext uri="{FF2B5EF4-FFF2-40B4-BE49-F238E27FC236}">
                  <a16:creationId xmlns:a16="http://schemas.microsoft.com/office/drawing/2014/main" id="{05E4C06D-7FAD-47AC-97E6-1CF70EAFAD79}"/>
                </a:ext>
              </a:extLst>
            </p:cNvPr>
            <p:cNvSpPr/>
            <p:nvPr/>
          </p:nvSpPr>
          <p:spPr>
            <a:xfrm>
              <a:off x="1460500" y="1549435"/>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b="0" noProof="1">
                <a:solidFill>
                  <a:prstClr val="white"/>
                </a:solidFill>
                <a:latin typeface="等线"/>
                <a:ea typeface="等线" panose="02010600030101010101" pitchFamily="2" charset="-122"/>
              </a:endParaRPr>
            </a:p>
          </p:txBody>
        </p:sp>
      </p:grpSp>
    </p:spTree>
    <p:extLst>
      <p:ext uri="{BB962C8B-B14F-4D97-AF65-F5344CB8AC3E}">
        <p14:creationId xmlns:p14="http://schemas.microsoft.com/office/powerpoint/2010/main" val="1921705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E07242D-8BF4-491D-9337-DAF55FE062AD}"/>
              </a:ext>
            </a:extLst>
          </p:cNvPr>
          <p:cNvSpPr txBox="1">
            <a:spLocks/>
          </p:cNvSpPr>
          <p:nvPr userDrawn="1"/>
        </p:nvSpPr>
        <p:spPr>
          <a:xfrm>
            <a:off x="-1556395" y="0"/>
            <a:ext cx="8585847" cy="2047869"/>
          </a:xfrm>
          <a:prstGeom prst="rect">
            <a:avLst/>
          </a:prstGeom>
        </p:spPr>
        <p:txBody>
          <a:bodyPr vert="horz" lIns="91440" tIns="45720" rIns="91440" bIns="45720" rtlCol="0" anchor="ctr" anchorCtr="0">
            <a:normAutofit/>
          </a:bodyPr>
          <a:lstStyle>
            <a:lvl1pPr algn="ctr" defTabSz="914400" rtl="0" eaLnBrk="1" latinLnBrk="0" hangingPunct="1">
              <a:lnSpc>
                <a:spcPct val="90000"/>
              </a:lnSpc>
              <a:spcBef>
                <a:spcPct val="0"/>
              </a:spcBef>
              <a:buNone/>
              <a:defRPr sz="4000" b="1" kern="1200">
                <a:solidFill>
                  <a:schemeClr val="accent1">
                    <a:lumMod val="50000"/>
                  </a:schemeClr>
                </a:solidFill>
                <a:latin typeface="微软雅黑" pitchFamily="34" charset="-122"/>
                <a:ea typeface="微软雅黑" pitchFamily="34" charset="-122"/>
                <a:cs typeface="+mj-cs"/>
              </a:defRPr>
            </a:lvl1pPr>
          </a:lstStyle>
          <a:p>
            <a:endParaRPr lang="zh-CN" altLang="en-US" dirty="0"/>
          </a:p>
        </p:txBody>
      </p:sp>
      <p:pic>
        <p:nvPicPr>
          <p:cNvPr id="8" name="图片 6">
            <a:extLst>
              <a:ext uri="{FF2B5EF4-FFF2-40B4-BE49-F238E27FC236}">
                <a16:creationId xmlns:a16="http://schemas.microsoft.com/office/drawing/2014/main" id="{1D9A5DF5-4A92-4DC2-BF60-CF7F5CFD30E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30543" y="4057650"/>
            <a:ext cx="4399359"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9">
            <a:extLst>
              <a:ext uri="{FF2B5EF4-FFF2-40B4-BE49-F238E27FC236}">
                <a16:creationId xmlns:a16="http://schemas.microsoft.com/office/drawing/2014/main" id="{3093C588-C891-47DE-AB8C-7210B8F033B9}"/>
              </a:ext>
            </a:extLst>
          </p:cNvPr>
          <p:cNvSpPr/>
          <p:nvPr userDrawn="1"/>
        </p:nvSpPr>
        <p:spPr>
          <a:xfrm>
            <a:off x="1468754" y="2419350"/>
            <a:ext cx="8918627" cy="20764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b="0" noProof="1">
              <a:solidFill>
                <a:prstClr val="white"/>
              </a:solidFill>
              <a:latin typeface="等线"/>
              <a:ea typeface="等线" panose="02010600030101010101" pitchFamily="2" charset="-122"/>
            </a:endParaRPr>
          </a:p>
        </p:txBody>
      </p:sp>
      <p:grpSp>
        <p:nvGrpSpPr>
          <p:cNvPr id="10" name="Group 1">
            <a:extLst>
              <a:ext uri="{FF2B5EF4-FFF2-40B4-BE49-F238E27FC236}">
                <a16:creationId xmlns:a16="http://schemas.microsoft.com/office/drawing/2014/main" id="{699205C8-0229-4279-B618-AEECC6033E62}"/>
              </a:ext>
            </a:extLst>
          </p:cNvPr>
          <p:cNvGrpSpPr/>
          <p:nvPr userDrawn="1"/>
        </p:nvGrpSpPr>
        <p:grpSpPr>
          <a:xfrm>
            <a:off x="9993285" y="4295769"/>
            <a:ext cx="558403" cy="528638"/>
            <a:chOff x="10637838" y="3171860"/>
            <a:chExt cx="744537" cy="704850"/>
          </a:xfrm>
        </p:grpSpPr>
        <p:sp>
          <p:nvSpPr>
            <p:cNvPr id="11" name="矩形 21">
              <a:extLst>
                <a:ext uri="{FF2B5EF4-FFF2-40B4-BE49-F238E27FC236}">
                  <a16:creationId xmlns:a16="http://schemas.microsoft.com/office/drawing/2014/main" id="{7642A93B-C446-461D-84B8-32CA9F4BDCDB}"/>
                </a:ext>
              </a:extLst>
            </p:cNvPr>
            <p:cNvSpPr/>
            <p:nvPr/>
          </p:nvSpPr>
          <p:spPr>
            <a:xfrm>
              <a:off x="10906125" y="3400460"/>
              <a:ext cx="476250" cy="4762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b="0" noProof="1">
                <a:solidFill>
                  <a:prstClr val="white"/>
                </a:solidFill>
                <a:latin typeface="等线"/>
                <a:ea typeface="等线" panose="02010600030101010101" pitchFamily="2" charset="-122"/>
              </a:endParaRPr>
            </a:p>
          </p:txBody>
        </p:sp>
        <p:sp>
          <p:nvSpPr>
            <p:cNvPr id="12" name="矩形 22">
              <a:extLst>
                <a:ext uri="{FF2B5EF4-FFF2-40B4-BE49-F238E27FC236}">
                  <a16:creationId xmlns:a16="http://schemas.microsoft.com/office/drawing/2014/main" id="{B95D439B-E84C-4CE8-B66B-54587B9CC8A0}"/>
                </a:ext>
              </a:extLst>
            </p:cNvPr>
            <p:cNvSpPr/>
            <p:nvPr/>
          </p:nvSpPr>
          <p:spPr>
            <a:xfrm>
              <a:off x="10637838" y="3171860"/>
              <a:ext cx="474662" cy="474662"/>
            </a:xfrm>
            <a:prstGeom prst="rect">
              <a:avLst/>
            </a:prstGeom>
            <a:solidFill>
              <a:schemeClr val="accent6">
                <a:lumMod val="60000"/>
                <a:lumOff val="4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b="0" noProof="1">
                <a:solidFill>
                  <a:prstClr val="white"/>
                </a:solidFill>
                <a:latin typeface="等线"/>
                <a:ea typeface="等线" panose="02010600030101010101" pitchFamily="2" charset="-122"/>
              </a:endParaRPr>
            </a:p>
          </p:txBody>
        </p:sp>
      </p:grpSp>
      <p:grpSp>
        <p:nvGrpSpPr>
          <p:cNvPr id="13" name="Group 3">
            <a:extLst>
              <a:ext uri="{FF2B5EF4-FFF2-40B4-BE49-F238E27FC236}">
                <a16:creationId xmlns:a16="http://schemas.microsoft.com/office/drawing/2014/main" id="{5071832E-9782-4517-ABCE-52744968689D}"/>
              </a:ext>
            </a:extLst>
          </p:cNvPr>
          <p:cNvGrpSpPr/>
          <p:nvPr userDrawn="1"/>
        </p:nvGrpSpPr>
        <p:grpSpPr>
          <a:xfrm>
            <a:off x="1411604" y="2184201"/>
            <a:ext cx="470297" cy="470297"/>
            <a:chOff x="1308100" y="1397035"/>
            <a:chExt cx="627063" cy="627062"/>
          </a:xfrm>
        </p:grpSpPr>
        <p:sp>
          <p:nvSpPr>
            <p:cNvPr id="14" name="矩形 24">
              <a:extLst>
                <a:ext uri="{FF2B5EF4-FFF2-40B4-BE49-F238E27FC236}">
                  <a16:creationId xmlns:a16="http://schemas.microsoft.com/office/drawing/2014/main" id="{20CCC993-F73A-4608-BA4F-ECC09B6A8879}"/>
                </a:ext>
              </a:extLst>
            </p:cNvPr>
            <p:cNvSpPr/>
            <p:nvPr/>
          </p:nvSpPr>
          <p:spPr>
            <a:xfrm>
              <a:off x="1308100" y="1397035"/>
              <a:ext cx="474663" cy="4746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b="0" noProof="1">
                <a:solidFill>
                  <a:prstClr val="white"/>
                </a:solidFill>
                <a:latin typeface="等线"/>
                <a:ea typeface="等线" panose="02010600030101010101" pitchFamily="2" charset="-122"/>
              </a:endParaRPr>
            </a:p>
          </p:txBody>
        </p:sp>
        <p:sp>
          <p:nvSpPr>
            <p:cNvPr id="15" name="矩形 25">
              <a:extLst>
                <a:ext uri="{FF2B5EF4-FFF2-40B4-BE49-F238E27FC236}">
                  <a16:creationId xmlns:a16="http://schemas.microsoft.com/office/drawing/2014/main" id="{05E4C06D-7FAD-47AC-97E6-1CF70EAFAD79}"/>
                </a:ext>
              </a:extLst>
            </p:cNvPr>
            <p:cNvSpPr/>
            <p:nvPr/>
          </p:nvSpPr>
          <p:spPr>
            <a:xfrm>
              <a:off x="1460500" y="1549435"/>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b="0" noProof="1">
                <a:solidFill>
                  <a:prstClr val="white"/>
                </a:solidFill>
                <a:latin typeface="等线"/>
                <a:ea typeface="等线" panose="02010600030101010101" pitchFamily="2" charset="-122"/>
              </a:endParaRPr>
            </a:p>
          </p:txBody>
        </p:sp>
      </p:grpSp>
      <p:sp>
        <p:nvSpPr>
          <p:cNvPr id="24" name="标题 1">
            <a:extLst>
              <a:ext uri="{FF2B5EF4-FFF2-40B4-BE49-F238E27FC236}">
                <a16:creationId xmlns:a16="http://schemas.microsoft.com/office/drawing/2014/main" id="{CE07242D-8BF4-491D-9337-DAF55FE062AD}"/>
              </a:ext>
            </a:extLst>
          </p:cNvPr>
          <p:cNvSpPr>
            <a:spLocks noGrp="1"/>
          </p:cNvSpPr>
          <p:nvPr>
            <p:ph type="ctrTitle"/>
          </p:nvPr>
        </p:nvSpPr>
        <p:spPr>
          <a:xfrm>
            <a:off x="1646753" y="2546030"/>
            <a:ext cx="8585847" cy="1783082"/>
          </a:xfrm>
          <a:prstGeom prst="rect">
            <a:avLst/>
          </a:prstGeom>
        </p:spPr>
        <p:txBody>
          <a:bodyPr anchor="ctr" anchorCtr="0"/>
          <a:lstStyle>
            <a:lvl1pPr algn="ctr">
              <a:defRPr sz="4000" b="1">
                <a:solidFill>
                  <a:schemeClr val="accent1">
                    <a:lumMod val="50000"/>
                  </a:schemeClr>
                </a:solidFill>
                <a:latin typeface="微软雅黑" pitchFamily="34" charset="-122"/>
                <a:ea typeface="微软雅黑"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730368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2800E37-E163-40CA-8146-A68431A5A674}" type="datetime1">
              <a:rPr lang="zh-CN" altLang="en-US" smtClean="0"/>
              <a:t>2021/2/22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B466BE2-40FE-4A59-82BB-128E7E394AEC}" type="slidenum">
              <a:rPr lang="zh-CN" altLang="en-US" smtClean="0"/>
              <a:t>‹#›</a:t>
            </a:fld>
            <a:endParaRPr lang="zh-CN" altLang="en-US"/>
          </a:p>
        </p:txBody>
      </p:sp>
      <p:sp>
        <p:nvSpPr>
          <p:cNvPr id="7" name="Content Placeholder 6"/>
          <p:cNvSpPr>
            <a:spLocks noGrp="1"/>
          </p:cNvSpPr>
          <p:nvPr>
            <p:ph sz="quarter" idx="13"/>
          </p:nvPr>
        </p:nvSpPr>
        <p:spPr>
          <a:xfrm>
            <a:off x="190005" y="902526"/>
            <a:ext cx="11792198" cy="5379522"/>
          </a:xfrm>
        </p:spPr>
        <p:txBody>
          <a:bodyPr/>
          <a:lstStyle>
            <a:lvl1pPr>
              <a:lnSpc>
                <a:spcPct val="114000"/>
              </a:lnSpc>
              <a:defRPr/>
            </a:lvl1pPr>
            <a:lvl2pPr>
              <a:lnSpc>
                <a:spcPct val="114000"/>
              </a:lnSpc>
              <a:defRPr/>
            </a:lvl2pPr>
            <a:lvl3pPr>
              <a:lnSpc>
                <a:spcPct val="114000"/>
              </a:lnSpc>
              <a:defRPr/>
            </a:lvl3pPr>
            <a:lvl4pPr>
              <a:lnSpc>
                <a:spcPct val="114000"/>
              </a:lnSpc>
              <a:defRPr/>
            </a:lvl4pPr>
            <a:lvl5pPr>
              <a:lnSpc>
                <a:spcPct val="114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10"/>
          <p:cNvSpPr>
            <a:spLocks noGrp="1"/>
          </p:cNvSpPr>
          <p:nvPr>
            <p:ph type="title"/>
          </p:nvPr>
        </p:nvSpPr>
        <p:spPr>
          <a:xfrm>
            <a:off x="166255" y="0"/>
            <a:ext cx="10212779" cy="73889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443259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a:xfrm>
            <a:off x="11176000" y="6274026"/>
            <a:ext cx="695820" cy="365125"/>
          </a:xfrm>
        </p:spPr>
        <p:txBody>
          <a:bodyPr/>
          <a:lstStyle>
            <a:lvl1pPr>
              <a:defRPr sz="1800" b="1">
                <a:solidFill>
                  <a:schemeClr val="tx1">
                    <a:lumMod val="75000"/>
                    <a:lumOff val="25000"/>
                  </a:schemeClr>
                </a:solidFill>
              </a:defRPr>
            </a:lvl1pPr>
          </a:lstStyle>
          <a:p>
            <a:pPr defTabSz="685800">
              <a:defRPr/>
            </a:pPr>
            <a:fld id="{86CFBB55-5383-4680-AC02-FAC14F853CF3}" type="slidenum">
              <a:rPr lang="zh-CN" altLang="en-US" smtClean="0">
                <a:solidFill>
                  <a:prstClr val="black">
                    <a:lumMod val="75000"/>
                    <a:lumOff val="25000"/>
                  </a:prstClr>
                </a:solidFill>
              </a:rPr>
              <a:pPr defTabSz="685800">
                <a:defRPr/>
              </a:pPr>
              <a:t>‹#›</a:t>
            </a:fld>
            <a:endParaRPr lang="zh-CN" altLang="en-US" dirty="0">
              <a:solidFill>
                <a:prstClr val="black">
                  <a:lumMod val="75000"/>
                  <a:lumOff val="25000"/>
                </a:prstClr>
              </a:solidFill>
            </a:endParaRPr>
          </a:p>
        </p:txBody>
      </p:sp>
      <p:cxnSp>
        <p:nvCxnSpPr>
          <p:cNvPr id="7" name="直接连接符 6"/>
          <p:cNvCxnSpPr/>
          <p:nvPr userDrawn="1"/>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1EF2AA3-EA03-6545-9DED-6F9154ACB19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2509" t="24631" r="20228" b="20396"/>
          <a:stretch/>
        </p:blipFill>
        <p:spPr>
          <a:xfrm>
            <a:off x="10480124" y="38033"/>
            <a:ext cx="1531840" cy="700860"/>
          </a:xfrm>
          <a:prstGeom prst="rect">
            <a:avLst/>
          </a:prstGeom>
        </p:spPr>
      </p:pic>
      <p:pic>
        <p:nvPicPr>
          <p:cNvPr id="9" name="图片 8"/>
          <p:cNvPicPr>
            <a:picLocks noChangeAspect="1"/>
          </p:cNvPicPr>
          <p:nvPr userDrawn="1"/>
        </p:nvPicPr>
        <p:blipFill rotWithShape="1">
          <a:blip r:embed="rId3" cstate="print">
            <a:extLst>
              <a:ext uri="{28A0092B-C50C-407E-A947-70E740481C1C}">
                <a14:useLocalDpi xmlns:a14="http://schemas.microsoft.com/office/drawing/2010/main" val="0"/>
              </a:ext>
            </a:extLst>
          </a:blip>
          <a:srcRect r="80281"/>
          <a:stretch/>
        </p:blipFill>
        <p:spPr>
          <a:xfrm>
            <a:off x="9777715" y="70119"/>
            <a:ext cx="702408" cy="672935"/>
          </a:xfrm>
          <a:prstGeom prst="rect">
            <a:avLst/>
          </a:prstGeom>
        </p:spPr>
      </p:pic>
      <p:sp>
        <p:nvSpPr>
          <p:cNvPr id="11" name="文本占位符 2">
            <a:extLst>
              <a:ext uri="{FF2B5EF4-FFF2-40B4-BE49-F238E27FC236}">
                <a16:creationId xmlns:a16="http://schemas.microsoft.com/office/drawing/2014/main" id="{80FC510A-EAAE-41C0-9423-6423A04A3ED8}"/>
              </a:ext>
            </a:extLst>
          </p:cNvPr>
          <p:cNvSpPr>
            <a:spLocks noGrp="1"/>
          </p:cNvSpPr>
          <p:nvPr>
            <p:ph idx="1"/>
          </p:nvPr>
        </p:nvSpPr>
        <p:spPr>
          <a:xfrm>
            <a:off x="285007" y="878774"/>
            <a:ext cx="11720945" cy="5379521"/>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Title Placeholder 10"/>
          <p:cNvSpPr>
            <a:spLocks noGrp="1"/>
          </p:cNvSpPr>
          <p:nvPr>
            <p:ph type="title"/>
          </p:nvPr>
        </p:nvSpPr>
        <p:spPr>
          <a:xfrm>
            <a:off x="166255" y="0"/>
            <a:ext cx="10212779" cy="73889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9734860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2800E37-E163-40CA-8146-A68431A5A674}" type="datetime1">
              <a:rPr lang="zh-CN" altLang="en-US" smtClean="0"/>
              <a:t>2021/2/22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B466BE2-40FE-4A59-82BB-128E7E394AEC}" type="slidenum">
              <a:rPr lang="zh-CN" altLang="en-US" smtClean="0"/>
              <a:t>‹#›</a:t>
            </a:fld>
            <a:endParaRPr lang="zh-CN" altLang="en-US"/>
          </a:p>
        </p:txBody>
      </p:sp>
      <p:sp>
        <p:nvSpPr>
          <p:cNvPr id="6" name="Title Placeholder 10"/>
          <p:cNvSpPr>
            <a:spLocks noGrp="1"/>
          </p:cNvSpPr>
          <p:nvPr>
            <p:ph type="title"/>
          </p:nvPr>
        </p:nvSpPr>
        <p:spPr>
          <a:xfrm>
            <a:off x="166255" y="0"/>
            <a:ext cx="10212779" cy="73889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6127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A96EA-D46C-425F-9023-F6E11ED2EC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7418F6-77DE-4C93-8786-64C7EB57863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7A26F3-B790-4F42-83B8-93E6880F15FC}"/>
              </a:ext>
            </a:extLst>
          </p:cNvPr>
          <p:cNvSpPr>
            <a:spLocks noGrp="1"/>
          </p:cNvSpPr>
          <p:nvPr>
            <p:ph type="dt" sz="half" idx="10"/>
          </p:nvPr>
        </p:nvSpPr>
        <p:spPr/>
        <p:txBody>
          <a:bodyPr/>
          <a:lstStyle/>
          <a:p>
            <a:fld id="{23DEDB03-8B1D-4B33-922C-9977B2218290}"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AE111069-3F63-4FFF-9BC8-D9FB68F14D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F051AD-0767-4DE2-AC0C-E71E58D36FF8}"/>
              </a:ext>
            </a:extLst>
          </p:cNvPr>
          <p:cNvSpPr>
            <a:spLocks noGrp="1"/>
          </p:cNvSpPr>
          <p:nvPr>
            <p:ph type="sldNum" sz="quarter" idx="12"/>
          </p:nvPr>
        </p:nvSpPr>
        <p:spPr/>
        <p:txBody>
          <a:bodyPr/>
          <a:lstStyle/>
          <a:p>
            <a:fld id="{9E3C3F8D-CBB6-4D77-B9DA-1B244EAD3A6E}" type="slidenum">
              <a:rPr lang="zh-CN" altLang="en-US" smtClean="0"/>
              <a:t>‹#›</a:t>
            </a:fld>
            <a:endParaRPr lang="zh-CN" altLang="en-US"/>
          </a:p>
        </p:txBody>
      </p:sp>
    </p:spTree>
    <p:extLst>
      <p:ext uri="{BB962C8B-B14F-4D97-AF65-F5344CB8AC3E}">
        <p14:creationId xmlns:p14="http://schemas.microsoft.com/office/powerpoint/2010/main" val="171574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B1AFB-FB78-48D5-8BB1-AC82686EA5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77E86A6-F7CF-4184-8D01-9B8B96B58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24C893B-75BA-46BD-A6F3-3C168AE0060E}"/>
              </a:ext>
            </a:extLst>
          </p:cNvPr>
          <p:cNvSpPr>
            <a:spLocks noGrp="1"/>
          </p:cNvSpPr>
          <p:nvPr>
            <p:ph type="dt" sz="half" idx="10"/>
          </p:nvPr>
        </p:nvSpPr>
        <p:spPr/>
        <p:txBody>
          <a:bodyPr/>
          <a:lstStyle/>
          <a:p>
            <a:fld id="{23DEDB03-8B1D-4B33-922C-9977B2218290}"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70320F40-8AA1-4F6B-986F-D78CB0CF8F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09EB0F-D911-46EB-94ED-880F7B93484F}"/>
              </a:ext>
            </a:extLst>
          </p:cNvPr>
          <p:cNvSpPr>
            <a:spLocks noGrp="1"/>
          </p:cNvSpPr>
          <p:nvPr>
            <p:ph type="sldNum" sz="quarter" idx="12"/>
          </p:nvPr>
        </p:nvSpPr>
        <p:spPr/>
        <p:txBody>
          <a:bodyPr/>
          <a:lstStyle/>
          <a:p>
            <a:fld id="{9E3C3F8D-CBB6-4D77-B9DA-1B244EAD3A6E}" type="slidenum">
              <a:rPr lang="zh-CN" altLang="en-US" smtClean="0"/>
              <a:t>‹#›</a:t>
            </a:fld>
            <a:endParaRPr lang="zh-CN" altLang="en-US"/>
          </a:p>
        </p:txBody>
      </p:sp>
    </p:spTree>
    <p:extLst>
      <p:ext uri="{BB962C8B-B14F-4D97-AF65-F5344CB8AC3E}">
        <p14:creationId xmlns:p14="http://schemas.microsoft.com/office/powerpoint/2010/main" val="2507695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2BEC2-34E4-4349-B50A-0D69BB2C350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C4E8E1-C6AB-42FA-9DBE-6CAABF7F27F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EBC5404-9618-4377-8684-395CBB5700C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07049D0-92A8-4D4C-B23B-862E530A51EB}"/>
              </a:ext>
            </a:extLst>
          </p:cNvPr>
          <p:cNvSpPr>
            <a:spLocks noGrp="1"/>
          </p:cNvSpPr>
          <p:nvPr>
            <p:ph type="dt" sz="half" idx="10"/>
          </p:nvPr>
        </p:nvSpPr>
        <p:spPr/>
        <p:txBody>
          <a:bodyPr/>
          <a:lstStyle/>
          <a:p>
            <a:fld id="{23DEDB03-8B1D-4B33-922C-9977B2218290}" type="datetimeFigureOut">
              <a:rPr lang="zh-CN" altLang="en-US" smtClean="0"/>
              <a:t>2021/2/22</a:t>
            </a:fld>
            <a:endParaRPr lang="zh-CN" altLang="en-US"/>
          </a:p>
        </p:txBody>
      </p:sp>
      <p:sp>
        <p:nvSpPr>
          <p:cNvPr id="6" name="页脚占位符 5">
            <a:extLst>
              <a:ext uri="{FF2B5EF4-FFF2-40B4-BE49-F238E27FC236}">
                <a16:creationId xmlns:a16="http://schemas.microsoft.com/office/drawing/2014/main" id="{63911BF8-040D-44C8-97BD-E197368085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4472AB-511B-48C7-9B68-B351F535FFBB}"/>
              </a:ext>
            </a:extLst>
          </p:cNvPr>
          <p:cNvSpPr>
            <a:spLocks noGrp="1"/>
          </p:cNvSpPr>
          <p:nvPr>
            <p:ph type="sldNum" sz="quarter" idx="12"/>
          </p:nvPr>
        </p:nvSpPr>
        <p:spPr/>
        <p:txBody>
          <a:bodyPr/>
          <a:lstStyle/>
          <a:p>
            <a:fld id="{9E3C3F8D-CBB6-4D77-B9DA-1B244EAD3A6E}" type="slidenum">
              <a:rPr lang="zh-CN" altLang="en-US" smtClean="0"/>
              <a:t>‹#›</a:t>
            </a:fld>
            <a:endParaRPr lang="zh-CN" altLang="en-US"/>
          </a:p>
        </p:txBody>
      </p:sp>
    </p:spTree>
    <p:extLst>
      <p:ext uri="{BB962C8B-B14F-4D97-AF65-F5344CB8AC3E}">
        <p14:creationId xmlns:p14="http://schemas.microsoft.com/office/powerpoint/2010/main" val="252594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202AD-751E-4A59-9DAD-12BE324582A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80073A1-4670-4588-9B8F-E78684C9B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2E19B88-7CE9-4324-983B-13F1CC3FEE2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D31791-3AF0-4467-9233-B4C1FB65E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923CC68-C100-4CAD-AA37-088220B52AA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6160A1C-3428-40FC-92BD-F40B39925589}"/>
              </a:ext>
            </a:extLst>
          </p:cNvPr>
          <p:cNvSpPr>
            <a:spLocks noGrp="1"/>
          </p:cNvSpPr>
          <p:nvPr>
            <p:ph type="dt" sz="half" idx="10"/>
          </p:nvPr>
        </p:nvSpPr>
        <p:spPr/>
        <p:txBody>
          <a:bodyPr/>
          <a:lstStyle/>
          <a:p>
            <a:fld id="{23DEDB03-8B1D-4B33-922C-9977B2218290}" type="datetimeFigureOut">
              <a:rPr lang="zh-CN" altLang="en-US" smtClean="0"/>
              <a:t>2021/2/22</a:t>
            </a:fld>
            <a:endParaRPr lang="zh-CN" altLang="en-US"/>
          </a:p>
        </p:txBody>
      </p:sp>
      <p:sp>
        <p:nvSpPr>
          <p:cNvPr id="8" name="页脚占位符 7">
            <a:extLst>
              <a:ext uri="{FF2B5EF4-FFF2-40B4-BE49-F238E27FC236}">
                <a16:creationId xmlns:a16="http://schemas.microsoft.com/office/drawing/2014/main" id="{37521939-7DC9-4DAA-900E-5B4747D2A8B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100D183-5660-4C32-89CB-186AA29A706B}"/>
              </a:ext>
            </a:extLst>
          </p:cNvPr>
          <p:cNvSpPr>
            <a:spLocks noGrp="1"/>
          </p:cNvSpPr>
          <p:nvPr>
            <p:ph type="sldNum" sz="quarter" idx="12"/>
          </p:nvPr>
        </p:nvSpPr>
        <p:spPr/>
        <p:txBody>
          <a:bodyPr/>
          <a:lstStyle/>
          <a:p>
            <a:fld id="{9E3C3F8D-CBB6-4D77-B9DA-1B244EAD3A6E}" type="slidenum">
              <a:rPr lang="zh-CN" altLang="en-US" smtClean="0"/>
              <a:t>‹#›</a:t>
            </a:fld>
            <a:endParaRPr lang="zh-CN" altLang="en-US"/>
          </a:p>
        </p:txBody>
      </p:sp>
    </p:spTree>
    <p:extLst>
      <p:ext uri="{BB962C8B-B14F-4D97-AF65-F5344CB8AC3E}">
        <p14:creationId xmlns:p14="http://schemas.microsoft.com/office/powerpoint/2010/main" val="49476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5DF3A-3D06-403C-A3C1-8C060F0554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AAD290C-E6D4-49D4-A95D-357B0AF78683}"/>
              </a:ext>
            </a:extLst>
          </p:cNvPr>
          <p:cNvSpPr>
            <a:spLocks noGrp="1"/>
          </p:cNvSpPr>
          <p:nvPr>
            <p:ph type="dt" sz="half" idx="10"/>
          </p:nvPr>
        </p:nvSpPr>
        <p:spPr/>
        <p:txBody>
          <a:bodyPr/>
          <a:lstStyle/>
          <a:p>
            <a:fld id="{23DEDB03-8B1D-4B33-922C-9977B2218290}" type="datetimeFigureOut">
              <a:rPr lang="zh-CN" altLang="en-US" smtClean="0"/>
              <a:t>2021/2/22</a:t>
            </a:fld>
            <a:endParaRPr lang="zh-CN" altLang="en-US"/>
          </a:p>
        </p:txBody>
      </p:sp>
      <p:sp>
        <p:nvSpPr>
          <p:cNvPr id="4" name="页脚占位符 3">
            <a:extLst>
              <a:ext uri="{FF2B5EF4-FFF2-40B4-BE49-F238E27FC236}">
                <a16:creationId xmlns:a16="http://schemas.microsoft.com/office/drawing/2014/main" id="{AEF71F4A-BB5D-40B9-A3CA-865E8D39915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60ECCD-94BE-4E3A-B5C9-9158FB483EC1}"/>
              </a:ext>
            </a:extLst>
          </p:cNvPr>
          <p:cNvSpPr>
            <a:spLocks noGrp="1"/>
          </p:cNvSpPr>
          <p:nvPr>
            <p:ph type="sldNum" sz="quarter" idx="12"/>
          </p:nvPr>
        </p:nvSpPr>
        <p:spPr/>
        <p:txBody>
          <a:bodyPr/>
          <a:lstStyle/>
          <a:p>
            <a:fld id="{9E3C3F8D-CBB6-4D77-B9DA-1B244EAD3A6E}" type="slidenum">
              <a:rPr lang="zh-CN" altLang="en-US" smtClean="0"/>
              <a:t>‹#›</a:t>
            </a:fld>
            <a:endParaRPr lang="zh-CN" altLang="en-US"/>
          </a:p>
        </p:txBody>
      </p:sp>
    </p:spTree>
    <p:extLst>
      <p:ext uri="{BB962C8B-B14F-4D97-AF65-F5344CB8AC3E}">
        <p14:creationId xmlns:p14="http://schemas.microsoft.com/office/powerpoint/2010/main" val="787403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ED2962-A8BD-42B2-9543-E8A5F5C0CDFE}"/>
              </a:ext>
            </a:extLst>
          </p:cNvPr>
          <p:cNvSpPr>
            <a:spLocks noGrp="1"/>
          </p:cNvSpPr>
          <p:nvPr>
            <p:ph type="dt" sz="half" idx="10"/>
          </p:nvPr>
        </p:nvSpPr>
        <p:spPr/>
        <p:txBody>
          <a:bodyPr/>
          <a:lstStyle/>
          <a:p>
            <a:fld id="{23DEDB03-8B1D-4B33-922C-9977B2218290}" type="datetimeFigureOut">
              <a:rPr lang="zh-CN" altLang="en-US" smtClean="0"/>
              <a:t>2021/2/22</a:t>
            </a:fld>
            <a:endParaRPr lang="zh-CN" altLang="en-US"/>
          </a:p>
        </p:txBody>
      </p:sp>
      <p:sp>
        <p:nvSpPr>
          <p:cNvPr id="3" name="页脚占位符 2">
            <a:extLst>
              <a:ext uri="{FF2B5EF4-FFF2-40B4-BE49-F238E27FC236}">
                <a16:creationId xmlns:a16="http://schemas.microsoft.com/office/drawing/2014/main" id="{04F422A2-5EC4-4E9D-8E3B-3484DED5C1A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C20AA69-1F98-4E93-BDE3-A37FA08696D5}"/>
              </a:ext>
            </a:extLst>
          </p:cNvPr>
          <p:cNvSpPr>
            <a:spLocks noGrp="1"/>
          </p:cNvSpPr>
          <p:nvPr>
            <p:ph type="sldNum" sz="quarter" idx="12"/>
          </p:nvPr>
        </p:nvSpPr>
        <p:spPr/>
        <p:txBody>
          <a:bodyPr/>
          <a:lstStyle/>
          <a:p>
            <a:fld id="{9E3C3F8D-CBB6-4D77-B9DA-1B244EAD3A6E}" type="slidenum">
              <a:rPr lang="zh-CN" altLang="en-US" smtClean="0"/>
              <a:t>‹#›</a:t>
            </a:fld>
            <a:endParaRPr lang="zh-CN" altLang="en-US"/>
          </a:p>
        </p:txBody>
      </p:sp>
    </p:spTree>
    <p:extLst>
      <p:ext uri="{BB962C8B-B14F-4D97-AF65-F5344CB8AC3E}">
        <p14:creationId xmlns:p14="http://schemas.microsoft.com/office/powerpoint/2010/main" val="410702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CDC9A-A4D2-4B5F-8F91-3C15D53BD5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CECAA04-DDC9-484D-B9BD-1E19A21E4C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7C51332-7355-4F1F-9F17-923F26BA3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0CCDAD-5AB9-4F4D-B1B5-A145DF6C4859}"/>
              </a:ext>
            </a:extLst>
          </p:cNvPr>
          <p:cNvSpPr>
            <a:spLocks noGrp="1"/>
          </p:cNvSpPr>
          <p:nvPr>
            <p:ph type="dt" sz="half" idx="10"/>
          </p:nvPr>
        </p:nvSpPr>
        <p:spPr/>
        <p:txBody>
          <a:bodyPr/>
          <a:lstStyle/>
          <a:p>
            <a:fld id="{23DEDB03-8B1D-4B33-922C-9977B2218290}" type="datetimeFigureOut">
              <a:rPr lang="zh-CN" altLang="en-US" smtClean="0"/>
              <a:t>2021/2/22</a:t>
            </a:fld>
            <a:endParaRPr lang="zh-CN" altLang="en-US"/>
          </a:p>
        </p:txBody>
      </p:sp>
      <p:sp>
        <p:nvSpPr>
          <p:cNvPr id="6" name="页脚占位符 5">
            <a:extLst>
              <a:ext uri="{FF2B5EF4-FFF2-40B4-BE49-F238E27FC236}">
                <a16:creationId xmlns:a16="http://schemas.microsoft.com/office/drawing/2014/main" id="{847A53F5-8D68-48D6-A512-FDE7371EF3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345110-A521-4FEA-8008-778371ACCECB}"/>
              </a:ext>
            </a:extLst>
          </p:cNvPr>
          <p:cNvSpPr>
            <a:spLocks noGrp="1"/>
          </p:cNvSpPr>
          <p:nvPr>
            <p:ph type="sldNum" sz="quarter" idx="12"/>
          </p:nvPr>
        </p:nvSpPr>
        <p:spPr/>
        <p:txBody>
          <a:bodyPr/>
          <a:lstStyle/>
          <a:p>
            <a:fld id="{9E3C3F8D-CBB6-4D77-B9DA-1B244EAD3A6E}" type="slidenum">
              <a:rPr lang="zh-CN" altLang="en-US" smtClean="0"/>
              <a:t>‹#›</a:t>
            </a:fld>
            <a:endParaRPr lang="zh-CN" altLang="en-US"/>
          </a:p>
        </p:txBody>
      </p:sp>
    </p:spTree>
    <p:extLst>
      <p:ext uri="{BB962C8B-B14F-4D97-AF65-F5344CB8AC3E}">
        <p14:creationId xmlns:p14="http://schemas.microsoft.com/office/powerpoint/2010/main" val="214579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92D6-3EF3-4555-B434-5DFEBD937E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B071A0-1591-4C87-A3D8-5C37317677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856AFF-13BE-437F-A9BA-6C72A9C63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91ACEC9-8DEE-411F-A6A2-5621DCC2DC4A}"/>
              </a:ext>
            </a:extLst>
          </p:cNvPr>
          <p:cNvSpPr>
            <a:spLocks noGrp="1"/>
          </p:cNvSpPr>
          <p:nvPr>
            <p:ph type="dt" sz="half" idx="10"/>
          </p:nvPr>
        </p:nvSpPr>
        <p:spPr/>
        <p:txBody>
          <a:bodyPr/>
          <a:lstStyle/>
          <a:p>
            <a:fld id="{23DEDB03-8B1D-4B33-922C-9977B2218290}" type="datetimeFigureOut">
              <a:rPr lang="zh-CN" altLang="en-US" smtClean="0"/>
              <a:t>2021/2/22</a:t>
            </a:fld>
            <a:endParaRPr lang="zh-CN" altLang="en-US"/>
          </a:p>
        </p:txBody>
      </p:sp>
      <p:sp>
        <p:nvSpPr>
          <p:cNvPr id="6" name="页脚占位符 5">
            <a:extLst>
              <a:ext uri="{FF2B5EF4-FFF2-40B4-BE49-F238E27FC236}">
                <a16:creationId xmlns:a16="http://schemas.microsoft.com/office/drawing/2014/main" id="{9002BC00-8BA6-40F7-B7F2-FAD6722936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C986CC-8358-402E-B1E2-19EFADD9747E}"/>
              </a:ext>
            </a:extLst>
          </p:cNvPr>
          <p:cNvSpPr>
            <a:spLocks noGrp="1"/>
          </p:cNvSpPr>
          <p:nvPr>
            <p:ph type="sldNum" sz="quarter" idx="12"/>
          </p:nvPr>
        </p:nvSpPr>
        <p:spPr/>
        <p:txBody>
          <a:bodyPr/>
          <a:lstStyle/>
          <a:p>
            <a:fld id="{9E3C3F8D-CBB6-4D77-B9DA-1B244EAD3A6E}" type="slidenum">
              <a:rPr lang="zh-CN" altLang="en-US" smtClean="0"/>
              <a:t>‹#›</a:t>
            </a:fld>
            <a:endParaRPr lang="zh-CN" altLang="en-US"/>
          </a:p>
        </p:txBody>
      </p:sp>
    </p:spTree>
    <p:extLst>
      <p:ext uri="{BB962C8B-B14F-4D97-AF65-F5344CB8AC3E}">
        <p14:creationId xmlns:p14="http://schemas.microsoft.com/office/powerpoint/2010/main" val="423277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E4953E-DB34-4485-8904-7C00FCBB24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326F38-4423-41A9-AEDF-AB47050C2D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1D85A7-EA1F-4CF2-8E26-28A3CAEE5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EDB03-8B1D-4B33-922C-9977B2218290}"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C8D62E71-C4F9-48F1-B188-FA5E0B166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1C600EB-2DAF-4A61-B199-2C6910BD78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C3F8D-CBB6-4D77-B9DA-1B244EAD3A6E}" type="slidenum">
              <a:rPr lang="zh-CN" altLang="en-US" smtClean="0"/>
              <a:t>‹#›</a:t>
            </a:fld>
            <a:endParaRPr lang="zh-CN" altLang="en-US"/>
          </a:p>
        </p:txBody>
      </p:sp>
    </p:spTree>
    <p:extLst>
      <p:ext uri="{BB962C8B-B14F-4D97-AF65-F5344CB8AC3E}">
        <p14:creationId xmlns:p14="http://schemas.microsoft.com/office/powerpoint/2010/main" val="2417522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0FC510A-EAAE-41C0-9423-6423A04A3ED8}"/>
              </a:ext>
            </a:extLst>
          </p:cNvPr>
          <p:cNvSpPr>
            <a:spLocks noGrp="1"/>
          </p:cNvSpPr>
          <p:nvPr>
            <p:ph type="body" idx="1"/>
          </p:nvPr>
        </p:nvSpPr>
        <p:spPr>
          <a:xfrm>
            <a:off x="285007" y="890649"/>
            <a:ext cx="11720945" cy="5367646"/>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6900C973-F94C-48B5-B69A-DF371E842A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00E37-E163-40CA-8146-A68431A5A674}" type="datetime1">
              <a:rPr lang="zh-CN" altLang="en-US" smtClean="0"/>
              <a:t>2021/2/22</a:t>
            </a:fld>
            <a:endParaRPr lang="zh-CN" altLang="en-US"/>
          </a:p>
        </p:txBody>
      </p:sp>
      <p:sp>
        <p:nvSpPr>
          <p:cNvPr id="5" name="页脚占位符 4">
            <a:extLst>
              <a:ext uri="{FF2B5EF4-FFF2-40B4-BE49-F238E27FC236}">
                <a16:creationId xmlns:a16="http://schemas.microsoft.com/office/drawing/2014/main" id="{7F8959F7-3E4A-4CAE-B5F7-1BCE614C7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DF0037F-8DF7-47E7-A2E9-7112F040D9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466BE2-40FE-4A59-82BB-128E7E394AEC}" type="slidenum">
              <a:rPr lang="zh-CN" altLang="en-US" smtClean="0"/>
              <a:t>‹#›</a:t>
            </a:fld>
            <a:endParaRPr lang="zh-CN" altLang="en-US"/>
          </a:p>
        </p:txBody>
      </p:sp>
      <p:cxnSp>
        <p:nvCxnSpPr>
          <p:cNvPr id="9" name="直接连接符 6"/>
          <p:cNvCxnSpPr/>
          <p:nvPr userDrawn="1"/>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1EF2AA3-EA03-6545-9DED-6F9154ACB19C}"/>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22509" t="24631" r="20228" b="20396"/>
          <a:stretch/>
        </p:blipFill>
        <p:spPr>
          <a:xfrm>
            <a:off x="10480124" y="38033"/>
            <a:ext cx="1531840" cy="700860"/>
          </a:xfrm>
          <a:prstGeom prst="rect">
            <a:avLst/>
          </a:prstGeom>
        </p:spPr>
      </p:pic>
      <p:sp>
        <p:nvSpPr>
          <p:cNvPr id="11" name="Title Placeholder 10"/>
          <p:cNvSpPr>
            <a:spLocks noGrp="1"/>
          </p:cNvSpPr>
          <p:nvPr>
            <p:ph type="title"/>
          </p:nvPr>
        </p:nvSpPr>
        <p:spPr>
          <a:xfrm>
            <a:off x="166255" y="0"/>
            <a:ext cx="10212779" cy="738893"/>
          </a:xfrm>
          <a:prstGeom prst="rect">
            <a:avLst/>
          </a:prstGeom>
        </p:spPr>
        <p:txBody>
          <a:bodyPr vert="horz" lIns="91440" tIns="45720" rIns="91440" bIns="45720" rtlCol="0" anchor="ctr">
            <a:normAutofit/>
          </a:bodyPr>
          <a:lstStyle/>
          <a:p>
            <a:r>
              <a:rPr lang="en-US" dirty="0"/>
              <a:t>Click to edit Master title style</a:t>
            </a:r>
          </a:p>
        </p:txBody>
      </p:sp>
      <p:pic>
        <p:nvPicPr>
          <p:cNvPr id="13" name="图片 8"/>
          <p:cNvPicPr>
            <a:picLocks noChangeAspect="1"/>
          </p:cNvPicPr>
          <p:nvPr userDrawn="1"/>
        </p:nvPicPr>
        <p:blipFill rotWithShape="1">
          <a:blip r:embed="rId8" cstate="print">
            <a:extLst>
              <a:ext uri="{28A0092B-C50C-407E-A947-70E740481C1C}">
                <a14:useLocalDpi xmlns:a14="http://schemas.microsoft.com/office/drawing/2010/main" val="0"/>
              </a:ext>
            </a:extLst>
          </a:blip>
          <a:srcRect r="80281"/>
          <a:stretch/>
        </p:blipFill>
        <p:spPr>
          <a:xfrm>
            <a:off x="9777715" y="70119"/>
            <a:ext cx="702408" cy="672935"/>
          </a:xfrm>
          <a:prstGeom prst="rect">
            <a:avLst/>
          </a:prstGeom>
        </p:spPr>
      </p:pic>
    </p:spTree>
    <p:extLst>
      <p:ext uri="{BB962C8B-B14F-4D97-AF65-F5344CB8AC3E}">
        <p14:creationId xmlns:p14="http://schemas.microsoft.com/office/powerpoint/2010/main" val="1706152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l" defTabSz="914400" rtl="0" eaLnBrk="1" latinLnBrk="0" hangingPunct="1">
        <a:lnSpc>
          <a:spcPct val="90000"/>
        </a:lnSpc>
        <a:spcBef>
          <a:spcPct val="0"/>
        </a:spcBef>
        <a:buNone/>
        <a:defRPr sz="4000" b="1" kern="1200">
          <a:solidFill>
            <a:srgbClr val="4B649F"/>
          </a:solidFill>
          <a:latin typeface="微软雅黑" pitchFamily="34" charset="-122"/>
          <a:ea typeface="微软雅黑" pitchFamily="34" charset="-122"/>
          <a:cs typeface="+mj-cs"/>
        </a:defRPr>
      </a:lvl1pPr>
    </p:titleStyle>
    <p:bodyStyle>
      <a:lvl1pPr marL="355600" indent="-355600" algn="l" defTabSz="914400" rtl="0" eaLnBrk="1" latinLnBrk="0" hangingPunct="1">
        <a:lnSpc>
          <a:spcPct val="90000"/>
        </a:lnSpc>
        <a:spcBef>
          <a:spcPts val="1000"/>
        </a:spcBef>
        <a:buClr>
          <a:schemeClr val="accent1"/>
        </a:buClr>
        <a:buSzPct val="90000"/>
        <a:buFont typeface="Wingdings" pitchFamily="2" charset="2"/>
        <a:buChar char="q"/>
        <a:defRPr sz="2800" b="1" kern="1200">
          <a:solidFill>
            <a:schemeClr val="tx1"/>
          </a:solidFill>
          <a:latin typeface="微软雅黑" pitchFamily="34" charset="-122"/>
          <a:ea typeface="微软雅黑" pitchFamily="34" charset="-122"/>
          <a:cs typeface="Times New Roman" pitchFamily="18" charset="0"/>
        </a:defRPr>
      </a:lvl1pPr>
      <a:lvl2pPr marL="685800" indent="-234950" algn="l" defTabSz="914400" rtl="0" eaLnBrk="1" latinLnBrk="0" hangingPunct="1">
        <a:lnSpc>
          <a:spcPct val="90000"/>
        </a:lnSpc>
        <a:spcBef>
          <a:spcPts val="500"/>
        </a:spcBef>
        <a:buClr>
          <a:schemeClr val="accent1"/>
        </a:buClr>
        <a:buSzPct val="90000"/>
        <a:buFont typeface="Wingdings" pitchFamily="2" charset="2"/>
        <a:buChar char="n"/>
        <a:defRPr sz="2400" kern="1200">
          <a:solidFill>
            <a:schemeClr val="tx1"/>
          </a:solidFill>
          <a:latin typeface="微软雅黑" pitchFamily="34" charset="-122"/>
          <a:ea typeface="微软雅黑" pitchFamily="34" charset="-122"/>
          <a:cs typeface="+mn-cs"/>
        </a:defRPr>
      </a:lvl2pPr>
      <a:lvl3pPr marL="985838" indent="-273050" algn="l" defTabSz="914400" rtl="0" eaLnBrk="1" latinLnBrk="0" hangingPunct="1">
        <a:lnSpc>
          <a:spcPct val="90000"/>
        </a:lnSpc>
        <a:spcBef>
          <a:spcPts val="500"/>
        </a:spcBef>
        <a:buClr>
          <a:schemeClr val="accent1"/>
        </a:buClr>
        <a:buFont typeface="Wingdings" pitchFamily="2" charset="2"/>
        <a:buChar char="v"/>
        <a:defRPr sz="2000" kern="1200">
          <a:solidFill>
            <a:schemeClr val="tx1"/>
          </a:solidFill>
          <a:latin typeface="微软雅黑" pitchFamily="34" charset="-122"/>
          <a:ea typeface="微软雅黑" pitchFamily="34" charset="-122"/>
          <a:cs typeface="+mn-cs"/>
        </a:defRPr>
      </a:lvl3pPr>
      <a:lvl4pPr marL="1262063" indent="-228600" algn="l" defTabSz="914400" rtl="0" eaLnBrk="1" latinLnBrk="0" hangingPunct="1">
        <a:lnSpc>
          <a:spcPct val="90000"/>
        </a:lnSpc>
        <a:spcBef>
          <a:spcPts val="500"/>
        </a:spcBef>
        <a:buClr>
          <a:schemeClr val="accent1"/>
        </a:buClr>
        <a:buFont typeface="Wingdings" pitchFamily="2" charset="2"/>
        <a:buChar char="ü"/>
        <a:defRPr sz="1800" kern="1200">
          <a:solidFill>
            <a:schemeClr val="tx1"/>
          </a:solidFill>
          <a:latin typeface="微软雅黑" pitchFamily="34" charset="-122"/>
          <a:ea typeface="微软雅黑" pitchFamily="34" charset="-122"/>
          <a:cs typeface="+mn-cs"/>
        </a:defRPr>
      </a:lvl4pPr>
      <a:lvl5pPr marL="1524000" indent="-228600" algn="l" defTabSz="914400" rtl="0" eaLnBrk="1" latinLnBrk="0" hangingPunct="1">
        <a:lnSpc>
          <a:spcPct val="90000"/>
        </a:lnSpc>
        <a:spcBef>
          <a:spcPts val="500"/>
        </a:spcBef>
        <a:buClr>
          <a:schemeClr val="accent1"/>
        </a:buClr>
        <a:buFont typeface="Wingdings" pitchFamily="2" charset="2"/>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6">
            <a:extLst>
              <a:ext uri="{FF2B5EF4-FFF2-40B4-BE49-F238E27FC236}">
                <a16:creationId xmlns:a16="http://schemas.microsoft.com/office/drawing/2014/main" id="{1D9A5DF5-4A92-4DC2-BF60-CF7F5CFD30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8644" y="4757740"/>
            <a:ext cx="4399359"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62">
            <a:extLst>
              <a:ext uri="{FF2B5EF4-FFF2-40B4-BE49-F238E27FC236}">
                <a16:creationId xmlns:a16="http://schemas.microsoft.com/office/drawing/2014/main" id="{51B558E7-6A52-4601-8F7C-E681BBE7A442}"/>
              </a:ext>
            </a:extLst>
          </p:cNvPr>
          <p:cNvSpPr txBox="1">
            <a:spLocks noChangeArrowheads="1"/>
          </p:cNvSpPr>
          <p:nvPr/>
        </p:nvSpPr>
        <p:spPr bwMode="auto">
          <a:xfrm>
            <a:off x="1468753" y="2525738"/>
            <a:ext cx="8918627" cy="106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US" altLang="zh-CN" sz="4800" b="1" i="0" u="none" strike="noStrike" kern="1200" cap="none" spc="600" normalizeH="0" baseline="0" noProof="0" dirty="0">
                <a:ln>
                  <a:noFill/>
                </a:ln>
                <a:solidFill>
                  <a:srgbClr val="44546A"/>
                </a:solidFill>
                <a:effectLst/>
                <a:uLnTx/>
                <a:uFillTx/>
                <a:latin typeface="Arial" pitchFamily="34" charset="0"/>
                <a:ea typeface="微软雅黑" pitchFamily="34" charset="-122"/>
                <a:cs typeface="+mn-cs"/>
              </a:rPr>
              <a:t>DPC++</a:t>
            </a:r>
            <a:r>
              <a:rPr kumimoji="0" lang="zh-CN" altLang="en-US" sz="4800" b="1" i="0" u="none" strike="noStrike" kern="1200" cap="none" spc="600" normalizeH="0" baseline="0" noProof="0" dirty="0">
                <a:ln>
                  <a:noFill/>
                </a:ln>
                <a:solidFill>
                  <a:srgbClr val="44546A"/>
                </a:solidFill>
                <a:effectLst/>
                <a:uLnTx/>
                <a:uFillTx/>
                <a:latin typeface="Arial" pitchFamily="34" charset="0"/>
                <a:ea typeface="微软雅黑" pitchFamily="34" charset="-122"/>
                <a:cs typeface="+mn-cs"/>
              </a:rPr>
              <a:t>调度特征与内存管理</a:t>
            </a:r>
          </a:p>
        </p:txBody>
      </p:sp>
      <p:sp>
        <p:nvSpPr>
          <p:cNvPr id="20" name="矩形 19">
            <a:extLst>
              <a:ext uri="{FF2B5EF4-FFF2-40B4-BE49-F238E27FC236}">
                <a16:creationId xmlns:a16="http://schemas.microsoft.com/office/drawing/2014/main" id="{3093C588-C891-47DE-AB8C-7210B8F033B9}"/>
              </a:ext>
            </a:extLst>
          </p:cNvPr>
          <p:cNvSpPr/>
          <p:nvPr/>
        </p:nvSpPr>
        <p:spPr>
          <a:xfrm>
            <a:off x="1468754" y="1701661"/>
            <a:ext cx="8918627" cy="365089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1">
              <a:ln>
                <a:noFill/>
              </a:ln>
              <a:solidFill>
                <a:prstClr val="white"/>
              </a:solidFill>
              <a:effectLst/>
              <a:uLnTx/>
              <a:uFillTx/>
              <a:latin typeface="等线"/>
              <a:ea typeface="等线" panose="02010600030101010101" pitchFamily="2" charset="-122"/>
              <a:cs typeface="+mn-cs"/>
            </a:endParaRPr>
          </a:p>
        </p:txBody>
      </p:sp>
      <p:grpSp>
        <p:nvGrpSpPr>
          <p:cNvPr id="21" name="Group 1">
            <a:extLst>
              <a:ext uri="{FF2B5EF4-FFF2-40B4-BE49-F238E27FC236}">
                <a16:creationId xmlns:a16="http://schemas.microsoft.com/office/drawing/2014/main" id="{699205C8-0229-4279-B618-AEECC6033E62}"/>
              </a:ext>
            </a:extLst>
          </p:cNvPr>
          <p:cNvGrpSpPr/>
          <p:nvPr/>
        </p:nvGrpSpPr>
        <p:grpSpPr>
          <a:xfrm>
            <a:off x="10031385" y="4810119"/>
            <a:ext cx="558403" cy="528638"/>
            <a:chOff x="10637838" y="3171860"/>
            <a:chExt cx="744537" cy="704850"/>
          </a:xfrm>
        </p:grpSpPr>
        <p:sp>
          <p:nvSpPr>
            <p:cNvPr id="22" name="矩形 21">
              <a:extLst>
                <a:ext uri="{FF2B5EF4-FFF2-40B4-BE49-F238E27FC236}">
                  <a16:creationId xmlns:a16="http://schemas.microsoft.com/office/drawing/2014/main" id="{7642A93B-C446-461D-84B8-32CA9F4BDCDB}"/>
                </a:ext>
              </a:extLst>
            </p:cNvPr>
            <p:cNvSpPr/>
            <p:nvPr/>
          </p:nvSpPr>
          <p:spPr>
            <a:xfrm>
              <a:off x="10906125" y="3400460"/>
              <a:ext cx="476250" cy="4762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1">
                <a:ln>
                  <a:noFill/>
                </a:ln>
                <a:solidFill>
                  <a:prstClr val="white"/>
                </a:solidFill>
                <a:effectLst/>
                <a:uLnTx/>
                <a:uFillTx/>
                <a:latin typeface="等线"/>
                <a:ea typeface="等线" panose="02010600030101010101" pitchFamily="2" charset="-122"/>
                <a:cs typeface="+mn-cs"/>
              </a:endParaRPr>
            </a:p>
          </p:txBody>
        </p:sp>
        <p:sp>
          <p:nvSpPr>
            <p:cNvPr id="23" name="矩形 22">
              <a:extLst>
                <a:ext uri="{FF2B5EF4-FFF2-40B4-BE49-F238E27FC236}">
                  <a16:creationId xmlns:a16="http://schemas.microsoft.com/office/drawing/2014/main" id="{B95D439B-E84C-4CE8-B66B-54587B9CC8A0}"/>
                </a:ext>
              </a:extLst>
            </p:cNvPr>
            <p:cNvSpPr/>
            <p:nvPr/>
          </p:nvSpPr>
          <p:spPr>
            <a:xfrm>
              <a:off x="10637838" y="3171860"/>
              <a:ext cx="474662" cy="474662"/>
            </a:xfrm>
            <a:prstGeom prst="rect">
              <a:avLst/>
            </a:prstGeom>
            <a:solidFill>
              <a:schemeClr val="accent6">
                <a:lumMod val="60000"/>
                <a:lumOff val="4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1">
                <a:ln>
                  <a:noFill/>
                </a:ln>
                <a:solidFill>
                  <a:prstClr val="white"/>
                </a:solidFill>
                <a:effectLst/>
                <a:uLnTx/>
                <a:uFillTx/>
                <a:latin typeface="等线"/>
                <a:ea typeface="等线" panose="02010600030101010101" pitchFamily="2" charset="-122"/>
                <a:cs typeface="+mn-cs"/>
              </a:endParaRPr>
            </a:p>
          </p:txBody>
        </p:sp>
      </p:grpSp>
      <p:grpSp>
        <p:nvGrpSpPr>
          <p:cNvPr id="24" name="Group 3">
            <a:extLst>
              <a:ext uri="{FF2B5EF4-FFF2-40B4-BE49-F238E27FC236}">
                <a16:creationId xmlns:a16="http://schemas.microsoft.com/office/drawing/2014/main" id="{5071832E-9782-4517-ABCE-52744968689D}"/>
              </a:ext>
            </a:extLst>
          </p:cNvPr>
          <p:cNvGrpSpPr/>
          <p:nvPr/>
        </p:nvGrpSpPr>
        <p:grpSpPr>
          <a:xfrm>
            <a:off x="1354455" y="1612580"/>
            <a:ext cx="470297" cy="470297"/>
            <a:chOff x="1308100" y="1397035"/>
            <a:chExt cx="627063" cy="627062"/>
          </a:xfrm>
        </p:grpSpPr>
        <p:sp>
          <p:nvSpPr>
            <p:cNvPr id="25" name="矩形 24">
              <a:extLst>
                <a:ext uri="{FF2B5EF4-FFF2-40B4-BE49-F238E27FC236}">
                  <a16:creationId xmlns:a16="http://schemas.microsoft.com/office/drawing/2014/main" id="{20CCC993-F73A-4608-BA4F-ECC09B6A8879}"/>
                </a:ext>
              </a:extLst>
            </p:cNvPr>
            <p:cNvSpPr/>
            <p:nvPr/>
          </p:nvSpPr>
          <p:spPr>
            <a:xfrm>
              <a:off x="1308100" y="1397035"/>
              <a:ext cx="474663" cy="4746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1">
                <a:ln>
                  <a:noFill/>
                </a:ln>
                <a:solidFill>
                  <a:prstClr val="white"/>
                </a:solidFill>
                <a:effectLst/>
                <a:uLnTx/>
                <a:uFillTx/>
                <a:latin typeface="等线"/>
                <a:ea typeface="等线" panose="02010600030101010101" pitchFamily="2" charset="-122"/>
                <a:cs typeface="+mn-cs"/>
              </a:endParaRPr>
            </a:p>
          </p:txBody>
        </p:sp>
        <p:sp>
          <p:nvSpPr>
            <p:cNvPr id="26" name="矩形 25">
              <a:extLst>
                <a:ext uri="{FF2B5EF4-FFF2-40B4-BE49-F238E27FC236}">
                  <a16:creationId xmlns:a16="http://schemas.microsoft.com/office/drawing/2014/main" id="{05E4C06D-7FAD-47AC-97E6-1CF70EAFAD79}"/>
                </a:ext>
              </a:extLst>
            </p:cNvPr>
            <p:cNvSpPr/>
            <p:nvPr/>
          </p:nvSpPr>
          <p:spPr>
            <a:xfrm>
              <a:off x="1460500" y="1549435"/>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1">
                <a:ln>
                  <a:noFill/>
                </a:ln>
                <a:solidFill>
                  <a:prstClr val="white"/>
                </a:solidFill>
                <a:effectLst/>
                <a:uLnTx/>
                <a:uFillTx/>
                <a:latin typeface="等线"/>
                <a:ea typeface="等线" panose="02010600030101010101" pitchFamily="2" charset="-122"/>
                <a:cs typeface="+mn-cs"/>
              </a:endParaRPr>
            </a:p>
          </p:txBody>
        </p:sp>
      </p:grpSp>
      <p:sp>
        <p:nvSpPr>
          <p:cNvPr id="27" name="文本框 62">
            <a:extLst>
              <a:ext uri="{FF2B5EF4-FFF2-40B4-BE49-F238E27FC236}">
                <a16:creationId xmlns:a16="http://schemas.microsoft.com/office/drawing/2014/main" id="{C761B581-BADA-4562-B931-0F56B37761D8}"/>
              </a:ext>
            </a:extLst>
          </p:cNvPr>
          <p:cNvSpPr txBox="1">
            <a:spLocks noChangeArrowheads="1"/>
          </p:cNvSpPr>
          <p:nvPr/>
        </p:nvSpPr>
        <p:spPr bwMode="auto">
          <a:xfrm>
            <a:off x="4434003" y="4053000"/>
            <a:ext cx="3323989" cy="101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B649F"/>
                </a:solidFill>
                <a:effectLst/>
                <a:uLnTx/>
                <a:uFillTx/>
                <a:latin typeface="微软雅黑" panose="020B0503020204020204" pitchFamily="34" charset="-122"/>
              </a:rPr>
              <a:t>王顺洪</a:t>
            </a:r>
            <a:endParaRPr kumimoji="0" lang="en-US" altLang="zh-CN" sz="2400" b="0" i="0" u="none" strike="noStrike" kern="1200" cap="none" spc="0" normalizeH="0" baseline="0" noProof="0" dirty="0">
              <a:ln>
                <a:noFill/>
              </a:ln>
              <a:solidFill>
                <a:srgbClr val="4B649F"/>
              </a:solidFill>
              <a:effectLst/>
              <a:uLnTx/>
              <a:uFillTx/>
              <a:latin typeface="微软雅黑" panose="020B0503020204020204" pitchFamily="34" charset="-122"/>
            </a:endParaRPr>
          </a:p>
          <a:p>
            <a:pPr marL="0" marR="0" lvl="0" indent="0" algn="ctr" defTabSz="914400" rtl="0" eaLnBrk="0" fontAlgn="auto" latinLnBrk="0" hangingPunct="0">
              <a:lnSpc>
                <a:spcPct val="150000"/>
              </a:lnSpc>
              <a:spcBef>
                <a:spcPts val="0"/>
              </a:spcBef>
              <a:spcAft>
                <a:spcPts val="0"/>
              </a:spcAft>
              <a:buClrTx/>
              <a:buSzTx/>
              <a:buFontTx/>
              <a:buNone/>
              <a:tabLst/>
              <a:defRPr/>
            </a:pPr>
            <a:r>
              <a:rPr lang="en-US" altLang="zh-CN" dirty="0">
                <a:solidFill>
                  <a:prstClr val="black"/>
                </a:solidFill>
              </a:rPr>
              <a:t>2020.02.22</a:t>
            </a:r>
          </a:p>
        </p:txBody>
      </p:sp>
      <p:sp>
        <p:nvSpPr>
          <p:cNvPr id="3" name="文本框 2"/>
          <p:cNvSpPr txBox="1"/>
          <p:nvPr/>
        </p:nvSpPr>
        <p:spPr>
          <a:xfrm>
            <a:off x="-846633" y="96219"/>
            <a:ext cx="1846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6489586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FFDDBAF-A8DD-479C-B5E9-14420088BE8E}"/>
              </a:ext>
            </a:extLst>
          </p:cNvPr>
          <p:cNvSpPr>
            <a:spLocks noGrp="1"/>
          </p:cNvSpPr>
          <p:nvPr>
            <p:ph type="sldNum" sz="quarter" idx="12"/>
          </p:nvPr>
        </p:nvSpPr>
        <p:spPr/>
        <p:txBody>
          <a:bodyPr/>
          <a:lstStyle/>
          <a:p>
            <a:pPr defTabSz="685800">
              <a:defRPr/>
            </a:pPr>
            <a:fld id="{86CFBB55-5383-4680-AC02-FAC14F853CF3}" type="slidenum">
              <a:rPr lang="zh-CN" altLang="en-US" smtClean="0">
                <a:solidFill>
                  <a:prstClr val="black">
                    <a:lumMod val="75000"/>
                    <a:lumOff val="25000"/>
                  </a:prstClr>
                </a:solidFill>
              </a:rPr>
              <a:pPr defTabSz="685800">
                <a:defRPr/>
              </a:pPr>
              <a:t>10</a:t>
            </a:fld>
            <a:endParaRPr lang="zh-CN" altLang="en-US" dirty="0">
              <a:solidFill>
                <a:prstClr val="black">
                  <a:lumMod val="75000"/>
                  <a:lumOff val="25000"/>
                </a:prstClr>
              </a:solidFill>
            </a:endParaRPr>
          </a:p>
        </p:txBody>
      </p:sp>
      <p:sp>
        <p:nvSpPr>
          <p:cNvPr id="3" name="内容占位符 2">
            <a:extLst>
              <a:ext uri="{FF2B5EF4-FFF2-40B4-BE49-F238E27FC236}">
                <a16:creationId xmlns:a16="http://schemas.microsoft.com/office/drawing/2014/main" id="{D077DA0A-84CE-4615-B2C1-9671F0AA3C6D}"/>
              </a:ext>
            </a:extLst>
          </p:cNvPr>
          <p:cNvSpPr>
            <a:spLocks noGrp="1"/>
          </p:cNvSpPr>
          <p:nvPr>
            <p:ph idx="1"/>
          </p:nvPr>
        </p:nvSpPr>
        <p:spPr/>
        <p:txBody>
          <a:bodyPr/>
          <a:lstStyle/>
          <a:p>
            <a:r>
              <a:rPr lang="en-US" altLang="zh-CN" dirty="0" err="1"/>
              <a:t>memory_order</a:t>
            </a:r>
            <a:r>
              <a:rPr lang="zh-CN" altLang="en-US" dirty="0"/>
              <a:t>枚举类</a:t>
            </a:r>
            <a:endParaRPr lang="en-US" altLang="zh-CN" dirty="0"/>
          </a:p>
          <a:p>
            <a:pPr marL="450850" lvl="1" indent="0">
              <a:buNone/>
            </a:pPr>
            <a:r>
              <a:rPr lang="zh-CN" altLang="en-US" dirty="0"/>
              <a:t>可为</a:t>
            </a:r>
            <a:r>
              <a:rPr lang="en-US" altLang="zh-CN" dirty="0"/>
              <a:t>fences</a:t>
            </a:r>
            <a:r>
              <a:rPr lang="zh-CN" altLang="en-US" dirty="0"/>
              <a:t>和</a:t>
            </a:r>
            <a:r>
              <a:rPr lang="en-US" altLang="zh-CN" dirty="0"/>
              <a:t>atomics</a:t>
            </a:r>
            <a:r>
              <a:rPr lang="zh-CN" altLang="en-US" dirty="0"/>
              <a:t>操作提供内存顺序参数</a:t>
            </a:r>
            <a:endParaRPr lang="en-US" altLang="zh-CN" dirty="0"/>
          </a:p>
          <a:p>
            <a:pPr lvl="1"/>
            <a:r>
              <a:rPr lang="en-US" altLang="zh-CN" dirty="0"/>
              <a:t>relaxed</a:t>
            </a:r>
            <a:r>
              <a:rPr lang="zh-CN" altLang="en-US" dirty="0"/>
              <a:t>。读写操作可以在操作完成之前或者之后重新排序，没有任何限制。没有顺序保证。</a:t>
            </a:r>
            <a:endParaRPr lang="en-US" altLang="zh-CN" dirty="0"/>
          </a:p>
          <a:p>
            <a:pPr lvl="1"/>
            <a:r>
              <a:rPr lang="en-US" altLang="zh-CN" dirty="0"/>
              <a:t>acquire</a:t>
            </a:r>
            <a:r>
              <a:rPr lang="zh-CN" altLang="en-US" dirty="0"/>
              <a:t>。程序中在某一操作之后出现的读写操作必须在该操作之后进行（即在操作之前不能重新排序）</a:t>
            </a:r>
            <a:endParaRPr lang="en-US" altLang="zh-CN" dirty="0"/>
          </a:p>
          <a:p>
            <a:pPr lvl="1"/>
            <a:r>
              <a:rPr lang="en-US" altLang="zh-CN" dirty="0"/>
              <a:t>release</a:t>
            </a:r>
            <a:r>
              <a:rPr lang="zh-CN" altLang="en-US" dirty="0"/>
              <a:t>。在程序中某一操作之前出现的读写操作必须在该操作之前发生（即他们不能再该操作之后重新排序），并且保证先前的写操作对于已通过相应获取同步的其他程序实例是可见的</a:t>
            </a:r>
            <a:endParaRPr lang="en-US" altLang="zh-CN" dirty="0"/>
          </a:p>
          <a:p>
            <a:pPr lvl="1"/>
            <a:r>
              <a:rPr lang="en-US" altLang="zh-CN" dirty="0" err="1"/>
              <a:t>acq_rel</a:t>
            </a:r>
            <a:r>
              <a:rPr lang="zh-CN" altLang="en-US" dirty="0"/>
              <a:t>。这个操作既有</a:t>
            </a:r>
            <a:r>
              <a:rPr lang="en-US" altLang="zh-CN" dirty="0"/>
              <a:t>acquire</a:t>
            </a:r>
            <a:r>
              <a:rPr lang="zh-CN" altLang="en-US" dirty="0"/>
              <a:t>又有</a:t>
            </a:r>
            <a:r>
              <a:rPr lang="en-US" altLang="zh-CN" dirty="0"/>
              <a:t>release</a:t>
            </a:r>
            <a:r>
              <a:rPr lang="zh-CN" altLang="en-US" dirty="0"/>
              <a:t>。读写操作无法围绕该操作重新排序，必须使先前的写入可见</a:t>
            </a:r>
            <a:endParaRPr lang="en-US" altLang="zh-CN" dirty="0"/>
          </a:p>
          <a:p>
            <a:pPr lvl="1"/>
            <a:r>
              <a:rPr lang="en-US" altLang="zh-CN" dirty="0" err="1"/>
              <a:t>seq_cst</a:t>
            </a:r>
            <a:r>
              <a:rPr lang="zh-CN" altLang="en-US" dirty="0"/>
              <a:t>。这个操作充当</a:t>
            </a:r>
            <a:r>
              <a:rPr lang="en-US" altLang="zh-CN" dirty="0"/>
              <a:t>acquire</a:t>
            </a:r>
            <a:r>
              <a:rPr lang="zh-CN" altLang="en-US" dirty="0"/>
              <a:t>、</a:t>
            </a:r>
            <a:r>
              <a:rPr lang="en-US" altLang="zh-CN" dirty="0"/>
              <a:t>release</a:t>
            </a:r>
            <a:r>
              <a:rPr lang="zh-CN" altLang="en-US" dirty="0"/>
              <a:t>或者两者都有。取决于是读、写还是</a:t>
            </a:r>
            <a:r>
              <a:rPr lang="en-US" altLang="zh-CN" dirty="0"/>
              <a:t>read-modify-write</a:t>
            </a:r>
            <a:r>
              <a:rPr lang="zh-CN" altLang="en-US" dirty="0"/>
              <a:t>操作。以该存储器顺序进行的所有操作均按顺序一致的顺序进行观察。</a:t>
            </a:r>
            <a:endParaRPr lang="en-US" altLang="zh-CN" dirty="0"/>
          </a:p>
        </p:txBody>
      </p:sp>
      <p:sp>
        <p:nvSpPr>
          <p:cNvPr id="4" name="标题 3">
            <a:extLst>
              <a:ext uri="{FF2B5EF4-FFF2-40B4-BE49-F238E27FC236}">
                <a16:creationId xmlns:a16="http://schemas.microsoft.com/office/drawing/2014/main" id="{7B64DBC6-8CF3-4CF2-AC7A-189CD02B9F2B}"/>
              </a:ext>
            </a:extLst>
          </p:cNvPr>
          <p:cNvSpPr>
            <a:spLocks noGrp="1"/>
          </p:cNvSpPr>
          <p:nvPr>
            <p:ph type="title"/>
          </p:nvPr>
        </p:nvSpPr>
        <p:spPr/>
        <p:txBody>
          <a:bodyPr/>
          <a:lstStyle/>
          <a:p>
            <a:r>
              <a:rPr lang="zh-CN" altLang="en-US" dirty="0"/>
              <a:t>内存模型</a:t>
            </a:r>
          </a:p>
        </p:txBody>
      </p:sp>
    </p:spTree>
    <p:extLst>
      <p:ext uri="{BB962C8B-B14F-4D97-AF65-F5344CB8AC3E}">
        <p14:creationId xmlns:p14="http://schemas.microsoft.com/office/powerpoint/2010/main" val="31727452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90887EC-A0E7-4817-9EA9-6833CBFC0369}"/>
              </a:ext>
            </a:extLst>
          </p:cNvPr>
          <p:cNvSpPr>
            <a:spLocks noGrp="1"/>
          </p:cNvSpPr>
          <p:nvPr>
            <p:ph type="sldNum" sz="quarter" idx="12"/>
          </p:nvPr>
        </p:nvSpPr>
        <p:spPr/>
        <p:txBody>
          <a:bodyPr/>
          <a:lstStyle/>
          <a:p>
            <a:pPr defTabSz="685800">
              <a:defRPr/>
            </a:pPr>
            <a:fld id="{86CFBB55-5383-4680-AC02-FAC14F853CF3}" type="slidenum">
              <a:rPr lang="zh-CN" altLang="en-US" smtClean="0">
                <a:solidFill>
                  <a:prstClr val="black">
                    <a:lumMod val="75000"/>
                    <a:lumOff val="25000"/>
                  </a:prstClr>
                </a:solidFill>
              </a:rPr>
              <a:pPr defTabSz="685800">
                <a:defRPr/>
              </a:pPr>
              <a:t>11</a:t>
            </a:fld>
            <a:endParaRPr lang="zh-CN" altLang="en-US" dirty="0">
              <a:solidFill>
                <a:prstClr val="black">
                  <a:lumMod val="75000"/>
                  <a:lumOff val="25000"/>
                </a:prstClr>
              </a:solidFill>
            </a:endParaRPr>
          </a:p>
        </p:txBody>
      </p:sp>
      <p:sp>
        <p:nvSpPr>
          <p:cNvPr id="3" name="内容占位符 2">
            <a:extLst>
              <a:ext uri="{FF2B5EF4-FFF2-40B4-BE49-F238E27FC236}">
                <a16:creationId xmlns:a16="http://schemas.microsoft.com/office/drawing/2014/main" id="{A000CFBD-6EFC-43F3-A4C9-D34A6CC2F46A}"/>
              </a:ext>
            </a:extLst>
          </p:cNvPr>
          <p:cNvSpPr>
            <a:spLocks noGrp="1"/>
          </p:cNvSpPr>
          <p:nvPr>
            <p:ph idx="1"/>
          </p:nvPr>
        </p:nvSpPr>
        <p:spPr/>
        <p:txBody>
          <a:bodyPr/>
          <a:lstStyle/>
          <a:p>
            <a:r>
              <a:rPr lang="en-US" altLang="zh-CN" dirty="0" err="1"/>
              <a:t>memory_scope</a:t>
            </a:r>
            <a:r>
              <a:rPr lang="zh-CN" altLang="en-US" dirty="0"/>
              <a:t>枚举类 </a:t>
            </a:r>
            <a:endParaRPr lang="en-US" altLang="zh-CN" dirty="0"/>
          </a:p>
          <a:p>
            <a:pPr marL="450850" lvl="1" indent="0">
              <a:buNone/>
            </a:pPr>
            <a:r>
              <a:rPr lang="zh-CN" altLang="en-US" dirty="0"/>
              <a:t>标准</a:t>
            </a:r>
            <a:r>
              <a:rPr lang="en-US" altLang="zh-CN" dirty="0"/>
              <a:t>C++</a:t>
            </a:r>
            <a:r>
              <a:rPr lang="zh-CN" altLang="en-US" dirty="0"/>
              <a:t>内存模型假定应用程序在具有单个地址空间的单个设备上执行。这些假设都不适合于</a:t>
            </a:r>
            <a:r>
              <a:rPr lang="en-US" altLang="zh-CN" dirty="0"/>
              <a:t>DPC++</a:t>
            </a:r>
            <a:r>
              <a:rPr lang="zh-CN" altLang="en-US" dirty="0"/>
              <a:t>应用程序：应用程序的不同部分在不同的设备（即主机设备和一个或多个加速器设备）上执行；每个设备都有多个地址空间（即私有、本地和全局）；每个设备的全局地址空间可以不相交（取决于</a:t>
            </a:r>
            <a:r>
              <a:rPr lang="en-US" altLang="zh-CN" dirty="0"/>
              <a:t>USM</a:t>
            </a:r>
            <a:r>
              <a:rPr lang="zh-CN" altLang="en-US" dirty="0"/>
              <a:t>的支持）</a:t>
            </a:r>
            <a:endParaRPr lang="en-US" altLang="zh-CN" dirty="0"/>
          </a:p>
          <a:p>
            <a:pPr lvl="1"/>
            <a:r>
              <a:rPr lang="en-US" altLang="zh-CN" dirty="0" err="1"/>
              <a:t>work_item</a:t>
            </a:r>
            <a:endParaRPr lang="en-US" altLang="zh-CN" dirty="0"/>
          </a:p>
          <a:p>
            <a:pPr lvl="1"/>
            <a:r>
              <a:rPr lang="en-US" altLang="zh-CN" dirty="0" err="1"/>
              <a:t>sub_group</a:t>
            </a:r>
            <a:r>
              <a:rPr lang="en-US" altLang="zh-CN" dirty="0"/>
              <a:t>/</a:t>
            </a:r>
            <a:r>
              <a:rPr lang="en-US" altLang="zh-CN" dirty="0" err="1"/>
              <a:t>work_group</a:t>
            </a:r>
            <a:endParaRPr lang="en-US" altLang="zh-CN" dirty="0"/>
          </a:p>
          <a:p>
            <a:pPr lvl="1"/>
            <a:r>
              <a:rPr lang="en-US" altLang="zh-CN" dirty="0"/>
              <a:t>device</a:t>
            </a:r>
          </a:p>
          <a:p>
            <a:pPr lvl="1"/>
            <a:r>
              <a:rPr lang="en-US" altLang="zh-CN" dirty="0"/>
              <a:t>system</a:t>
            </a:r>
          </a:p>
        </p:txBody>
      </p:sp>
      <p:sp>
        <p:nvSpPr>
          <p:cNvPr id="4" name="标题 3">
            <a:extLst>
              <a:ext uri="{FF2B5EF4-FFF2-40B4-BE49-F238E27FC236}">
                <a16:creationId xmlns:a16="http://schemas.microsoft.com/office/drawing/2014/main" id="{638B2506-937C-474F-A816-EC0EF35F59EC}"/>
              </a:ext>
            </a:extLst>
          </p:cNvPr>
          <p:cNvSpPr>
            <a:spLocks noGrp="1"/>
          </p:cNvSpPr>
          <p:nvPr>
            <p:ph type="title"/>
          </p:nvPr>
        </p:nvSpPr>
        <p:spPr/>
        <p:txBody>
          <a:bodyPr/>
          <a:lstStyle/>
          <a:p>
            <a:r>
              <a:rPr lang="zh-CN" altLang="en-US" dirty="0"/>
              <a:t>内存模型</a:t>
            </a:r>
          </a:p>
        </p:txBody>
      </p:sp>
    </p:spTree>
    <p:extLst>
      <p:ext uri="{BB962C8B-B14F-4D97-AF65-F5344CB8AC3E}">
        <p14:creationId xmlns:p14="http://schemas.microsoft.com/office/powerpoint/2010/main" val="22482327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C93804D-48C5-4D1E-BF0C-0361FA3082FC}"/>
              </a:ext>
            </a:extLst>
          </p:cNvPr>
          <p:cNvSpPr>
            <a:spLocks noGrp="1"/>
          </p:cNvSpPr>
          <p:nvPr>
            <p:ph type="sldNum" sz="quarter" idx="12"/>
          </p:nvPr>
        </p:nvSpPr>
        <p:spPr/>
        <p:txBody>
          <a:bodyPr/>
          <a:lstStyle/>
          <a:p>
            <a:pPr defTabSz="685800">
              <a:defRPr/>
            </a:pPr>
            <a:fld id="{86CFBB55-5383-4680-AC02-FAC14F853CF3}" type="slidenum">
              <a:rPr lang="zh-CN" altLang="en-US" smtClean="0">
                <a:solidFill>
                  <a:prstClr val="black">
                    <a:lumMod val="75000"/>
                    <a:lumOff val="25000"/>
                  </a:prstClr>
                </a:solidFill>
              </a:rPr>
              <a:pPr defTabSz="685800">
                <a:defRPr/>
              </a:pPr>
              <a:t>2</a:t>
            </a:fld>
            <a:endParaRPr lang="zh-CN" altLang="en-US" dirty="0">
              <a:solidFill>
                <a:prstClr val="black">
                  <a:lumMod val="75000"/>
                  <a:lumOff val="25000"/>
                </a:prstClr>
              </a:solidFill>
            </a:endParaRPr>
          </a:p>
        </p:txBody>
      </p:sp>
      <p:sp>
        <p:nvSpPr>
          <p:cNvPr id="3" name="内容占位符 2">
            <a:extLst>
              <a:ext uri="{FF2B5EF4-FFF2-40B4-BE49-F238E27FC236}">
                <a16:creationId xmlns:a16="http://schemas.microsoft.com/office/drawing/2014/main" id="{70B0E61A-EA2F-422E-A412-3795765EAA95}"/>
              </a:ext>
            </a:extLst>
          </p:cNvPr>
          <p:cNvSpPr>
            <a:spLocks noGrp="1"/>
          </p:cNvSpPr>
          <p:nvPr>
            <p:ph idx="1"/>
          </p:nvPr>
        </p:nvSpPr>
        <p:spPr/>
        <p:txBody>
          <a:bodyPr>
            <a:normAutofit/>
          </a:bodyPr>
          <a:lstStyle/>
          <a:p>
            <a:r>
              <a:rPr lang="zh-CN" altLang="en-US" dirty="0"/>
              <a:t>管理内存有三种抽象</a:t>
            </a:r>
            <a:endParaRPr lang="en-US" altLang="zh-CN" dirty="0"/>
          </a:p>
          <a:p>
            <a:pPr lvl="1"/>
            <a:r>
              <a:rPr lang="zh-CN" altLang="en-US" dirty="0"/>
              <a:t>统一共享内存（</a:t>
            </a:r>
            <a:r>
              <a:rPr lang="en-US" altLang="zh-CN" dirty="0"/>
              <a:t>USM</a:t>
            </a:r>
            <a:r>
              <a:rPr lang="zh-CN" altLang="en-US" dirty="0"/>
              <a:t>）</a:t>
            </a:r>
            <a:endParaRPr lang="en-US" altLang="zh-CN" dirty="0"/>
          </a:p>
          <a:p>
            <a:pPr lvl="2"/>
            <a:r>
              <a:rPr lang="zh-CN" altLang="en-US" dirty="0"/>
              <a:t>基于指针</a:t>
            </a:r>
            <a:endParaRPr lang="en-US" altLang="zh-CN" dirty="0"/>
          </a:p>
          <a:p>
            <a:pPr lvl="1"/>
            <a:r>
              <a:rPr lang="en-US" altLang="zh-CN" dirty="0"/>
              <a:t>Buffers</a:t>
            </a:r>
          </a:p>
          <a:p>
            <a:pPr lvl="2"/>
            <a:r>
              <a:rPr lang="zh-CN" altLang="en-US" dirty="0"/>
              <a:t>用于描述一到三维的数组</a:t>
            </a:r>
            <a:endParaRPr lang="en-US" altLang="zh-CN" dirty="0"/>
          </a:p>
          <a:p>
            <a:pPr lvl="2"/>
            <a:r>
              <a:rPr lang="zh-CN" altLang="en-US" dirty="0"/>
              <a:t>不由程序直接访问，而是通过访问器对象使用</a:t>
            </a:r>
            <a:endParaRPr lang="en-US" altLang="zh-CN" dirty="0"/>
          </a:p>
          <a:p>
            <a:pPr lvl="1"/>
            <a:r>
              <a:rPr lang="en-US" altLang="zh-CN" dirty="0"/>
              <a:t>Images</a:t>
            </a:r>
          </a:p>
          <a:p>
            <a:pPr lvl="2"/>
            <a:r>
              <a:rPr lang="zh-CN" altLang="en-US" dirty="0"/>
              <a:t>是一种特殊类型的缓冲区</a:t>
            </a:r>
            <a:endParaRPr lang="en-US" altLang="zh-CN" dirty="0"/>
          </a:p>
          <a:p>
            <a:pPr lvl="2"/>
            <a:r>
              <a:rPr lang="zh-CN" altLang="en-US" dirty="0"/>
              <a:t>提供特定于图像处理的额外功能</a:t>
            </a:r>
            <a:endParaRPr lang="en-US" altLang="zh-CN" dirty="0"/>
          </a:p>
          <a:p>
            <a:pPr marL="450850" lvl="1" indent="0">
              <a:buNone/>
            </a:pPr>
            <a:r>
              <a:rPr lang="en-US" altLang="zh-CN" dirty="0"/>
              <a:t>	</a:t>
            </a:r>
          </a:p>
          <a:p>
            <a:endParaRPr lang="en-US" altLang="zh-CN" dirty="0"/>
          </a:p>
          <a:p>
            <a:endParaRPr lang="en-US" altLang="zh-CN" dirty="0"/>
          </a:p>
          <a:p>
            <a:endParaRPr lang="en-US" altLang="zh-CN" dirty="0"/>
          </a:p>
          <a:p>
            <a:pPr marL="450850" lvl="1" indent="0">
              <a:buNone/>
            </a:pPr>
            <a:endParaRPr lang="en-US" altLang="zh-CN" dirty="0"/>
          </a:p>
          <a:p>
            <a:pPr marL="450850" lvl="1" indent="0">
              <a:buNone/>
            </a:pPr>
            <a:endParaRPr lang="en-US" altLang="zh-CN" dirty="0"/>
          </a:p>
          <a:p>
            <a:endParaRPr lang="en-US" altLang="zh-CN" dirty="0"/>
          </a:p>
          <a:p>
            <a:pPr marL="0" indent="0">
              <a:buNone/>
            </a:pPr>
            <a:endParaRPr lang="en-US" altLang="zh-CN" dirty="0"/>
          </a:p>
        </p:txBody>
      </p:sp>
      <p:sp>
        <p:nvSpPr>
          <p:cNvPr id="4" name="标题 3">
            <a:extLst>
              <a:ext uri="{FF2B5EF4-FFF2-40B4-BE49-F238E27FC236}">
                <a16:creationId xmlns:a16="http://schemas.microsoft.com/office/drawing/2014/main" id="{316DDA64-A57C-4E93-A57E-AB4069508D48}"/>
              </a:ext>
            </a:extLst>
          </p:cNvPr>
          <p:cNvSpPr>
            <a:spLocks noGrp="1"/>
          </p:cNvSpPr>
          <p:nvPr>
            <p:ph type="title"/>
          </p:nvPr>
        </p:nvSpPr>
        <p:spPr/>
        <p:txBody>
          <a:bodyPr/>
          <a:lstStyle/>
          <a:p>
            <a:r>
              <a:rPr lang="zh-CN" altLang="en-US" dirty="0"/>
              <a:t>硬件抽象</a:t>
            </a:r>
          </a:p>
        </p:txBody>
      </p:sp>
    </p:spTree>
    <p:extLst>
      <p:ext uri="{BB962C8B-B14F-4D97-AF65-F5344CB8AC3E}">
        <p14:creationId xmlns:p14="http://schemas.microsoft.com/office/powerpoint/2010/main" val="128341672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D00FDD3-BC62-4E0E-BFDE-E47637B25237}"/>
              </a:ext>
            </a:extLst>
          </p:cNvPr>
          <p:cNvSpPr>
            <a:spLocks noGrp="1"/>
          </p:cNvSpPr>
          <p:nvPr>
            <p:ph type="sldNum" sz="quarter" idx="12"/>
          </p:nvPr>
        </p:nvSpPr>
        <p:spPr/>
        <p:txBody>
          <a:bodyPr/>
          <a:lstStyle/>
          <a:p>
            <a:pPr defTabSz="685800">
              <a:defRPr/>
            </a:pPr>
            <a:fld id="{86CFBB55-5383-4680-AC02-FAC14F853CF3}" type="slidenum">
              <a:rPr lang="zh-CN" altLang="en-US" smtClean="0">
                <a:solidFill>
                  <a:prstClr val="black">
                    <a:lumMod val="75000"/>
                    <a:lumOff val="25000"/>
                  </a:prstClr>
                </a:solidFill>
              </a:rPr>
              <a:pPr defTabSz="685800">
                <a:defRPr/>
              </a:pPr>
              <a:t>3</a:t>
            </a:fld>
            <a:endParaRPr lang="zh-CN" altLang="en-US" dirty="0">
              <a:solidFill>
                <a:prstClr val="black">
                  <a:lumMod val="75000"/>
                  <a:lumOff val="25000"/>
                </a:prstClr>
              </a:solidFill>
            </a:endParaRPr>
          </a:p>
        </p:txBody>
      </p:sp>
      <p:sp>
        <p:nvSpPr>
          <p:cNvPr id="3" name="内容占位符 2">
            <a:extLst>
              <a:ext uri="{FF2B5EF4-FFF2-40B4-BE49-F238E27FC236}">
                <a16:creationId xmlns:a16="http://schemas.microsoft.com/office/drawing/2014/main" id="{2D33E984-D6B8-4E19-8DBB-B99B6AE57390}"/>
              </a:ext>
            </a:extLst>
          </p:cNvPr>
          <p:cNvSpPr>
            <a:spLocks noGrp="1"/>
          </p:cNvSpPr>
          <p:nvPr>
            <p:ph idx="1"/>
          </p:nvPr>
        </p:nvSpPr>
        <p:spPr/>
        <p:txBody>
          <a:bodyPr/>
          <a:lstStyle/>
          <a:p>
            <a:r>
              <a:rPr lang="zh-CN" altLang="en-US" dirty="0"/>
              <a:t>通过调用</a:t>
            </a:r>
            <a:r>
              <a:rPr lang="en-US" altLang="zh-CN" dirty="0" err="1"/>
              <a:t>parallel_for</a:t>
            </a:r>
            <a:r>
              <a:rPr lang="zh-CN" altLang="en-US" dirty="0"/>
              <a:t>或者</a:t>
            </a:r>
            <a:r>
              <a:rPr lang="en-US" altLang="zh-CN" dirty="0" err="1"/>
              <a:t>single_task</a:t>
            </a:r>
            <a:r>
              <a:rPr lang="zh-CN" altLang="en-US" dirty="0"/>
              <a:t>定义命令组</a:t>
            </a:r>
            <a:endParaRPr lang="en-US" altLang="zh-CN" dirty="0"/>
          </a:p>
          <a:p>
            <a:pPr lvl="1"/>
            <a:r>
              <a:rPr lang="zh-CN" altLang="en-US" dirty="0"/>
              <a:t>命令组可以执行两种类型的操作：</a:t>
            </a:r>
            <a:endParaRPr lang="en-US" altLang="zh-CN" dirty="0"/>
          </a:p>
          <a:p>
            <a:pPr lvl="2"/>
            <a:r>
              <a:rPr lang="zh-CN" altLang="en-US" dirty="0"/>
              <a:t>内核操作，表示我们希望在设备上执行的计算</a:t>
            </a:r>
            <a:endParaRPr lang="en-US" altLang="zh-CN" dirty="0"/>
          </a:p>
          <a:p>
            <a:pPr lvl="2"/>
            <a:r>
              <a:rPr lang="zh-CN" altLang="en-US" dirty="0"/>
              <a:t>显式内存操作，如</a:t>
            </a:r>
            <a:r>
              <a:rPr lang="en-US" altLang="zh-CN" dirty="0"/>
              <a:t>USM</a:t>
            </a:r>
            <a:r>
              <a:rPr lang="zh-CN" altLang="en-US" dirty="0"/>
              <a:t>的</a:t>
            </a:r>
            <a:r>
              <a:rPr lang="en-US" altLang="zh-CN" dirty="0" err="1"/>
              <a:t>memcpy</a:t>
            </a:r>
            <a:r>
              <a:rPr lang="zh-CN" altLang="en-US" dirty="0"/>
              <a:t>、</a:t>
            </a:r>
            <a:r>
              <a:rPr lang="en-US" altLang="zh-CN" dirty="0" err="1"/>
              <a:t>memset</a:t>
            </a:r>
            <a:r>
              <a:rPr lang="zh-CN" altLang="en-US" dirty="0"/>
              <a:t>，</a:t>
            </a:r>
            <a:r>
              <a:rPr lang="en-US" altLang="zh-CN" dirty="0"/>
              <a:t>buffers</a:t>
            </a:r>
            <a:r>
              <a:rPr lang="zh-CN" altLang="en-US" dirty="0"/>
              <a:t>的</a:t>
            </a:r>
            <a:r>
              <a:rPr lang="en-US" altLang="zh-CN" dirty="0"/>
              <a:t>copy</a:t>
            </a:r>
            <a:r>
              <a:rPr lang="zh-CN" altLang="en-US" dirty="0"/>
              <a:t>、</a:t>
            </a:r>
            <a:r>
              <a:rPr lang="en-US" altLang="zh-CN" dirty="0"/>
              <a:t>fill</a:t>
            </a:r>
            <a:r>
              <a:rPr lang="zh-CN" altLang="en-US" dirty="0"/>
              <a:t>等</a:t>
            </a:r>
            <a:endParaRPr lang="en-US" altLang="zh-CN" dirty="0"/>
          </a:p>
          <a:p>
            <a:pPr marL="712788" lvl="2" indent="0">
              <a:buNone/>
            </a:pPr>
            <a:endParaRPr lang="en-US" altLang="zh-CN" dirty="0"/>
          </a:p>
          <a:p>
            <a:pPr marL="712788" lvl="2" indent="0">
              <a:buNone/>
            </a:pPr>
            <a:endParaRPr lang="en-US" altLang="zh-CN" dirty="0"/>
          </a:p>
          <a:p>
            <a:r>
              <a:rPr lang="zh-CN" altLang="en-US" dirty="0"/>
              <a:t>通过三种不同的模式描述依赖关系</a:t>
            </a:r>
            <a:endParaRPr lang="en-US" altLang="zh-CN" dirty="0"/>
          </a:p>
          <a:p>
            <a:pPr lvl="1"/>
            <a:r>
              <a:rPr lang="zh-CN" altLang="en-US" dirty="0"/>
              <a:t>顺序队列</a:t>
            </a:r>
            <a:endParaRPr lang="en-US" altLang="zh-CN" dirty="0"/>
          </a:p>
          <a:p>
            <a:pPr lvl="1"/>
            <a:r>
              <a:rPr lang="zh-CN" altLang="en-US" dirty="0"/>
              <a:t>基于事件的依赖关系</a:t>
            </a:r>
            <a:endParaRPr lang="en-US" altLang="zh-CN" dirty="0"/>
          </a:p>
          <a:p>
            <a:pPr lvl="1"/>
            <a:r>
              <a:rPr lang="zh-CN" altLang="en-US" dirty="0"/>
              <a:t>通过缓冲区和访问器来表示命令组之间的数据依赖关系</a:t>
            </a:r>
            <a:endParaRPr lang="en-US" altLang="zh-CN" dirty="0"/>
          </a:p>
          <a:p>
            <a:pPr lvl="2"/>
            <a:r>
              <a:rPr lang="zh-CN" altLang="en-US" dirty="0"/>
              <a:t>访问器指定如何使用它们读取或写入缓冲区对象中的数据，运行时使用这些信息来确定不同内核之间存在的数据相关性</a:t>
            </a:r>
            <a:endParaRPr lang="en-US" altLang="zh-CN" dirty="0"/>
          </a:p>
          <a:p>
            <a:pPr lvl="2"/>
            <a:r>
              <a:rPr lang="zh-CN" altLang="en-US" dirty="0"/>
              <a:t>在声明</a:t>
            </a:r>
            <a:r>
              <a:rPr lang="en-US" altLang="zh-CN" dirty="0"/>
              <a:t>accessor</a:t>
            </a:r>
            <a:r>
              <a:rPr lang="zh-CN" altLang="en-US" dirty="0"/>
              <a:t>时还可以提供额外的访问信息，以帮助调度</a:t>
            </a:r>
            <a:endParaRPr lang="en-US" altLang="zh-CN" dirty="0"/>
          </a:p>
          <a:p>
            <a:endParaRPr lang="zh-CN" altLang="en-US" dirty="0"/>
          </a:p>
        </p:txBody>
      </p:sp>
      <p:sp>
        <p:nvSpPr>
          <p:cNvPr id="4" name="标题 3">
            <a:extLst>
              <a:ext uri="{FF2B5EF4-FFF2-40B4-BE49-F238E27FC236}">
                <a16:creationId xmlns:a16="http://schemas.microsoft.com/office/drawing/2014/main" id="{BF12D4A2-39D2-4550-B3EB-2F5B6807FE7F}"/>
              </a:ext>
            </a:extLst>
          </p:cNvPr>
          <p:cNvSpPr>
            <a:spLocks noGrp="1"/>
          </p:cNvSpPr>
          <p:nvPr>
            <p:ph type="title"/>
          </p:nvPr>
        </p:nvSpPr>
        <p:spPr/>
        <p:txBody>
          <a:bodyPr/>
          <a:lstStyle/>
          <a:p>
            <a:r>
              <a:rPr lang="zh-CN" altLang="en-US" dirty="0"/>
              <a:t>调度特征</a:t>
            </a:r>
          </a:p>
        </p:txBody>
      </p:sp>
    </p:spTree>
    <p:extLst>
      <p:ext uri="{BB962C8B-B14F-4D97-AF65-F5344CB8AC3E}">
        <p14:creationId xmlns:p14="http://schemas.microsoft.com/office/powerpoint/2010/main" val="268354126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0EF287B-6484-4EBE-BF5D-63FCB0136554}"/>
              </a:ext>
            </a:extLst>
          </p:cNvPr>
          <p:cNvSpPr>
            <a:spLocks noGrp="1"/>
          </p:cNvSpPr>
          <p:nvPr>
            <p:ph type="sldNum" sz="quarter" idx="12"/>
          </p:nvPr>
        </p:nvSpPr>
        <p:spPr/>
        <p:txBody>
          <a:bodyPr/>
          <a:lstStyle/>
          <a:p>
            <a:pPr defTabSz="685800">
              <a:defRPr/>
            </a:pPr>
            <a:fld id="{86CFBB55-5383-4680-AC02-FAC14F853CF3}" type="slidenum">
              <a:rPr lang="zh-CN" altLang="en-US" smtClean="0">
                <a:solidFill>
                  <a:prstClr val="black">
                    <a:lumMod val="75000"/>
                    <a:lumOff val="25000"/>
                  </a:prstClr>
                </a:solidFill>
              </a:rPr>
              <a:pPr defTabSz="685800">
                <a:defRPr/>
              </a:pPr>
              <a:t>4</a:t>
            </a:fld>
            <a:endParaRPr lang="zh-CN" altLang="en-US" dirty="0">
              <a:solidFill>
                <a:prstClr val="black">
                  <a:lumMod val="75000"/>
                  <a:lumOff val="25000"/>
                </a:prstClr>
              </a:solidFill>
            </a:endParaRPr>
          </a:p>
        </p:txBody>
      </p:sp>
      <p:sp>
        <p:nvSpPr>
          <p:cNvPr id="3" name="内容占位符 2">
            <a:extLst>
              <a:ext uri="{FF2B5EF4-FFF2-40B4-BE49-F238E27FC236}">
                <a16:creationId xmlns:a16="http://schemas.microsoft.com/office/drawing/2014/main" id="{6E640372-0132-424D-AEC0-E936489D8443}"/>
              </a:ext>
            </a:extLst>
          </p:cNvPr>
          <p:cNvSpPr>
            <a:spLocks noGrp="1"/>
          </p:cNvSpPr>
          <p:nvPr>
            <p:ph idx="1"/>
          </p:nvPr>
        </p:nvSpPr>
        <p:spPr/>
        <p:txBody>
          <a:bodyPr/>
          <a:lstStyle/>
          <a:p>
            <a:r>
              <a:rPr lang="zh-CN" altLang="en-US" dirty="0"/>
              <a:t>以一个</a:t>
            </a:r>
            <a:r>
              <a:rPr lang="en-US" altLang="zh-CN" dirty="0"/>
              <a:t>Y</a:t>
            </a:r>
            <a:r>
              <a:rPr lang="zh-CN" altLang="en-US" dirty="0"/>
              <a:t>型依赖图为例</a:t>
            </a:r>
            <a:endParaRPr lang="en-US" altLang="zh-CN" dirty="0"/>
          </a:p>
          <a:p>
            <a:pPr lvl="1"/>
            <a:r>
              <a:rPr lang="zh-CN" altLang="en-US" dirty="0"/>
              <a:t>顺序队列</a:t>
            </a:r>
          </a:p>
        </p:txBody>
      </p:sp>
      <p:sp>
        <p:nvSpPr>
          <p:cNvPr id="4" name="标题 3">
            <a:extLst>
              <a:ext uri="{FF2B5EF4-FFF2-40B4-BE49-F238E27FC236}">
                <a16:creationId xmlns:a16="http://schemas.microsoft.com/office/drawing/2014/main" id="{BDDC226F-3F5A-4CAB-8C9F-C6BB94EEFAC1}"/>
              </a:ext>
            </a:extLst>
          </p:cNvPr>
          <p:cNvSpPr>
            <a:spLocks noGrp="1"/>
          </p:cNvSpPr>
          <p:nvPr>
            <p:ph type="title"/>
          </p:nvPr>
        </p:nvSpPr>
        <p:spPr/>
        <p:txBody>
          <a:bodyPr/>
          <a:lstStyle/>
          <a:p>
            <a:r>
              <a:rPr lang="zh-CN" altLang="en-US" dirty="0"/>
              <a:t>调度特征</a:t>
            </a:r>
          </a:p>
        </p:txBody>
      </p:sp>
      <p:pic>
        <p:nvPicPr>
          <p:cNvPr id="5" name="图片 4">
            <a:extLst>
              <a:ext uri="{FF2B5EF4-FFF2-40B4-BE49-F238E27FC236}">
                <a16:creationId xmlns:a16="http://schemas.microsoft.com/office/drawing/2014/main" id="{B39F9D1F-FA51-46F5-8B33-A6305D1CDB35}"/>
              </a:ext>
            </a:extLst>
          </p:cNvPr>
          <p:cNvPicPr>
            <a:picLocks noChangeAspect="1"/>
          </p:cNvPicPr>
          <p:nvPr/>
        </p:nvPicPr>
        <p:blipFill>
          <a:blip r:embed="rId2"/>
          <a:stretch>
            <a:fillRect/>
          </a:stretch>
        </p:blipFill>
        <p:spPr>
          <a:xfrm>
            <a:off x="373315" y="1885731"/>
            <a:ext cx="5058947" cy="3086536"/>
          </a:xfrm>
          <a:prstGeom prst="rect">
            <a:avLst/>
          </a:prstGeom>
        </p:spPr>
      </p:pic>
      <p:pic>
        <p:nvPicPr>
          <p:cNvPr id="6" name="图片 5">
            <a:extLst>
              <a:ext uri="{FF2B5EF4-FFF2-40B4-BE49-F238E27FC236}">
                <a16:creationId xmlns:a16="http://schemas.microsoft.com/office/drawing/2014/main" id="{07FB66EB-3D85-418C-8B4F-5C45A954517C}"/>
              </a:ext>
            </a:extLst>
          </p:cNvPr>
          <p:cNvPicPr>
            <a:picLocks noChangeAspect="1"/>
          </p:cNvPicPr>
          <p:nvPr/>
        </p:nvPicPr>
        <p:blipFill>
          <a:blip r:embed="rId3"/>
          <a:stretch>
            <a:fillRect/>
          </a:stretch>
        </p:blipFill>
        <p:spPr>
          <a:xfrm>
            <a:off x="5991028" y="1435684"/>
            <a:ext cx="5827657" cy="4265699"/>
          </a:xfrm>
          <a:prstGeom prst="rect">
            <a:avLst/>
          </a:prstGeom>
        </p:spPr>
      </p:pic>
    </p:spTree>
    <p:extLst>
      <p:ext uri="{BB962C8B-B14F-4D97-AF65-F5344CB8AC3E}">
        <p14:creationId xmlns:p14="http://schemas.microsoft.com/office/powerpoint/2010/main" val="84618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0EF287B-6484-4EBE-BF5D-63FCB0136554}"/>
              </a:ext>
            </a:extLst>
          </p:cNvPr>
          <p:cNvSpPr>
            <a:spLocks noGrp="1"/>
          </p:cNvSpPr>
          <p:nvPr>
            <p:ph type="sldNum" sz="quarter" idx="12"/>
          </p:nvPr>
        </p:nvSpPr>
        <p:spPr/>
        <p:txBody>
          <a:bodyPr/>
          <a:lstStyle/>
          <a:p>
            <a:pPr defTabSz="685800">
              <a:defRPr/>
            </a:pPr>
            <a:fld id="{86CFBB55-5383-4680-AC02-FAC14F853CF3}" type="slidenum">
              <a:rPr lang="zh-CN" altLang="en-US" smtClean="0">
                <a:solidFill>
                  <a:prstClr val="black">
                    <a:lumMod val="75000"/>
                    <a:lumOff val="25000"/>
                  </a:prstClr>
                </a:solidFill>
              </a:rPr>
              <a:pPr defTabSz="685800">
                <a:defRPr/>
              </a:pPr>
              <a:t>5</a:t>
            </a:fld>
            <a:endParaRPr lang="zh-CN" altLang="en-US" dirty="0">
              <a:solidFill>
                <a:prstClr val="black">
                  <a:lumMod val="75000"/>
                  <a:lumOff val="25000"/>
                </a:prstClr>
              </a:solidFill>
            </a:endParaRPr>
          </a:p>
        </p:txBody>
      </p:sp>
      <p:sp>
        <p:nvSpPr>
          <p:cNvPr id="3" name="内容占位符 2">
            <a:extLst>
              <a:ext uri="{FF2B5EF4-FFF2-40B4-BE49-F238E27FC236}">
                <a16:creationId xmlns:a16="http://schemas.microsoft.com/office/drawing/2014/main" id="{6E640372-0132-424D-AEC0-E936489D8443}"/>
              </a:ext>
            </a:extLst>
          </p:cNvPr>
          <p:cNvSpPr>
            <a:spLocks noGrp="1"/>
          </p:cNvSpPr>
          <p:nvPr>
            <p:ph idx="1"/>
          </p:nvPr>
        </p:nvSpPr>
        <p:spPr/>
        <p:txBody>
          <a:bodyPr/>
          <a:lstStyle/>
          <a:p>
            <a:r>
              <a:rPr lang="zh-CN" altLang="en-US" dirty="0"/>
              <a:t>以一个</a:t>
            </a:r>
            <a:r>
              <a:rPr lang="en-US" altLang="zh-CN" dirty="0"/>
              <a:t>Y</a:t>
            </a:r>
            <a:r>
              <a:rPr lang="zh-CN" altLang="en-US" dirty="0"/>
              <a:t>型依赖图为例</a:t>
            </a:r>
            <a:endParaRPr lang="en-US" altLang="zh-CN" dirty="0"/>
          </a:p>
          <a:p>
            <a:pPr lvl="1"/>
            <a:r>
              <a:rPr lang="zh-CN" altLang="en-US" dirty="0"/>
              <a:t>基于事件</a:t>
            </a:r>
          </a:p>
        </p:txBody>
      </p:sp>
      <p:sp>
        <p:nvSpPr>
          <p:cNvPr id="4" name="标题 3">
            <a:extLst>
              <a:ext uri="{FF2B5EF4-FFF2-40B4-BE49-F238E27FC236}">
                <a16:creationId xmlns:a16="http://schemas.microsoft.com/office/drawing/2014/main" id="{BDDC226F-3F5A-4CAB-8C9F-C6BB94EEFAC1}"/>
              </a:ext>
            </a:extLst>
          </p:cNvPr>
          <p:cNvSpPr>
            <a:spLocks noGrp="1"/>
          </p:cNvSpPr>
          <p:nvPr>
            <p:ph type="title"/>
          </p:nvPr>
        </p:nvSpPr>
        <p:spPr/>
        <p:txBody>
          <a:bodyPr/>
          <a:lstStyle/>
          <a:p>
            <a:r>
              <a:rPr lang="zh-CN" altLang="en-US" dirty="0"/>
              <a:t>调度特征</a:t>
            </a:r>
          </a:p>
        </p:txBody>
      </p:sp>
      <p:pic>
        <p:nvPicPr>
          <p:cNvPr id="5" name="图片 4">
            <a:extLst>
              <a:ext uri="{FF2B5EF4-FFF2-40B4-BE49-F238E27FC236}">
                <a16:creationId xmlns:a16="http://schemas.microsoft.com/office/drawing/2014/main" id="{B39F9D1F-FA51-46F5-8B33-A6305D1CDB35}"/>
              </a:ext>
            </a:extLst>
          </p:cNvPr>
          <p:cNvPicPr>
            <a:picLocks noChangeAspect="1"/>
          </p:cNvPicPr>
          <p:nvPr/>
        </p:nvPicPr>
        <p:blipFill>
          <a:blip r:embed="rId2"/>
          <a:stretch>
            <a:fillRect/>
          </a:stretch>
        </p:blipFill>
        <p:spPr>
          <a:xfrm>
            <a:off x="373315" y="1885731"/>
            <a:ext cx="5058947" cy="3086536"/>
          </a:xfrm>
          <a:prstGeom prst="rect">
            <a:avLst/>
          </a:prstGeom>
        </p:spPr>
      </p:pic>
      <p:pic>
        <p:nvPicPr>
          <p:cNvPr id="8" name="图片 7">
            <a:extLst>
              <a:ext uri="{FF2B5EF4-FFF2-40B4-BE49-F238E27FC236}">
                <a16:creationId xmlns:a16="http://schemas.microsoft.com/office/drawing/2014/main" id="{AAAEBB02-7385-43C3-B940-886A6605A9CF}"/>
              </a:ext>
            </a:extLst>
          </p:cNvPr>
          <p:cNvPicPr>
            <a:picLocks noChangeAspect="1"/>
          </p:cNvPicPr>
          <p:nvPr/>
        </p:nvPicPr>
        <p:blipFill>
          <a:blip r:embed="rId3"/>
          <a:stretch>
            <a:fillRect/>
          </a:stretch>
        </p:blipFill>
        <p:spPr>
          <a:xfrm>
            <a:off x="6219107" y="1131607"/>
            <a:ext cx="5000000" cy="4847619"/>
          </a:xfrm>
          <a:prstGeom prst="rect">
            <a:avLst/>
          </a:prstGeom>
        </p:spPr>
      </p:pic>
      <p:sp>
        <p:nvSpPr>
          <p:cNvPr id="9" name="对话气泡: 椭圆形 8">
            <a:extLst>
              <a:ext uri="{FF2B5EF4-FFF2-40B4-BE49-F238E27FC236}">
                <a16:creationId xmlns:a16="http://schemas.microsoft.com/office/drawing/2014/main" id="{7F7CEE01-1B52-4998-9B56-FCBF9202147F}"/>
              </a:ext>
            </a:extLst>
          </p:cNvPr>
          <p:cNvSpPr/>
          <p:nvPr/>
        </p:nvSpPr>
        <p:spPr>
          <a:xfrm>
            <a:off x="9099612" y="4144758"/>
            <a:ext cx="2994648" cy="519351"/>
          </a:xfrm>
          <a:prstGeom prst="wedgeEllipseCallout">
            <a:avLst>
              <a:gd name="adj1" fmla="val -20824"/>
              <a:gd name="adj2" fmla="val -189644"/>
            </a:avLst>
          </a:prstGeom>
          <a:ln>
            <a:solidFill>
              <a:schemeClr val="tx1"/>
            </a:solidFill>
          </a:ln>
        </p:spPr>
        <p:txBody>
          <a:bodyPr wrap="square" rtlCol="0" anchor="ctr">
            <a:spAutoFit/>
          </a:bodyPr>
          <a:lstStyle/>
          <a:p>
            <a:pPr algn="ctr"/>
            <a:r>
              <a:rPr lang="zh-CN" altLang="en-US" dirty="0">
                <a:latin typeface="微软雅黑" pitchFamily="34" charset="-122"/>
                <a:ea typeface="微软雅黑" pitchFamily="34" charset="-122"/>
              </a:rPr>
              <a:t>指定事件依赖关系</a:t>
            </a:r>
          </a:p>
        </p:txBody>
      </p:sp>
    </p:spTree>
    <p:extLst>
      <p:ext uri="{BB962C8B-B14F-4D97-AF65-F5344CB8AC3E}">
        <p14:creationId xmlns:p14="http://schemas.microsoft.com/office/powerpoint/2010/main" val="372830265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0EF287B-6484-4EBE-BF5D-63FCB0136554}"/>
              </a:ext>
            </a:extLst>
          </p:cNvPr>
          <p:cNvSpPr>
            <a:spLocks noGrp="1"/>
          </p:cNvSpPr>
          <p:nvPr>
            <p:ph type="sldNum" sz="quarter" idx="12"/>
          </p:nvPr>
        </p:nvSpPr>
        <p:spPr/>
        <p:txBody>
          <a:bodyPr/>
          <a:lstStyle/>
          <a:p>
            <a:pPr defTabSz="685800">
              <a:defRPr/>
            </a:pPr>
            <a:fld id="{86CFBB55-5383-4680-AC02-FAC14F853CF3}" type="slidenum">
              <a:rPr lang="zh-CN" altLang="en-US" smtClean="0">
                <a:solidFill>
                  <a:prstClr val="black">
                    <a:lumMod val="75000"/>
                    <a:lumOff val="25000"/>
                  </a:prstClr>
                </a:solidFill>
              </a:rPr>
              <a:pPr defTabSz="685800">
                <a:defRPr/>
              </a:pPr>
              <a:t>6</a:t>
            </a:fld>
            <a:endParaRPr lang="zh-CN" altLang="en-US" dirty="0">
              <a:solidFill>
                <a:prstClr val="black">
                  <a:lumMod val="75000"/>
                  <a:lumOff val="25000"/>
                </a:prstClr>
              </a:solidFill>
            </a:endParaRPr>
          </a:p>
        </p:txBody>
      </p:sp>
      <p:sp>
        <p:nvSpPr>
          <p:cNvPr id="3" name="内容占位符 2">
            <a:extLst>
              <a:ext uri="{FF2B5EF4-FFF2-40B4-BE49-F238E27FC236}">
                <a16:creationId xmlns:a16="http://schemas.microsoft.com/office/drawing/2014/main" id="{6E640372-0132-424D-AEC0-E936489D8443}"/>
              </a:ext>
            </a:extLst>
          </p:cNvPr>
          <p:cNvSpPr>
            <a:spLocks noGrp="1"/>
          </p:cNvSpPr>
          <p:nvPr>
            <p:ph idx="1"/>
          </p:nvPr>
        </p:nvSpPr>
        <p:spPr/>
        <p:txBody>
          <a:bodyPr/>
          <a:lstStyle/>
          <a:p>
            <a:r>
              <a:rPr lang="zh-CN" altLang="en-US" dirty="0"/>
              <a:t>以一个</a:t>
            </a:r>
            <a:r>
              <a:rPr lang="en-US" altLang="zh-CN" dirty="0"/>
              <a:t>Y</a:t>
            </a:r>
            <a:r>
              <a:rPr lang="zh-CN" altLang="en-US" dirty="0"/>
              <a:t>型依赖图为例</a:t>
            </a:r>
            <a:endParaRPr lang="en-US" altLang="zh-CN" dirty="0"/>
          </a:p>
          <a:p>
            <a:pPr lvl="1"/>
            <a:r>
              <a:rPr lang="zh-CN" altLang="en-US" dirty="0"/>
              <a:t>基于</a:t>
            </a:r>
            <a:r>
              <a:rPr lang="en-US" altLang="zh-CN" dirty="0"/>
              <a:t>accessors</a:t>
            </a:r>
            <a:endParaRPr lang="zh-CN" altLang="en-US" dirty="0"/>
          </a:p>
        </p:txBody>
      </p:sp>
      <p:sp>
        <p:nvSpPr>
          <p:cNvPr id="4" name="标题 3">
            <a:extLst>
              <a:ext uri="{FF2B5EF4-FFF2-40B4-BE49-F238E27FC236}">
                <a16:creationId xmlns:a16="http://schemas.microsoft.com/office/drawing/2014/main" id="{BDDC226F-3F5A-4CAB-8C9F-C6BB94EEFAC1}"/>
              </a:ext>
            </a:extLst>
          </p:cNvPr>
          <p:cNvSpPr>
            <a:spLocks noGrp="1"/>
          </p:cNvSpPr>
          <p:nvPr>
            <p:ph type="title"/>
          </p:nvPr>
        </p:nvSpPr>
        <p:spPr/>
        <p:txBody>
          <a:bodyPr/>
          <a:lstStyle/>
          <a:p>
            <a:r>
              <a:rPr lang="zh-CN" altLang="en-US" dirty="0"/>
              <a:t>调度特征</a:t>
            </a:r>
          </a:p>
        </p:txBody>
      </p:sp>
      <p:pic>
        <p:nvPicPr>
          <p:cNvPr id="5" name="图片 4">
            <a:extLst>
              <a:ext uri="{FF2B5EF4-FFF2-40B4-BE49-F238E27FC236}">
                <a16:creationId xmlns:a16="http://schemas.microsoft.com/office/drawing/2014/main" id="{B39F9D1F-FA51-46F5-8B33-A6305D1CDB35}"/>
              </a:ext>
            </a:extLst>
          </p:cNvPr>
          <p:cNvPicPr>
            <a:picLocks noChangeAspect="1"/>
          </p:cNvPicPr>
          <p:nvPr/>
        </p:nvPicPr>
        <p:blipFill>
          <a:blip r:embed="rId2"/>
          <a:stretch>
            <a:fillRect/>
          </a:stretch>
        </p:blipFill>
        <p:spPr>
          <a:xfrm>
            <a:off x="373315" y="1885731"/>
            <a:ext cx="5058947" cy="3086536"/>
          </a:xfrm>
          <a:prstGeom prst="rect">
            <a:avLst/>
          </a:prstGeom>
        </p:spPr>
      </p:pic>
      <p:pic>
        <p:nvPicPr>
          <p:cNvPr id="7" name="图片 6">
            <a:extLst>
              <a:ext uri="{FF2B5EF4-FFF2-40B4-BE49-F238E27FC236}">
                <a16:creationId xmlns:a16="http://schemas.microsoft.com/office/drawing/2014/main" id="{83DC014D-DD0B-4BE2-8128-F153EE80CF62}"/>
              </a:ext>
            </a:extLst>
          </p:cNvPr>
          <p:cNvPicPr>
            <a:picLocks noChangeAspect="1"/>
          </p:cNvPicPr>
          <p:nvPr/>
        </p:nvPicPr>
        <p:blipFill>
          <a:blip r:embed="rId3"/>
          <a:stretch>
            <a:fillRect/>
          </a:stretch>
        </p:blipFill>
        <p:spPr>
          <a:xfrm>
            <a:off x="6230156" y="1010418"/>
            <a:ext cx="4945844" cy="5446170"/>
          </a:xfrm>
          <a:prstGeom prst="rect">
            <a:avLst/>
          </a:prstGeom>
        </p:spPr>
      </p:pic>
      <p:sp>
        <p:nvSpPr>
          <p:cNvPr id="9" name="对话气泡: 椭圆形 8">
            <a:extLst>
              <a:ext uri="{FF2B5EF4-FFF2-40B4-BE49-F238E27FC236}">
                <a16:creationId xmlns:a16="http://schemas.microsoft.com/office/drawing/2014/main" id="{CDEC2C52-4A3D-4A7F-8BCF-6589590425D2}"/>
              </a:ext>
            </a:extLst>
          </p:cNvPr>
          <p:cNvSpPr/>
          <p:nvPr/>
        </p:nvSpPr>
        <p:spPr>
          <a:xfrm>
            <a:off x="8467118" y="4103581"/>
            <a:ext cx="2780890" cy="908864"/>
          </a:xfrm>
          <a:prstGeom prst="wedgeEllipseCallout">
            <a:avLst>
              <a:gd name="adj1" fmla="val -44198"/>
              <a:gd name="adj2" fmla="val -77802"/>
            </a:avLst>
          </a:prstGeom>
          <a:ln>
            <a:solidFill>
              <a:schemeClr val="tx1"/>
            </a:solidFill>
          </a:ln>
        </p:spPr>
        <p:txBody>
          <a:bodyPr wrap="square" rtlCol="0" anchor="ctr">
            <a:spAutoFit/>
          </a:bodyPr>
          <a:lstStyle/>
          <a:p>
            <a:pPr algn="ctr"/>
            <a:r>
              <a:rPr lang="zh-CN" altLang="en-US" dirty="0">
                <a:latin typeface="微软雅黑" pitchFamily="34" charset="-122"/>
                <a:ea typeface="微软雅黑" pitchFamily="34" charset="-122"/>
              </a:rPr>
              <a:t>由</a:t>
            </a:r>
            <a:r>
              <a:rPr lang="en-US" altLang="zh-CN" dirty="0">
                <a:latin typeface="微软雅黑" pitchFamily="34" charset="-122"/>
                <a:ea typeface="微软雅黑" pitchFamily="34" charset="-122"/>
              </a:rPr>
              <a:t>accessor</a:t>
            </a:r>
            <a:r>
              <a:rPr lang="zh-CN" altLang="en-US" dirty="0">
                <a:latin typeface="微软雅黑" pitchFamily="34" charset="-122"/>
                <a:ea typeface="微软雅黑" pitchFamily="34" charset="-122"/>
              </a:rPr>
              <a:t>确定数据依赖关系</a:t>
            </a:r>
          </a:p>
        </p:txBody>
      </p:sp>
    </p:spTree>
    <p:extLst>
      <p:ext uri="{BB962C8B-B14F-4D97-AF65-F5344CB8AC3E}">
        <p14:creationId xmlns:p14="http://schemas.microsoft.com/office/powerpoint/2010/main" val="4443941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58F5FBB-C802-4C16-B946-D7EC562EC445}"/>
              </a:ext>
            </a:extLst>
          </p:cNvPr>
          <p:cNvSpPr>
            <a:spLocks noGrp="1"/>
          </p:cNvSpPr>
          <p:nvPr>
            <p:ph type="sldNum" sz="quarter" idx="12"/>
          </p:nvPr>
        </p:nvSpPr>
        <p:spPr/>
        <p:txBody>
          <a:bodyPr/>
          <a:lstStyle/>
          <a:p>
            <a:pPr defTabSz="685800">
              <a:defRPr/>
            </a:pPr>
            <a:fld id="{86CFBB55-5383-4680-AC02-FAC14F853CF3}" type="slidenum">
              <a:rPr lang="zh-CN" altLang="en-US" smtClean="0">
                <a:solidFill>
                  <a:prstClr val="black">
                    <a:lumMod val="75000"/>
                    <a:lumOff val="25000"/>
                  </a:prstClr>
                </a:solidFill>
              </a:rPr>
              <a:pPr defTabSz="685800">
                <a:defRPr/>
              </a:pPr>
              <a:t>7</a:t>
            </a:fld>
            <a:endParaRPr lang="zh-CN" altLang="en-US" dirty="0">
              <a:solidFill>
                <a:prstClr val="black">
                  <a:lumMod val="75000"/>
                  <a:lumOff val="25000"/>
                </a:prstClr>
              </a:solidFill>
            </a:endParaRPr>
          </a:p>
        </p:txBody>
      </p:sp>
      <p:sp>
        <p:nvSpPr>
          <p:cNvPr id="3" name="内容占位符 2">
            <a:extLst>
              <a:ext uri="{FF2B5EF4-FFF2-40B4-BE49-F238E27FC236}">
                <a16:creationId xmlns:a16="http://schemas.microsoft.com/office/drawing/2014/main" id="{EE3740AA-C8C3-41CA-9D07-66CD77EBBB3D}"/>
              </a:ext>
            </a:extLst>
          </p:cNvPr>
          <p:cNvSpPr>
            <a:spLocks noGrp="1"/>
          </p:cNvSpPr>
          <p:nvPr>
            <p:ph idx="1"/>
          </p:nvPr>
        </p:nvSpPr>
        <p:spPr/>
        <p:txBody>
          <a:bodyPr/>
          <a:lstStyle/>
          <a:p>
            <a:r>
              <a:rPr lang="zh-CN" altLang="en-US" dirty="0"/>
              <a:t>标准</a:t>
            </a:r>
            <a:r>
              <a:rPr lang="en-US" altLang="zh-CN" dirty="0"/>
              <a:t>C++</a:t>
            </a:r>
            <a:r>
              <a:rPr lang="zh-CN" altLang="en-US" dirty="0"/>
              <a:t>与</a:t>
            </a:r>
            <a:r>
              <a:rPr lang="en-US" altLang="zh-CN" dirty="0"/>
              <a:t>SYCL</a:t>
            </a:r>
            <a:r>
              <a:rPr lang="zh-CN" altLang="en-US" dirty="0"/>
              <a:t>和</a:t>
            </a:r>
            <a:r>
              <a:rPr lang="en-US" altLang="zh-CN" dirty="0"/>
              <a:t>DPC++</a:t>
            </a:r>
            <a:r>
              <a:rPr lang="zh-CN" altLang="en-US" dirty="0"/>
              <a:t>中不同内存模型概念</a:t>
            </a:r>
          </a:p>
        </p:txBody>
      </p:sp>
      <p:sp>
        <p:nvSpPr>
          <p:cNvPr id="4" name="标题 3">
            <a:extLst>
              <a:ext uri="{FF2B5EF4-FFF2-40B4-BE49-F238E27FC236}">
                <a16:creationId xmlns:a16="http://schemas.microsoft.com/office/drawing/2014/main" id="{801DAEDD-D0BB-4346-92FB-A3E74A6B113F}"/>
              </a:ext>
            </a:extLst>
          </p:cNvPr>
          <p:cNvSpPr>
            <a:spLocks noGrp="1"/>
          </p:cNvSpPr>
          <p:nvPr>
            <p:ph type="title"/>
          </p:nvPr>
        </p:nvSpPr>
        <p:spPr/>
        <p:txBody>
          <a:bodyPr/>
          <a:lstStyle/>
          <a:p>
            <a:r>
              <a:rPr lang="zh-CN" altLang="en-US" dirty="0"/>
              <a:t>内存模型</a:t>
            </a:r>
          </a:p>
        </p:txBody>
      </p:sp>
      <p:pic>
        <p:nvPicPr>
          <p:cNvPr id="5" name="内容占位符 5">
            <a:extLst>
              <a:ext uri="{FF2B5EF4-FFF2-40B4-BE49-F238E27FC236}">
                <a16:creationId xmlns:a16="http://schemas.microsoft.com/office/drawing/2014/main" id="{AE99797C-FD54-49E4-A6BB-63FF3EFF8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212" y="1614499"/>
            <a:ext cx="4981575" cy="4943475"/>
          </a:xfrm>
          <a:prstGeom prst="rect">
            <a:avLst/>
          </a:prstGeom>
        </p:spPr>
      </p:pic>
    </p:spTree>
    <p:extLst>
      <p:ext uri="{BB962C8B-B14F-4D97-AF65-F5344CB8AC3E}">
        <p14:creationId xmlns:p14="http://schemas.microsoft.com/office/powerpoint/2010/main" val="34474234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F0935FF-C197-4027-AFA0-449CBFE75E9C}"/>
              </a:ext>
            </a:extLst>
          </p:cNvPr>
          <p:cNvSpPr>
            <a:spLocks noGrp="1"/>
          </p:cNvSpPr>
          <p:nvPr>
            <p:ph type="sldNum" sz="quarter" idx="12"/>
          </p:nvPr>
        </p:nvSpPr>
        <p:spPr/>
        <p:txBody>
          <a:bodyPr/>
          <a:lstStyle/>
          <a:p>
            <a:pPr defTabSz="685800">
              <a:defRPr/>
            </a:pPr>
            <a:fld id="{86CFBB55-5383-4680-AC02-FAC14F853CF3}" type="slidenum">
              <a:rPr lang="zh-CN" altLang="en-US" smtClean="0">
                <a:solidFill>
                  <a:prstClr val="black">
                    <a:lumMod val="75000"/>
                    <a:lumOff val="25000"/>
                  </a:prstClr>
                </a:solidFill>
              </a:rPr>
              <a:pPr defTabSz="685800">
                <a:defRPr/>
              </a:pPr>
              <a:t>8</a:t>
            </a:fld>
            <a:endParaRPr lang="zh-CN" altLang="en-US" dirty="0">
              <a:solidFill>
                <a:prstClr val="black">
                  <a:lumMod val="75000"/>
                  <a:lumOff val="25000"/>
                </a:prstClr>
              </a:solidFill>
            </a:endParaRPr>
          </a:p>
        </p:txBody>
      </p:sp>
      <p:sp>
        <p:nvSpPr>
          <p:cNvPr id="3" name="内容占位符 2">
            <a:extLst>
              <a:ext uri="{FF2B5EF4-FFF2-40B4-BE49-F238E27FC236}">
                <a16:creationId xmlns:a16="http://schemas.microsoft.com/office/drawing/2014/main" id="{B6DE0645-316E-4651-842C-E8EDDB525672}"/>
              </a:ext>
            </a:extLst>
          </p:cNvPr>
          <p:cNvSpPr>
            <a:spLocks noGrp="1"/>
          </p:cNvSpPr>
          <p:nvPr>
            <p:ph idx="1"/>
          </p:nvPr>
        </p:nvSpPr>
        <p:spPr/>
        <p:txBody>
          <a:bodyPr/>
          <a:lstStyle/>
          <a:p>
            <a:r>
              <a:rPr lang="en-US" altLang="zh-CN" dirty="0"/>
              <a:t>Barriers</a:t>
            </a:r>
            <a:endParaRPr lang="zh-CN" altLang="en-US" dirty="0"/>
          </a:p>
        </p:txBody>
      </p:sp>
      <p:sp>
        <p:nvSpPr>
          <p:cNvPr id="4" name="标题 3">
            <a:extLst>
              <a:ext uri="{FF2B5EF4-FFF2-40B4-BE49-F238E27FC236}">
                <a16:creationId xmlns:a16="http://schemas.microsoft.com/office/drawing/2014/main" id="{302A8777-851A-42BB-AB5E-D46C6980167A}"/>
              </a:ext>
            </a:extLst>
          </p:cNvPr>
          <p:cNvSpPr>
            <a:spLocks noGrp="1"/>
          </p:cNvSpPr>
          <p:nvPr>
            <p:ph type="title"/>
          </p:nvPr>
        </p:nvSpPr>
        <p:spPr/>
        <p:txBody>
          <a:bodyPr/>
          <a:lstStyle/>
          <a:p>
            <a:r>
              <a:rPr lang="zh-CN" altLang="en-US" dirty="0"/>
              <a:t>内存模型</a:t>
            </a:r>
          </a:p>
        </p:txBody>
      </p:sp>
      <p:pic>
        <p:nvPicPr>
          <p:cNvPr id="6" name="图片 5">
            <a:extLst>
              <a:ext uri="{FF2B5EF4-FFF2-40B4-BE49-F238E27FC236}">
                <a16:creationId xmlns:a16="http://schemas.microsoft.com/office/drawing/2014/main" id="{9D503F23-4952-4DF5-A0E4-84273C64DE02}"/>
              </a:ext>
            </a:extLst>
          </p:cNvPr>
          <p:cNvPicPr>
            <a:picLocks noChangeAspect="1"/>
          </p:cNvPicPr>
          <p:nvPr/>
        </p:nvPicPr>
        <p:blipFill>
          <a:blip r:embed="rId2"/>
          <a:stretch>
            <a:fillRect/>
          </a:stretch>
        </p:blipFill>
        <p:spPr>
          <a:xfrm>
            <a:off x="5594095" y="1407700"/>
            <a:ext cx="6028571" cy="4990476"/>
          </a:xfrm>
          <a:prstGeom prst="rect">
            <a:avLst/>
          </a:prstGeom>
        </p:spPr>
      </p:pic>
      <p:pic>
        <p:nvPicPr>
          <p:cNvPr id="8" name="图片 7">
            <a:extLst>
              <a:ext uri="{FF2B5EF4-FFF2-40B4-BE49-F238E27FC236}">
                <a16:creationId xmlns:a16="http://schemas.microsoft.com/office/drawing/2014/main" id="{65C097C3-A388-4ACA-B8C0-369CD725D613}"/>
              </a:ext>
            </a:extLst>
          </p:cNvPr>
          <p:cNvPicPr>
            <a:picLocks noChangeAspect="1"/>
          </p:cNvPicPr>
          <p:nvPr/>
        </p:nvPicPr>
        <p:blipFill>
          <a:blip r:embed="rId3"/>
          <a:stretch>
            <a:fillRect/>
          </a:stretch>
        </p:blipFill>
        <p:spPr>
          <a:xfrm>
            <a:off x="57053" y="2228295"/>
            <a:ext cx="5537042" cy="3515707"/>
          </a:xfrm>
          <a:prstGeom prst="rect">
            <a:avLst/>
          </a:prstGeom>
        </p:spPr>
      </p:pic>
    </p:spTree>
    <p:extLst>
      <p:ext uri="{BB962C8B-B14F-4D97-AF65-F5344CB8AC3E}">
        <p14:creationId xmlns:p14="http://schemas.microsoft.com/office/powerpoint/2010/main" val="15321082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5188EB0-1480-4600-9341-D0684449C9F5}"/>
              </a:ext>
            </a:extLst>
          </p:cNvPr>
          <p:cNvSpPr>
            <a:spLocks noGrp="1"/>
          </p:cNvSpPr>
          <p:nvPr>
            <p:ph type="sldNum" sz="quarter" idx="12"/>
          </p:nvPr>
        </p:nvSpPr>
        <p:spPr/>
        <p:txBody>
          <a:bodyPr/>
          <a:lstStyle/>
          <a:p>
            <a:pPr defTabSz="685800">
              <a:defRPr/>
            </a:pPr>
            <a:fld id="{86CFBB55-5383-4680-AC02-FAC14F853CF3}" type="slidenum">
              <a:rPr lang="zh-CN" altLang="en-US" smtClean="0">
                <a:solidFill>
                  <a:prstClr val="black">
                    <a:lumMod val="75000"/>
                    <a:lumOff val="25000"/>
                  </a:prstClr>
                </a:solidFill>
              </a:rPr>
              <a:pPr defTabSz="685800">
                <a:defRPr/>
              </a:pPr>
              <a:t>9</a:t>
            </a:fld>
            <a:endParaRPr lang="zh-CN" altLang="en-US" dirty="0">
              <a:solidFill>
                <a:prstClr val="black">
                  <a:lumMod val="75000"/>
                  <a:lumOff val="25000"/>
                </a:prstClr>
              </a:solidFill>
            </a:endParaRPr>
          </a:p>
        </p:txBody>
      </p:sp>
      <p:sp>
        <p:nvSpPr>
          <p:cNvPr id="3" name="内容占位符 2">
            <a:extLst>
              <a:ext uri="{FF2B5EF4-FFF2-40B4-BE49-F238E27FC236}">
                <a16:creationId xmlns:a16="http://schemas.microsoft.com/office/drawing/2014/main" id="{74F464DD-F505-406F-A9F1-37FFC87B913A}"/>
              </a:ext>
            </a:extLst>
          </p:cNvPr>
          <p:cNvSpPr>
            <a:spLocks noGrp="1"/>
          </p:cNvSpPr>
          <p:nvPr>
            <p:ph idx="1"/>
          </p:nvPr>
        </p:nvSpPr>
        <p:spPr/>
        <p:txBody>
          <a:bodyPr/>
          <a:lstStyle/>
          <a:p>
            <a:r>
              <a:rPr lang="zh-CN" altLang="en-US" dirty="0"/>
              <a:t>一个原子操作的示例</a:t>
            </a:r>
          </a:p>
        </p:txBody>
      </p:sp>
      <p:sp>
        <p:nvSpPr>
          <p:cNvPr id="4" name="标题 3">
            <a:extLst>
              <a:ext uri="{FF2B5EF4-FFF2-40B4-BE49-F238E27FC236}">
                <a16:creationId xmlns:a16="http://schemas.microsoft.com/office/drawing/2014/main" id="{1B16AA5C-75BF-46C9-B489-2C0E3D176019}"/>
              </a:ext>
            </a:extLst>
          </p:cNvPr>
          <p:cNvSpPr>
            <a:spLocks noGrp="1"/>
          </p:cNvSpPr>
          <p:nvPr>
            <p:ph type="title"/>
          </p:nvPr>
        </p:nvSpPr>
        <p:spPr/>
        <p:txBody>
          <a:bodyPr/>
          <a:lstStyle/>
          <a:p>
            <a:r>
              <a:rPr lang="zh-CN" altLang="en-US" dirty="0"/>
              <a:t>内存模型</a:t>
            </a:r>
          </a:p>
        </p:txBody>
      </p:sp>
      <p:pic>
        <p:nvPicPr>
          <p:cNvPr id="6" name="图片 5">
            <a:extLst>
              <a:ext uri="{FF2B5EF4-FFF2-40B4-BE49-F238E27FC236}">
                <a16:creationId xmlns:a16="http://schemas.microsoft.com/office/drawing/2014/main" id="{468BF644-655C-4E35-B284-495C7BB8CF10}"/>
              </a:ext>
            </a:extLst>
          </p:cNvPr>
          <p:cNvPicPr>
            <a:picLocks noChangeAspect="1"/>
          </p:cNvPicPr>
          <p:nvPr/>
        </p:nvPicPr>
        <p:blipFill>
          <a:blip r:embed="rId2"/>
          <a:stretch>
            <a:fillRect/>
          </a:stretch>
        </p:blipFill>
        <p:spPr>
          <a:xfrm>
            <a:off x="1682948" y="1543865"/>
            <a:ext cx="8826103" cy="4049338"/>
          </a:xfrm>
          <a:prstGeom prst="rect">
            <a:avLst/>
          </a:prstGeom>
        </p:spPr>
      </p:pic>
    </p:spTree>
    <p:extLst>
      <p:ext uri="{BB962C8B-B14F-4D97-AF65-F5344CB8AC3E}">
        <p14:creationId xmlns:p14="http://schemas.microsoft.com/office/powerpoint/2010/main" val="36601882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dirty="0" smtClean="0">
            <a:latin typeface="微软雅黑" pitchFamily="34" charset="-122"/>
            <a:ea typeface="微软雅黑" pitchFamily="34" charset="-122"/>
          </a:defRPr>
        </a:defPPr>
      </a:lstStyle>
    </a:spDef>
    <a:txDef>
      <a:spPr>
        <a:noFill/>
      </a:spPr>
      <a:bodyPr wrap="non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10178</TotalTime>
  <Words>554</Words>
  <Application>Microsoft Office PowerPoint</Application>
  <PresentationFormat>宽屏</PresentationFormat>
  <Paragraphs>75</Paragraphs>
  <Slides>11</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11</vt:i4>
      </vt:variant>
    </vt:vector>
  </HeadingPairs>
  <TitlesOfParts>
    <vt:vector size="18" baseType="lpstr">
      <vt:lpstr>微软雅黑</vt:lpstr>
      <vt:lpstr>等线</vt:lpstr>
      <vt:lpstr>等线 Light</vt:lpstr>
      <vt:lpstr>Arial</vt:lpstr>
      <vt:lpstr>Wingdings</vt:lpstr>
      <vt:lpstr>Office 主题​​</vt:lpstr>
      <vt:lpstr>1_Office 主题​​</vt:lpstr>
      <vt:lpstr>PowerPoint 演示文稿</vt:lpstr>
      <vt:lpstr>硬件抽象</vt:lpstr>
      <vt:lpstr>调度特征</vt:lpstr>
      <vt:lpstr>调度特征</vt:lpstr>
      <vt:lpstr>调度特征</vt:lpstr>
      <vt:lpstr>调度特征</vt:lpstr>
      <vt:lpstr>内存模型</vt:lpstr>
      <vt:lpstr>内存模型</vt:lpstr>
      <vt:lpstr>内存模型</vt:lpstr>
      <vt:lpstr>内存模型</vt:lpstr>
      <vt:lpstr>内存模型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FastMOT：整体结构</dc:title>
  <dc:creator>wangshunhong</dc:creator>
  <cp:lastModifiedBy>wang shunhong</cp:lastModifiedBy>
  <cp:revision>134</cp:revision>
  <dcterms:created xsi:type="dcterms:W3CDTF">2020-10-03T01:39:28Z</dcterms:created>
  <dcterms:modified xsi:type="dcterms:W3CDTF">2021-02-24T16:21:10Z</dcterms:modified>
</cp:coreProperties>
</file>