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63" r:id="rId4"/>
    <p:sldId id="266" r:id="rId5"/>
    <p:sldId id="267" r:id="rId6"/>
    <p:sldId id="265" r:id="rId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173" autoAdjust="0"/>
  </p:normalViewPr>
  <p:slideViewPr>
    <p:cSldViewPr snapToGrid="0">
      <p:cViewPr varScale="1">
        <p:scale>
          <a:sx n="90" d="100"/>
          <a:sy n="90" d="100"/>
        </p:scale>
        <p:origin x="576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32F1C4-CE23-4B17-8F24-BE6AC62B5DD2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75151AD3-56D0-4892-9CC3-0245E0F61F03}">
      <dgm:prSet phldrT="[Text]"/>
      <dgm:spPr/>
      <dgm:t>
        <a:bodyPr rtlCol="0"/>
        <a:lstStyle/>
        <a:p>
          <a:pPr rtl="0"/>
          <a:r>
            <a:rPr lang="zh-CN" altLang="en-US" dirty="0" smtClean="0"/>
            <a:t>编译课程学习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51E6184-4BAA-4DDB-A10B-FABA4B4EC6AC}" type="parTrans" cxnId="{B3DE65D2-24BB-4268-AA0A-53ADA4D0C0D3}">
      <dgm:prSet/>
      <dgm:spPr/>
      <dgm:t>
        <a:bodyPr rtlCol="0"/>
        <a:lstStyle/>
        <a:p>
          <a:pPr rtl="0"/>
          <a:endParaRPr lang="en-US"/>
        </a:p>
      </dgm:t>
    </dgm:pt>
    <dgm:pt modelId="{8D6B5241-E3C8-447A-AED6-C9C8EC5B134E}" type="sibTrans" cxnId="{B3DE65D2-24BB-4268-AA0A-53ADA4D0C0D3}">
      <dgm:prSet/>
      <dgm:spPr/>
      <dgm:t>
        <a:bodyPr rtlCol="0"/>
        <a:lstStyle/>
        <a:p>
          <a:pPr rtl="0"/>
          <a:endParaRPr lang="en-US"/>
        </a:p>
      </dgm:t>
    </dgm:pt>
    <dgm:pt modelId="{C8B9AACC-6090-4E93-B112-FEF419B2C8C0}">
      <dgm:prSet phldrT="[Text]"/>
      <dgm:spPr/>
      <dgm:t>
        <a:bodyPr rtlCol="0"/>
        <a:lstStyle/>
        <a:p>
          <a:pPr rtl="0"/>
          <a:r>
            <a:rPr lang="en-US" altLang="zh-CN" dirty="0" err="1" smtClean="0"/>
            <a:t>dotnet</a:t>
          </a:r>
          <a:r>
            <a:rPr lang="zh-CN" altLang="en-US" dirty="0" smtClean="0"/>
            <a:t>相关部分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7E617ED-9935-4663-8F3F-C5929E3D596D}" type="parTrans" cxnId="{0839064A-C0A4-4793-98C9-AD59CECDA429}">
      <dgm:prSet/>
      <dgm:spPr/>
      <dgm:t>
        <a:bodyPr rtlCol="0"/>
        <a:lstStyle/>
        <a:p>
          <a:pPr rtl="0"/>
          <a:endParaRPr lang="en-US"/>
        </a:p>
      </dgm:t>
    </dgm:pt>
    <dgm:pt modelId="{189DEA9E-C25E-4034-8501-E0959F0E50DA}" type="sibTrans" cxnId="{0839064A-C0A4-4793-98C9-AD59CECDA429}">
      <dgm:prSet/>
      <dgm:spPr/>
      <dgm:t>
        <a:bodyPr rtlCol="0"/>
        <a:lstStyle/>
        <a:p>
          <a:pPr rtl="0"/>
          <a:endParaRPr lang="en-US"/>
        </a:p>
      </dgm:t>
    </dgm:pt>
    <dgm:pt modelId="{C5E6BC8D-1A4E-42C8-8E2C-7EC17FC2E1D1}">
      <dgm:prSet phldrT="[Text]"/>
      <dgm:spPr/>
      <dgm:t>
        <a:bodyPr rtlCol="0"/>
        <a:lstStyle/>
        <a:p>
          <a:pPr rtl="0"/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实训作业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540C9D5-0D0F-4ED0-A8C6-5122EF89E0B8}" type="parTrans" cxnId="{B8151A82-97B0-4A6B-96BC-6914694D949A}">
      <dgm:prSet/>
      <dgm:spPr/>
      <dgm:t>
        <a:bodyPr rtlCol="0"/>
        <a:lstStyle/>
        <a:p>
          <a:pPr rtl="0"/>
          <a:endParaRPr lang="en-US"/>
        </a:p>
      </dgm:t>
    </dgm:pt>
    <dgm:pt modelId="{3984F889-9155-4B34-8DCE-A8EECAF129A9}" type="sibTrans" cxnId="{B8151A82-97B0-4A6B-96BC-6914694D949A}">
      <dgm:prSet/>
      <dgm:spPr/>
      <dgm:t>
        <a:bodyPr rtlCol="0"/>
        <a:lstStyle/>
        <a:p>
          <a:pPr rtl="0"/>
          <a:endParaRPr lang="en-US"/>
        </a:p>
      </dgm:t>
    </dgm:pt>
    <dgm:pt modelId="{DD879645-BB58-407B-A47E-D1FA7C57DE19}">
      <dgm:prSet phldrT="[Text]"/>
      <dgm:spPr/>
      <dgm:t>
        <a:bodyPr rtlCol="0"/>
        <a:lstStyle/>
        <a:p>
          <a:pPr rtl="0"/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语法翻译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F9B7292-02E2-428F-9384-E2F91AD9145A}" type="parTrans" cxnId="{E0E559EE-F745-4296-9764-8F9C3499296E}">
      <dgm:prSet/>
      <dgm:spPr/>
      <dgm:t>
        <a:bodyPr rtlCol="0"/>
        <a:lstStyle/>
        <a:p>
          <a:pPr rtl="0"/>
          <a:endParaRPr lang="en-US"/>
        </a:p>
      </dgm:t>
    </dgm:pt>
    <dgm:pt modelId="{888118AD-0CFE-47C8-B0CF-5D705BEE4271}" type="sibTrans" cxnId="{E0E559EE-F745-4296-9764-8F9C3499296E}">
      <dgm:prSet/>
      <dgm:spPr/>
      <dgm:t>
        <a:bodyPr rtlCol="0"/>
        <a:lstStyle/>
        <a:p>
          <a:pPr rtl="0"/>
          <a:endParaRPr lang="en-US"/>
        </a:p>
      </dgm:t>
    </dgm:pt>
    <dgm:pt modelId="{C923180A-1F5E-4EDF-B1B4-BF296491DA39}">
      <dgm:prSet phldrT="[Text]"/>
      <dgm:spPr/>
      <dgm:t>
        <a:bodyPr rtlCol="0"/>
        <a:lstStyle/>
        <a:p>
          <a:pPr rtl="0"/>
          <a:r>
            <a:rPr lang="zh-CN" altLang="en-US" dirty="0" smtClean="0"/>
            <a:t>已完成爬虫</a:t>
          </a:r>
          <a:r>
            <a:rPr lang="en-US" altLang="zh-CN" dirty="0" smtClean="0"/>
            <a:t>demo</a:t>
          </a:r>
          <a:r>
            <a:rPr lang="zh-CN" altLang="en-US" dirty="0" smtClean="0"/>
            <a:t>修改获取到</a:t>
          </a:r>
          <a:r>
            <a:rPr lang="en-US" altLang="zh-CN" dirty="0" smtClean="0"/>
            <a:t>C#</a:t>
          </a:r>
          <a:r>
            <a:rPr lang="zh-CN" altLang="en-US" dirty="0" smtClean="0"/>
            <a:t>语言</a:t>
          </a:r>
          <a:r>
            <a:rPr lang="en-US" altLang="zh-CN" dirty="0" smtClean="0"/>
            <a:t>repos;</a:t>
          </a:r>
          <a:endParaRPr lang="zh-cn" b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4CF54F0-ABE1-4118-8E0E-503764491476}" type="parTrans" cxnId="{BCE5DB3A-467D-498D-996F-34F511A90A5C}">
      <dgm:prSet/>
      <dgm:spPr/>
      <dgm:t>
        <a:bodyPr rtlCol="0"/>
        <a:lstStyle/>
        <a:p>
          <a:pPr rtl="0"/>
          <a:endParaRPr lang="en-US"/>
        </a:p>
      </dgm:t>
    </dgm:pt>
    <dgm:pt modelId="{EAFD4255-150B-483D-854A-FCFF3E1C3818}" type="sibTrans" cxnId="{BCE5DB3A-467D-498D-996F-34F511A90A5C}">
      <dgm:prSet/>
      <dgm:spPr/>
      <dgm:t>
        <a:bodyPr rtlCol="0"/>
        <a:lstStyle/>
        <a:p>
          <a:pPr rtl="0"/>
          <a:endParaRPr lang="en-US"/>
        </a:p>
      </dgm:t>
    </dgm:pt>
    <dgm:pt modelId="{09E2EDBB-FB3E-4B60-875C-23AF617F3985}">
      <dgm:prSet phldrT="[Text]"/>
      <dgm:spPr/>
      <dgm:t>
        <a:bodyPr rtlCol="0"/>
        <a:lstStyle/>
        <a:p>
          <a:pPr rtl="0"/>
          <a:r>
            <a: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C++</a:t>
          </a:r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对象内存模型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5138E13-E922-4691-9380-87EA04CDF907}" type="parTrans" cxnId="{E4F42334-EB63-40DE-94BB-2D0F07F5D639}">
      <dgm:prSet/>
      <dgm:spPr/>
      <dgm:t>
        <a:bodyPr rtlCol="0"/>
        <a:lstStyle/>
        <a:p>
          <a:pPr rtl="0"/>
          <a:endParaRPr lang="en-US"/>
        </a:p>
      </dgm:t>
    </dgm:pt>
    <dgm:pt modelId="{12A8F3F2-3EA0-4A05-ADCA-5CBAB885E305}" type="sibTrans" cxnId="{E4F42334-EB63-40DE-94BB-2D0F07F5D639}">
      <dgm:prSet/>
      <dgm:spPr/>
      <dgm:t>
        <a:bodyPr rtlCol="0"/>
        <a:lstStyle/>
        <a:p>
          <a:pPr rtl="0"/>
          <a:endParaRPr lang="en-US"/>
        </a:p>
      </dgm:t>
    </dgm:pt>
    <dgm:pt modelId="{31D43E24-D2BE-4593-A37D-0D4FCCA9CD05}">
      <dgm:prSet/>
      <dgm:spPr/>
      <dgm:t>
        <a:bodyPr/>
        <a:lstStyle/>
        <a:p>
          <a:r>
            <a:rPr lang="zh-CN" altLang="en-US" smtClean="0"/>
            <a:t>在</a:t>
          </a:r>
          <a:r>
            <a:rPr lang="en-US" altLang="zh-CN" smtClean="0"/>
            <a:t>windows</a:t>
          </a:r>
          <a:r>
            <a:rPr lang="zh-CN" altLang="en-US" smtClean="0"/>
            <a:t>平台完成</a:t>
          </a:r>
          <a:r>
            <a:rPr lang="en-US" altLang="zh-CN" smtClean="0"/>
            <a:t>dotnetrun-time</a:t>
          </a:r>
          <a:r>
            <a:rPr lang="zh-CN" altLang="en-US" smtClean="0"/>
            <a:t>的</a:t>
          </a:r>
          <a:r>
            <a:rPr lang="en-US" altLang="zh-CN" smtClean="0"/>
            <a:t>build</a:t>
          </a:r>
          <a:r>
            <a:rPr lang="zh-CN" altLang="en-US" smtClean="0"/>
            <a:t>，撰写文档；</a:t>
          </a:r>
          <a:endParaRPr lang="en-US" altLang="zh-CN" dirty="0" smtClean="0"/>
        </a:p>
      </dgm:t>
    </dgm:pt>
    <dgm:pt modelId="{A08F1E42-BC9F-4E01-BE41-A64520640E77}" type="parTrans" cxnId="{0A1370D3-C46C-4A19-953E-F7B990C515A5}">
      <dgm:prSet/>
      <dgm:spPr/>
      <dgm:t>
        <a:bodyPr/>
        <a:lstStyle/>
        <a:p>
          <a:endParaRPr lang="zh-CN" altLang="en-US"/>
        </a:p>
      </dgm:t>
    </dgm:pt>
    <dgm:pt modelId="{B1FE47BB-48E0-4A60-9F37-1968218EA600}" type="sibTrans" cxnId="{0A1370D3-C46C-4A19-953E-F7B990C515A5}">
      <dgm:prSet/>
      <dgm:spPr/>
      <dgm:t>
        <a:bodyPr/>
        <a:lstStyle/>
        <a:p>
          <a:endParaRPr lang="zh-CN" altLang="en-US"/>
        </a:p>
      </dgm:t>
    </dgm:pt>
    <dgm:pt modelId="{C62B766F-1AB5-4231-A241-17BF8BA41870}">
      <dgm:prSet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err="1" smtClean="0"/>
            <a:t>dotnetclr</a:t>
          </a:r>
          <a:r>
            <a:rPr lang="zh-CN" altLang="en-US" dirty="0" smtClean="0"/>
            <a:t>编译</a:t>
          </a:r>
          <a:r>
            <a:rPr lang="en-US" altLang="zh-CN" dirty="0" err="1" smtClean="0"/>
            <a:t>dll</a:t>
          </a:r>
          <a:r>
            <a:rPr lang="zh-CN" altLang="en-US" dirty="0" smtClean="0"/>
            <a:t>文件，撰写文档</a:t>
          </a:r>
          <a:endParaRPr lang="zh-CN" altLang="en-US" dirty="0"/>
        </a:p>
      </dgm:t>
    </dgm:pt>
    <dgm:pt modelId="{DEE69A12-78CB-44F9-93B9-CB13DA65B763}" type="parTrans" cxnId="{6DD02567-328A-478C-BC23-F00891D8AB87}">
      <dgm:prSet/>
      <dgm:spPr/>
      <dgm:t>
        <a:bodyPr/>
        <a:lstStyle/>
        <a:p>
          <a:endParaRPr lang="zh-CN" altLang="en-US"/>
        </a:p>
      </dgm:t>
    </dgm:pt>
    <dgm:pt modelId="{5658CAB0-B56E-498D-B0C2-242711491418}" type="sibTrans" cxnId="{6DD02567-328A-478C-BC23-F00891D8AB87}">
      <dgm:prSet/>
      <dgm:spPr/>
      <dgm:t>
        <a:bodyPr/>
        <a:lstStyle/>
        <a:p>
          <a:endParaRPr lang="zh-CN" altLang="en-US"/>
        </a:p>
      </dgm:t>
    </dgm:pt>
    <dgm:pt modelId="{D90E944B-112B-45F7-9482-1B887DCB9293}">
      <dgm:prSet phldrT="[Text]"/>
      <dgm:spPr/>
      <dgm:t>
        <a:bodyPr rtlCol="0"/>
        <a:lstStyle/>
        <a:p>
          <a:pPr rtl="0"/>
          <a:r>
            <a: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ANTLR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1DF09D1-6738-4AC5-8921-286F79697524}" type="parTrans" cxnId="{01D107E3-E5B9-4907-ABB8-2DB11CE01133}">
      <dgm:prSet/>
      <dgm:spPr/>
      <dgm:t>
        <a:bodyPr/>
        <a:lstStyle/>
        <a:p>
          <a:endParaRPr lang="zh-CN" altLang="en-US"/>
        </a:p>
      </dgm:t>
    </dgm:pt>
    <dgm:pt modelId="{56EE36C9-7E6E-48F0-A5C2-4081083FEAF3}" type="sibTrans" cxnId="{01D107E3-E5B9-4907-ABB8-2DB11CE01133}">
      <dgm:prSet/>
      <dgm:spPr/>
      <dgm:t>
        <a:bodyPr/>
        <a:lstStyle/>
        <a:p>
          <a:endParaRPr lang="zh-CN" altLang="en-US"/>
        </a:p>
      </dgm:t>
    </dgm:pt>
    <dgm:pt modelId="{7EA0333A-A76B-4554-9A2F-AD84A744B590}">
      <dgm:prSet phldrT="[Text]"/>
      <dgm:spPr/>
      <dgm:t>
        <a:bodyPr rtlCol="0"/>
        <a:lstStyle/>
        <a:p>
          <a:pPr rtl="0"/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类型检查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6659492-CD11-4CF8-9933-2764EF01F2FB}" type="parTrans" cxnId="{74B7ED00-BE76-4572-87C2-EB09770D1261}">
      <dgm:prSet/>
      <dgm:spPr/>
      <dgm:t>
        <a:bodyPr/>
        <a:lstStyle/>
        <a:p>
          <a:endParaRPr lang="zh-CN" altLang="en-US"/>
        </a:p>
      </dgm:t>
    </dgm:pt>
    <dgm:pt modelId="{A0F6DC2B-EBED-4AF9-9582-FF6966299FF1}" type="sibTrans" cxnId="{74B7ED00-BE76-4572-87C2-EB09770D1261}">
      <dgm:prSet/>
      <dgm:spPr/>
      <dgm:t>
        <a:bodyPr/>
        <a:lstStyle/>
        <a:p>
          <a:endParaRPr lang="zh-CN" altLang="en-US"/>
        </a:p>
      </dgm:t>
    </dgm:pt>
    <dgm:pt modelId="{955F3C1E-A3DC-472D-80C4-215B3AC1540C}">
      <dgm:prSet phldrT="[Text]"/>
      <dgm:spPr/>
      <dgm:t>
        <a:bodyPr rtlCol="0"/>
        <a:lstStyle/>
        <a:p>
          <a:pPr rtl="0"/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中间代码生成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5932BC0-AD75-42D0-842B-0DCB94FBC537}" type="parTrans" cxnId="{98223DAE-E926-4944-8C77-DFCCBA513C07}">
      <dgm:prSet/>
      <dgm:spPr/>
      <dgm:t>
        <a:bodyPr/>
        <a:lstStyle/>
        <a:p>
          <a:endParaRPr lang="zh-CN" altLang="en-US"/>
        </a:p>
      </dgm:t>
    </dgm:pt>
    <dgm:pt modelId="{3B4E428A-983B-4F70-8123-C65BD32B0372}" type="sibTrans" cxnId="{98223DAE-E926-4944-8C77-DFCCBA513C07}">
      <dgm:prSet/>
      <dgm:spPr/>
      <dgm:t>
        <a:bodyPr/>
        <a:lstStyle/>
        <a:p>
          <a:endParaRPr lang="zh-CN" altLang="en-US"/>
        </a:p>
      </dgm:t>
    </dgm:pt>
    <dgm:pt modelId="{36964C44-90A9-431D-9A15-FE50B618DB49}">
      <dgm:prSet phldrT="[Text]"/>
      <dgm:spPr/>
      <dgm:t>
        <a:bodyPr rtlCol="0"/>
        <a:lstStyle/>
        <a:p>
          <a:pPr rtl="0"/>
          <a:r>
            <a: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RTTI</a:t>
          </a:r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实现机制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B5F391D-6918-4461-A41B-A35651428934}" type="sibTrans" cxnId="{19EDE25D-542F-4DC6-A5AA-1E4E2817439B}">
      <dgm:prSet/>
      <dgm:spPr/>
      <dgm:t>
        <a:bodyPr rtlCol="0"/>
        <a:lstStyle/>
        <a:p>
          <a:pPr rtl="0"/>
          <a:endParaRPr lang="en-US"/>
        </a:p>
      </dgm:t>
    </dgm:pt>
    <dgm:pt modelId="{E14F2A38-FB6E-4499-9656-129CAFB723B7}" type="parTrans" cxnId="{19EDE25D-542F-4DC6-A5AA-1E4E2817439B}">
      <dgm:prSet/>
      <dgm:spPr/>
      <dgm:t>
        <a:bodyPr rtlCol="0"/>
        <a:lstStyle/>
        <a:p>
          <a:pPr rtl="0"/>
          <a:endParaRPr lang="en-US"/>
        </a:p>
      </dgm:t>
    </dgm:pt>
    <dgm:pt modelId="{BCDFA8FB-14BF-4115-A868-A89E787C3F2B}">
      <dgm:prSet phldrT="[Text]"/>
      <dgm:spPr/>
      <dgm:t>
        <a:bodyPr rtlCol="0"/>
        <a:lstStyle/>
        <a:p>
          <a:pPr rtl="0"/>
          <a:r>
            <a: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RTTI</a:t>
          </a:r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编程实践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3223FFA-2254-416E-B2A3-6140B5473D6A}" type="parTrans" cxnId="{D6107C8A-421F-4EB2-AC8D-8A992AF506B4}">
      <dgm:prSet/>
      <dgm:spPr/>
      <dgm:t>
        <a:bodyPr/>
        <a:lstStyle/>
        <a:p>
          <a:endParaRPr lang="zh-CN" altLang="en-US"/>
        </a:p>
      </dgm:t>
    </dgm:pt>
    <dgm:pt modelId="{441D9FA9-45C0-4649-A853-4E9EB99EEE70}" type="sibTrans" cxnId="{D6107C8A-421F-4EB2-AC8D-8A992AF506B4}">
      <dgm:prSet/>
      <dgm:spPr/>
      <dgm:t>
        <a:bodyPr/>
        <a:lstStyle/>
        <a:p>
          <a:endParaRPr lang="zh-CN" altLang="en-US"/>
        </a:p>
      </dgm:t>
    </dgm:pt>
    <dgm:pt modelId="{D87BED67-81A6-4D17-8D17-E76427E1E33B}" type="pres">
      <dgm:prSet presAssocID="{C032F1C4-CE23-4B17-8F24-BE6AC62B5D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B4AE95A-9591-421D-A73D-8C752F096023}" type="pres">
      <dgm:prSet presAssocID="{75151AD3-56D0-4892-9CC3-0245E0F61F03}" presName="composite" presStyleCnt="0"/>
      <dgm:spPr/>
    </dgm:pt>
    <dgm:pt modelId="{BD651282-0938-422C-9E95-11E748D01F8C}" type="pres">
      <dgm:prSet presAssocID="{75151AD3-56D0-4892-9CC3-0245E0F61F0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31B566-F93C-4932-9C27-2AC260B106B4}" type="pres">
      <dgm:prSet presAssocID="{75151AD3-56D0-4892-9CC3-0245E0F61F0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3729D6-F3DB-48E7-93F1-D6F50BEF5888}" type="pres">
      <dgm:prSet presAssocID="{8D6B5241-E3C8-447A-AED6-C9C8EC5B134E}" presName="space" presStyleCnt="0"/>
      <dgm:spPr/>
    </dgm:pt>
    <dgm:pt modelId="{72AAB9C0-3B52-40E5-B9E7-00904F9DBA3A}" type="pres">
      <dgm:prSet presAssocID="{C8B9AACC-6090-4E93-B112-FEF419B2C8C0}" presName="composite" presStyleCnt="0"/>
      <dgm:spPr/>
    </dgm:pt>
    <dgm:pt modelId="{7C161E6A-A933-4F26-AC69-DB5355D2DFE6}" type="pres">
      <dgm:prSet presAssocID="{C8B9AACC-6090-4E93-B112-FEF419B2C8C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1D68AB-B350-4D5C-AB6A-ABC40C2D8986}" type="pres">
      <dgm:prSet presAssocID="{C8B9AACC-6090-4E93-B112-FEF419B2C8C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B218AC-2FBD-4F6D-AFE8-3263399BC2F7}" type="pres">
      <dgm:prSet presAssocID="{189DEA9E-C25E-4034-8501-E0959F0E50DA}" presName="space" presStyleCnt="0"/>
      <dgm:spPr/>
    </dgm:pt>
    <dgm:pt modelId="{F7101213-BF46-4FD5-9C2C-E1DDF6F4C64B}" type="pres">
      <dgm:prSet presAssocID="{C5E6BC8D-1A4E-42C8-8E2C-7EC17FC2E1D1}" presName="composite" presStyleCnt="0"/>
      <dgm:spPr/>
    </dgm:pt>
    <dgm:pt modelId="{98493B2B-A905-429A-BAEF-6EBFD0668D83}" type="pres">
      <dgm:prSet presAssocID="{C5E6BC8D-1A4E-42C8-8E2C-7EC17FC2E1D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5AD089-2E66-469E-88C2-DFFE8330212E}" type="pres">
      <dgm:prSet presAssocID="{C5E6BC8D-1A4E-42C8-8E2C-7EC17FC2E1D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51541C9-A3B4-46E7-BD3E-FC87663062EF}" type="presOf" srcId="{955F3C1E-A3DC-472D-80C4-215B3AC1540C}" destId="{9B31B566-F93C-4932-9C27-2AC260B106B4}" srcOrd="0" destOrd="3" presId="urn:microsoft.com/office/officeart/2005/8/layout/hList1"/>
    <dgm:cxn modelId="{E0E559EE-F745-4296-9764-8F9C3499296E}" srcId="{75151AD3-56D0-4892-9CC3-0245E0F61F03}" destId="{DD879645-BB58-407B-A47E-D1FA7C57DE19}" srcOrd="0" destOrd="0" parTransId="{DF9B7292-02E2-428F-9384-E2F91AD9145A}" sibTransId="{888118AD-0CFE-47C8-B0CF-5D705BEE4271}"/>
    <dgm:cxn modelId="{19EDE25D-542F-4DC6-A5AA-1E4E2817439B}" srcId="{C5E6BC8D-1A4E-42C8-8E2C-7EC17FC2E1D1}" destId="{36964C44-90A9-431D-9A15-FE50B618DB49}" srcOrd="1" destOrd="0" parTransId="{E14F2A38-FB6E-4499-9656-129CAFB723B7}" sibTransId="{BB5F391D-6918-4461-A41B-A35651428934}"/>
    <dgm:cxn modelId="{6232717E-325E-46C1-AF91-42CD920D08B5}" type="presOf" srcId="{7EA0333A-A76B-4554-9A2F-AD84A744B590}" destId="{9B31B566-F93C-4932-9C27-2AC260B106B4}" srcOrd="0" destOrd="2" presId="urn:microsoft.com/office/officeart/2005/8/layout/hList1"/>
    <dgm:cxn modelId="{21447794-36EF-4D5D-B30A-43DFDAD44097}" type="presOf" srcId="{09E2EDBB-FB3E-4B60-875C-23AF617F3985}" destId="{875AD089-2E66-469E-88C2-DFFE8330212E}" srcOrd="0" destOrd="0" presId="urn:microsoft.com/office/officeart/2005/8/layout/hList1"/>
    <dgm:cxn modelId="{98223DAE-E926-4944-8C77-DFCCBA513C07}" srcId="{75151AD3-56D0-4892-9CC3-0245E0F61F03}" destId="{955F3C1E-A3DC-472D-80C4-215B3AC1540C}" srcOrd="3" destOrd="0" parTransId="{85932BC0-AD75-42D0-842B-0DCB94FBC537}" sibTransId="{3B4E428A-983B-4F70-8123-C65BD32B0372}"/>
    <dgm:cxn modelId="{4F8C6138-289F-4844-9D6B-F8511B13ED2F}" type="presOf" srcId="{75151AD3-56D0-4892-9CC3-0245E0F61F03}" destId="{BD651282-0938-422C-9E95-11E748D01F8C}" srcOrd="0" destOrd="0" presId="urn:microsoft.com/office/officeart/2005/8/layout/hList1"/>
    <dgm:cxn modelId="{D6107C8A-421F-4EB2-AC8D-8A992AF506B4}" srcId="{C5E6BC8D-1A4E-42C8-8E2C-7EC17FC2E1D1}" destId="{BCDFA8FB-14BF-4115-A868-A89E787C3F2B}" srcOrd="2" destOrd="0" parTransId="{63223FFA-2254-416E-B2A3-6140B5473D6A}" sibTransId="{441D9FA9-45C0-4649-A853-4E9EB99EEE70}"/>
    <dgm:cxn modelId="{132B0D65-5D40-4FDC-A551-D3EA48642864}" type="presOf" srcId="{BCDFA8FB-14BF-4115-A868-A89E787C3F2B}" destId="{875AD089-2E66-469E-88C2-DFFE8330212E}" srcOrd="0" destOrd="2" presId="urn:microsoft.com/office/officeart/2005/8/layout/hList1"/>
    <dgm:cxn modelId="{01D107E3-E5B9-4907-ABB8-2DB11CE01133}" srcId="{75151AD3-56D0-4892-9CC3-0245E0F61F03}" destId="{D90E944B-112B-45F7-9482-1B887DCB9293}" srcOrd="1" destOrd="0" parTransId="{61DF09D1-6738-4AC5-8921-286F79697524}" sibTransId="{56EE36C9-7E6E-48F0-A5C2-4081083FEAF3}"/>
    <dgm:cxn modelId="{0839064A-C0A4-4793-98C9-AD59CECDA429}" srcId="{C032F1C4-CE23-4B17-8F24-BE6AC62B5DD2}" destId="{C8B9AACC-6090-4E93-B112-FEF419B2C8C0}" srcOrd="1" destOrd="0" parTransId="{A7E617ED-9935-4663-8F3F-C5929E3D596D}" sibTransId="{189DEA9E-C25E-4034-8501-E0959F0E50DA}"/>
    <dgm:cxn modelId="{DB6C073C-8D0D-468E-A740-B7FD6B4B106D}" type="presOf" srcId="{C8B9AACC-6090-4E93-B112-FEF419B2C8C0}" destId="{7C161E6A-A933-4F26-AC69-DB5355D2DFE6}" srcOrd="0" destOrd="0" presId="urn:microsoft.com/office/officeart/2005/8/layout/hList1"/>
    <dgm:cxn modelId="{74B7ED00-BE76-4572-87C2-EB09770D1261}" srcId="{75151AD3-56D0-4892-9CC3-0245E0F61F03}" destId="{7EA0333A-A76B-4554-9A2F-AD84A744B590}" srcOrd="2" destOrd="0" parTransId="{46659492-CD11-4CF8-9933-2764EF01F2FB}" sibTransId="{A0F6DC2B-EBED-4AF9-9582-FF6966299FF1}"/>
    <dgm:cxn modelId="{E8D81469-988D-45B3-B9EA-2D2573365D3C}" type="presOf" srcId="{DD879645-BB58-407B-A47E-D1FA7C57DE19}" destId="{9B31B566-F93C-4932-9C27-2AC260B106B4}" srcOrd="0" destOrd="0" presId="urn:microsoft.com/office/officeart/2005/8/layout/hList1"/>
    <dgm:cxn modelId="{A5C771A8-5982-496C-8BB1-DD6AA42FC231}" type="presOf" srcId="{C5E6BC8D-1A4E-42C8-8E2C-7EC17FC2E1D1}" destId="{98493B2B-A905-429A-BAEF-6EBFD0668D83}" srcOrd="0" destOrd="0" presId="urn:microsoft.com/office/officeart/2005/8/layout/hList1"/>
    <dgm:cxn modelId="{BCE5DB3A-467D-498D-996F-34F511A90A5C}" srcId="{C8B9AACC-6090-4E93-B112-FEF419B2C8C0}" destId="{C923180A-1F5E-4EDF-B1B4-BF296491DA39}" srcOrd="0" destOrd="0" parTransId="{64CF54F0-ABE1-4118-8E0E-503764491476}" sibTransId="{EAFD4255-150B-483D-854A-FCFF3E1C3818}"/>
    <dgm:cxn modelId="{6B400548-84AC-417D-86D0-57E015475FFF}" type="presOf" srcId="{36964C44-90A9-431D-9A15-FE50B618DB49}" destId="{875AD089-2E66-469E-88C2-DFFE8330212E}" srcOrd="0" destOrd="1" presId="urn:microsoft.com/office/officeart/2005/8/layout/hList1"/>
    <dgm:cxn modelId="{B8151A82-97B0-4A6B-96BC-6914694D949A}" srcId="{C032F1C4-CE23-4B17-8F24-BE6AC62B5DD2}" destId="{C5E6BC8D-1A4E-42C8-8E2C-7EC17FC2E1D1}" srcOrd="2" destOrd="0" parTransId="{D540C9D5-0D0F-4ED0-A8C6-5122EF89E0B8}" sibTransId="{3984F889-9155-4B34-8DCE-A8EECAF129A9}"/>
    <dgm:cxn modelId="{B3DE65D2-24BB-4268-AA0A-53ADA4D0C0D3}" srcId="{C032F1C4-CE23-4B17-8F24-BE6AC62B5DD2}" destId="{75151AD3-56D0-4892-9CC3-0245E0F61F03}" srcOrd="0" destOrd="0" parTransId="{251E6184-4BAA-4DDB-A10B-FABA4B4EC6AC}" sibTransId="{8D6B5241-E3C8-447A-AED6-C9C8EC5B134E}"/>
    <dgm:cxn modelId="{AF01BB1E-CDA9-4C7A-B669-F3C41CAC9605}" type="presOf" srcId="{31D43E24-D2BE-4593-A37D-0D4FCCA9CD05}" destId="{571D68AB-B350-4D5C-AB6A-ABC40C2D8986}" srcOrd="0" destOrd="1" presId="urn:microsoft.com/office/officeart/2005/8/layout/hList1"/>
    <dgm:cxn modelId="{0A1370D3-C46C-4A19-953E-F7B990C515A5}" srcId="{C8B9AACC-6090-4E93-B112-FEF419B2C8C0}" destId="{31D43E24-D2BE-4593-A37D-0D4FCCA9CD05}" srcOrd="1" destOrd="0" parTransId="{A08F1E42-BC9F-4E01-BE41-A64520640E77}" sibTransId="{B1FE47BB-48E0-4A60-9F37-1968218EA600}"/>
    <dgm:cxn modelId="{4C631DD3-E0ED-4145-A0AD-BAA291D1CC5D}" type="presOf" srcId="{C62B766F-1AB5-4231-A241-17BF8BA41870}" destId="{571D68AB-B350-4D5C-AB6A-ABC40C2D8986}" srcOrd="0" destOrd="2" presId="urn:microsoft.com/office/officeart/2005/8/layout/hList1"/>
    <dgm:cxn modelId="{C55140F9-8FB7-4843-9C39-528F8955E8FA}" type="presOf" srcId="{C032F1C4-CE23-4B17-8F24-BE6AC62B5DD2}" destId="{D87BED67-81A6-4D17-8D17-E76427E1E33B}" srcOrd="0" destOrd="0" presId="urn:microsoft.com/office/officeart/2005/8/layout/hList1"/>
    <dgm:cxn modelId="{0647B5F4-FEE2-41D2-9E58-740358B717DF}" type="presOf" srcId="{C923180A-1F5E-4EDF-B1B4-BF296491DA39}" destId="{571D68AB-B350-4D5C-AB6A-ABC40C2D8986}" srcOrd="0" destOrd="0" presId="urn:microsoft.com/office/officeart/2005/8/layout/hList1"/>
    <dgm:cxn modelId="{6DD02567-328A-478C-BC23-F00891D8AB87}" srcId="{C8B9AACC-6090-4E93-B112-FEF419B2C8C0}" destId="{C62B766F-1AB5-4231-A241-17BF8BA41870}" srcOrd="2" destOrd="0" parTransId="{DEE69A12-78CB-44F9-93B9-CB13DA65B763}" sibTransId="{5658CAB0-B56E-498D-B0C2-242711491418}"/>
    <dgm:cxn modelId="{44226887-8A60-4B4B-89E0-39A8759FD089}" type="presOf" srcId="{D90E944B-112B-45F7-9482-1B887DCB9293}" destId="{9B31B566-F93C-4932-9C27-2AC260B106B4}" srcOrd="0" destOrd="1" presId="urn:microsoft.com/office/officeart/2005/8/layout/hList1"/>
    <dgm:cxn modelId="{E4F42334-EB63-40DE-94BB-2D0F07F5D639}" srcId="{C5E6BC8D-1A4E-42C8-8E2C-7EC17FC2E1D1}" destId="{09E2EDBB-FB3E-4B60-875C-23AF617F3985}" srcOrd="0" destOrd="0" parTransId="{E5138E13-E922-4691-9380-87EA04CDF907}" sibTransId="{12A8F3F2-3EA0-4A05-ADCA-5CBAB885E305}"/>
    <dgm:cxn modelId="{5E7078FF-97A7-4EB6-B52A-ACD4A31A25A0}" type="presParOf" srcId="{D87BED67-81A6-4D17-8D17-E76427E1E33B}" destId="{3B4AE95A-9591-421D-A73D-8C752F096023}" srcOrd="0" destOrd="0" presId="urn:microsoft.com/office/officeart/2005/8/layout/hList1"/>
    <dgm:cxn modelId="{9F59A703-76C9-443D-A26E-FAEED66106A5}" type="presParOf" srcId="{3B4AE95A-9591-421D-A73D-8C752F096023}" destId="{BD651282-0938-422C-9E95-11E748D01F8C}" srcOrd="0" destOrd="0" presId="urn:microsoft.com/office/officeart/2005/8/layout/hList1"/>
    <dgm:cxn modelId="{1F3959CC-D909-404B-BBEF-6A5BFF78C7A3}" type="presParOf" srcId="{3B4AE95A-9591-421D-A73D-8C752F096023}" destId="{9B31B566-F93C-4932-9C27-2AC260B106B4}" srcOrd="1" destOrd="0" presId="urn:microsoft.com/office/officeart/2005/8/layout/hList1"/>
    <dgm:cxn modelId="{DB58917B-E84A-474C-82AB-B3C34E669197}" type="presParOf" srcId="{D87BED67-81A6-4D17-8D17-E76427E1E33B}" destId="{B63729D6-F3DB-48E7-93F1-D6F50BEF5888}" srcOrd="1" destOrd="0" presId="urn:microsoft.com/office/officeart/2005/8/layout/hList1"/>
    <dgm:cxn modelId="{A180CD1F-411F-4C0C-8DD7-40A6C2B37183}" type="presParOf" srcId="{D87BED67-81A6-4D17-8D17-E76427E1E33B}" destId="{72AAB9C0-3B52-40E5-B9E7-00904F9DBA3A}" srcOrd="2" destOrd="0" presId="urn:microsoft.com/office/officeart/2005/8/layout/hList1"/>
    <dgm:cxn modelId="{37054B85-70F2-4FD3-8C28-C42E1266C8F8}" type="presParOf" srcId="{72AAB9C0-3B52-40E5-B9E7-00904F9DBA3A}" destId="{7C161E6A-A933-4F26-AC69-DB5355D2DFE6}" srcOrd="0" destOrd="0" presId="urn:microsoft.com/office/officeart/2005/8/layout/hList1"/>
    <dgm:cxn modelId="{FE7042FB-E3F8-4E9F-935A-070A1DB699A6}" type="presParOf" srcId="{72AAB9C0-3B52-40E5-B9E7-00904F9DBA3A}" destId="{571D68AB-B350-4D5C-AB6A-ABC40C2D8986}" srcOrd="1" destOrd="0" presId="urn:microsoft.com/office/officeart/2005/8/layout/hList1"/>
    <dgm:cxn modelId="{C05129FA-33ED-4D75-BF08-EA2D7D48B940}" type="presParOf" srcId="{D87BED67-81A6-4D17-8D17-E76427E1E33B}" destId="{F7B218AC-2FBD-4F6D-AFE8-3263399BC2F7}" srcOrd="3" destOrd="0" presId="urn:microsoft.com/office/officeart/2005/8/layout/hList1"/>
    <dgm:cxn modelId="{AAF39F93-40D7-4424-B34B-8112AE05C4D6}" type="presParOf" srcId="{D87BED67-81A6-4D17-8D17-E76427E1E33B}" destId="{F7101213-BF46-4FD5-9C2C-E1DDF6F4C64B}" srcOrd="4" destOrd="0" presId="urn:microsoft.com/office/officeart/2005/8/layout/hList1"/>
    <dgm:cxn modelId="{EDA28480-5457-4CEA-BE02-0F3D128ECD3A}" type="presParOf" srcId="{F7101213-BF46-4FD5-9C2C-E1DDF6F4C64B}" destId="{98493B2B-A905-429A-BAEF-6EBFD0668D83}" srcOrd="0" destOrd="0" presId="urn:microsoft.com/office/officeart/2005/8/layout/hList1"/>
    <dgm:cxn modelId="{7FB0305B-BE26-4F8B-8BD0-E3315A818859}" type="presParOf" srcId="{F7101213-BF46-4FD5-9C2C-E1DDF6F4C64B}" destId="{875AD089-2E66-469E-88C2-DFFE8330212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DE50C9-6A62-45AC-AF42-A90DC46A3209}" type="doc">
      <dgm:prSet loTypeId="urn:microsoft.com/office/officeart/2005/8/layout/process3" loCatId="process" qsTypeId="urn:microsoft.com/office/officeart/2005/8/quickstyle/simple4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5F712884-449D-4DB5-9953-28B7C76B95EA}">
      <dgm:prSet phldrT="[Text]"/>
      <dgm:spPr/>
      <dgm:t>
        <a:bodyPr rtlCol="0"/>
        <a:lstStyle/>
        <a:p>
          <a:pPr rtl="0"/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1</a:t>
          </a:r>
        </a:p>
      </dgm:t>
    </dgm:pt>
    <dgm:pt modelId="{959B81DB-0329-4043-A334-D05EB5160B66}" type="parTrans" cxnId="{5BBBD0A9-97DA-480E-AD44-1947C76CE5E6}">
      <dgm:prSet/>
      <dgm:spPr/>
      <dgm:t>
        <a:bodyPr rtlCol="0"/>
        <a:lstStyle/>
        <a:p>
          <a:pPr rtl="0"/>
          <a:endParaRPr lang="en-US"/>
        </a:p>
      </dgm:t>
    </dgm:pt>
    <dgm:pt modelId="{EB5FE175-6B6D-4195-A86F-6DFA96778160}" type="sibTrans" cxnId="{5BBBD0A9-97DA-480E-AD44-1947C76CE5E6}">
      <dgm:prSet/>
      <dgm:spPr/>
      <dgm:t>
        <a:bodyPr rtlCol="0"/>
        <a:lstStyle/>
        <a:p>
          <a:pPr rtl="0"/>
          <a:endParaRPr lang="en-US"/>
        </a:p>
      </dgm:t>
    </dgm:pt>
    <dgm:pt modelId="{3C06DC45-D510-48CC-B9DC-C19564791119}">
      <dgm:prSet phldrT="[Text]"/>
      <dgm:spPr/>
      <dgm:t>
        <a:bodyPr rtlCol="0"/>
        <a:lstStyle/>
        <a:p>
          <a:pPr rtl="0"/>
          <a:r>
            <a:rPr lang="zh-CN" altLang="en-US" dirty="0" smtClean="0"/>
            <a:t>将</a:t>
          </a:r>
          <a:r>
            <a:rPr lang="en-US" altLang="zh-CN" dirty="0" smtClean="0"/>
            <a:t>demo</a:t>
          </a:r>
          <a:r>
            <a:rPr lang="zh-CN" altLang="en-US" dirty="0" smtClean="0"/>
            <a:t>程序运行起来，理解大致流程和原理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5F5C7C6-EB25-442A-AB0B-B47F97609474}" type="parTrans" cxnId="{55246683-0A80-455D-B6B5-2B2736293CF2}">
      <dgm:prSet/>
      <dgm:spPr/>
      <dgm:t>
        <a:bodyPr rtlCol="0"/>
        <a:lstStyle/>
        <a:p>
          <a:pPr rtl="0"/>
          <a:endParaRPr lang="en-US"/>
        </a:p>
      </dgm:t>
    </dgm:pt>
    <dgm:pt modelId="{D1AB7263-DC38-4830-9C45-C1403EA8E20B}" type="sibTrans" cxnId="{55246683-0A80-455D-B6B5-2B2736293CF2}">
      <dgm:prSet/>
      <dgm:spPr/>
      <dgm:t>
        <a:bodyPr rtlCol="0"/>
        <a:lstStyle/>
        <a:p>
          <a:pPr rtl="0"/>
          <a:endParaRPr lang="en-US"/>
        </a:p>
      </dgm:t>
    </dgm:pt>
    <dgm:pt modelId="{981C2CD8-7E8A-4682-8B5A-A510268B34AC}">
      <dgm:prSet phldrT="[Text]"/>
      <dgm:spPr/>
      <dgm:t>
        <a:bodyPr rtlCol="0"/>
        <a:lstStyle/>
        <a:p>
          <a:pPr rtl="0"/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2</a:t>
          </a:r>
        </a:p>
      </dgm:t>
    </dgm:pt>
    <dgm:pt modelId="{1185AE54-EDEE-4D55-93F6-F7D354ED7C11}" type="parTrans" cxnId="{D95BF8C4-EEA0-4AAE-8693-AFAC7500B286}">
      <dgm:prSet/>
      <dgm:spPr/>
      <dgm:t>
        <a:bodyPr rtlCol="0"/>
        <a:lstStyle/>
        <a:p>
          <a:pPr rtl="0"/>
          <a:endParaRPr lang="en-US"/>
        </a:p>
      </dgm:t>
    </dgm:pt>
    <dgm:pt modelId="{D7467A3A-2B78-4CDD-91C9-D96452997227}" type="sibTrans" cxnId="{D95BF8C4-EEA0-4AAE-8693-AFAC7500B286}">
      <dgm:prSet/>
      <dgm:spPr/>
      <dgm:t>
        <a:bodyPr rtlCol="0"/>
        <a:lstStyle/>
        <a:p>
          <a:pPr rtl="0"/>
          <a:endParaRPr lang="en-US"/>
        </a:p>
      </dgm:t>
    </dgm:pt>
    <dgm:pt modelId="{CF1FE966-0BB0-47ED-84B3-EC7AB055925F}">
      <dgm:prSet phldrT="[Text]"/>
      <dgm:spPr/>
      <dgm:t>
        <a:bodyPr rtlCol="0"/>
        <a:lstStyle/>
        <a:p>
          <a:pPr rtl="0"/>
          <a:r>
            <a:rPr lang="zh-CN" altLang="en-US" dirty="0" smtClean="0"/>
            <a:t>阅读并理解代码，修改</a:t>
          </a:r>
          <a:r>
            <a:rPr lang="en-US" altLang="zh-CN" dirty="0" smtClean="0"/>
            <a:t>demo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B956851-3BB2-4FF1-A9D6-4692FA0EFDCA}" type="parTrans" cxnId="{7A81218D-5146-40F9-9731-5BD21503537E}">
      <dgm:prSet/>
      <dgm:spPr/>
      <dgm:t>
        <a:bodyPr rtlCol="0"/>
        <a:lstStyle/>
        <a:p>
          <a:pPr rtl="0"/>
          <a:endParaRPr lang="en-US"/>
        </a:p>
      </dgm:t>
    </dgm:pt>
    <dgm:pt modelId="{831C3CE2-0F23-433C-85CA-9D194AAC5E20}" type="sibTrans" cxnId="{7A81218D-5146-40F9-9731-5BD21503537E}">
      <dgm:prSet/>
      <dgm:spPr/>
      <dgm:t>
        <a:bodyPr rtlCol="0"/>
        <a:lstStyle/>
        <a:p>
          <a:pPr rtl="0"/>
          <a:endParaRPr lang="en-US"/>
        </a:p>
      </dgm:t>
    </dgm:pt>
    <dgm:pt modelId="{DC2DF88C-35A0-4E30-A3E4-E002DC34F521}">
      <dgm:prSet phldrT="[Text]"/>
      <dgm:spPr/>
      <dgm:t>
        <a:bodyPr rtlCol="0"/>
        <a:lstStyle/>
        <a:p>
          <a:pPr rtl="0"/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步骤 3</a:t>
          </a:r>
        </a:p>
      </dgm:t>
    </dgm:pt>
    <dgm:pt modelId="{9BB88C43-2261-4EC7-A70D-463964685938}" type="parTrans" cxnId="{63D5015B-3865-4A4B-AEB1-FBEF0DE71B9A}">
      <dgm:prSet/>
      <dgm:spPr/>
      <dgm:t>
        <a:bodyPr rtlCol="0"/>
        <a:lstStyle/>
        <a:p>
          <a:pPr rtl="0"/>
          <a:endParaRPr lang="en-US"/>
        </a:p>
      </dgm:t>
    </dgm:pt>
    <dgm:pt modelId="{4DFC88DE-E0F0-4976-9B83-58EADA7CE300}" type="sibTrans" cxnId="{63D5015B-3865-4A4B-AEB1-FBEF0DE71B9A}">
      <dgm:prSet/>
      <dgm:spPr/>
      <dgm:t>
        <a:bodyPr rtlCol="0"/>
        <a:lstStyle/>
        <a:p>
          <a:pPr rtl="0"/>
          <a:endParaRPr lang="en-US"/>
        </a:p>
      </dgm:t>
    </dgm:pt>
    <dgm:pt modelId="{DF9FD532-8B13-446E-B6A3-59BDF574BCA8}">
      <dgm:prSet phldrT="[Text]"/>
      <dgm:spPr/>
      <dgm:t>
        <a:bodyPr rtlCol="0"/>
        <a:lstStyle/>
        <a:p>
          <a:pPr rtl="0"/>
          <a:r>
            <a:rPr lang="zh-CN" altLang="en-US" dirty="0" smtClean="0"/>
            <a:t>爬取</a:t>
          </a:r>
          <a:r>
            <a:rPr lang="en-US" altLang="zh-CN" dirty="0" err="1" smtClean="0"/>
            <a:t>dotnet</a:t>
          </a:r>
          <a:r>
            <a:rPr lang="zh-CN" altLang="en-US" dirty="0" smtClean="0"/>
            <a:t>和</a:t>
          </a:r>
          <a:r>
            <a:rPr lang="en-US" altLang="zh-CN" dirty="0" smtClean="0"/>
            <a:t>C#</a:t>
          </a:r>
          <a:r>
            <a:rPr lang="zh-CN" altLang="en-US" dirty="0" smtClean="0"/>
            <a:t>语言相关的</a:t>
          </a:r>
          <a:r>
            <a:rPr lang="en-US" altLang="zh-CN" dirty="0" err="1" smtClean="0"/>
            <a:t>github</a:t>
          </a:r>
          <a:r>
            <a:rPr lang="zh-CN" altLang="en-US" dirty="0" smtClean="0"/>
            <a:t>文件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A79FA23-5F3F-4F7D-B4AC-A9C282166E18}" type="parTrans" cxnId="{D998B319-C072-4BF0-B5CB-2075DB30B691}">
      <dgm:prSet/>
      <dgm:spPr/>
      <dgm:t>
        <a:bodyPr rtlCol="0"/>
        <a:lstStyle/>
        <a:p>
          <a:pPr rtl="0"/>
          <a:endParaRPr lang="en-US"/>
        </a:p>
      </dgm:t>
    </dgm:pt>
    <dgm:pt modelId="{31B32A6E-6E91-4EAA-96F6-92A0035B120A}" type="sibTrans" cxnId="{D998B319-C072-4BF0-B5CB-2075DB30B691}">
      <dgm:prSet/>
      <dgm:spPr/>
      <dgm:t>
        <a:bodyPr rtlCol="0"/>
        <a:lstStyle/>
        <a:p>
          <a:pPr rtl="0"/>
          <a:endParaRPr lang="en-US"/>
        </a:p>
      </dgm:t>
    </dgm:pt>
    <dgm:pt modelId="{FDB6D5C0-0ED5-4B9D-9E48-126ED2C433C3}" type="pres">
      <dgm:prSet presAssocID="{CADE50C9-6A62-45AC-AF42-A90DC46A320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FDB6B04-AAD5-42A2-8A40-C0EC4077F01E}" type="pres">
      <dgm:prSet presAssocID="{5F712884-449D-4DB5-9953-28B7C76B95EA}" presName="composite" presStyleCnt="0"/>
      <dgm:spPr/>
    </dgm:pt>
    <dgm:pt modelId="{EF3A946E-96B3-4628-91EB-8B0A2A37DDB1}" type="pres">
      <dgm:prSet presAssocID="{5F712884-449D-4DB5-9953-28B7C76B95E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52839F-D941-4E3B-BA68-AC653DAEAE4C}" type="pres">
      <dgm:prSet presAssocID="{5F712884-449D-4DB5-9953-28B7C76B95EA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9AFA4903-C1AC-4872-B8FC-33B461DA35FC}" type="pres">
      <dgm:prSet presAssocID="{5F712884-449D-4DB5-9953-28B7C76B95EA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B2D37A-6F50-4E0F-B305-9EB4D512D773}" type="pres">
      <dgm:prSet presAssocID="{EB5FE175-6B6D-4195-A86F-6DFA96778160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ADE18D45-E3E4-4C40-8D6C-3AC62ACE8299}" type="pres">
      <dgm:prSet presAssocID="{EB5FE175-6B6D-4195-A86F-6DFA96778160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4D30E82E-B1D1-4836-AA5D-2AD3F6A52082}" type="pres">
      <dgm:prSet presAssocID="{981C2CD8-7E8A-4682-8B5A-A510268B34AC}" presName="composite" presStyleCnt="0"/>
      <dgm:spPr/>
    </dgm:pt>
    <dgm:pt modelId="{C084451C-3DBC-48CF-A871-B521FE90830A}" type="pres">
      <dgm:prSet presAssocID="{981C2CD8-7E8A-4682-8B5A-A510268B34A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9D4F23-83F6-4C7C-9B29-72BF90EFE2CC}" type="pres">
      <dgm:prSet presAssocID="{981C2CD8-7E8A-4682-8B5A-A510268B34AC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032BAEB6-0FB1-4780-AF60-2EFB8C965C77}" type="pres">
      <dgm:prSet presAssocID="{981C2CD8-7E8A-4682-8B5A-A510268B34AC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DC82A2-8D59-472B-BE22-46F053C16CD5}" type="pres">
      <dgm:prSet presAssocID="{D7467A3A-2B78-4CDD-91C9-D96452997227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E38B4FCE-9678-4085-AB99-40595BD6EB1C}" type="pres">
      <dgm:prSet presAssocID="{D7467A3A-2B78-4CDD-91C9-D96452997227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A7DAE057-DF90-4B1D-8997-39328454C8BF}" type="pres">
      <dgm:prSet presAssocID="{DC2DF88C-35A0-4E30-A3E4-E002DC34F521}" presName="composite" presStyleCnt="0"/>
      <dgm:spPr/>
    </dgm:pt>
    <dgm:pt modelId="{D297B747-A2CF-41E4-A59D-391BC474F135}" type="pres">
      <dgm:prSet presAssocID="{DC2DF88C-35A0-4E30-A3E4-E002DC34F52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F185BD-956E-4777-8763-980278E426BB}" type="pres">
      <dgm:prSet presAssocID="{DC2DF88C-35A0-4E30-A3E4-E002DC34F521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1526152F-906E-4121-A143-DD130A011105}" type="pres">
      <dgm:prSet presAssocID="{DC2DF88C-35A0-4E30-A3E4-E002DC34F521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998B319-C072-4BF0-B5CB-2075DB30B691}" srcId="{DC2DF88C-35A0-4E30-A3E4-E002DC34F521}" destId="{DF9FD532-8B13-446E-B6A3-59BDF574BCA8}" srcOrd="0" destOrd="0" parTransId="{3A79FA23-5F3F-4F7D-B4AC-A9C282166E18}" sibTransId="{31B32A6E-6E91-4EAA-96F6-92A0035B120A}"/>
    <dgm:cxn modelId="{7A81218D-5146-40F9-9731-5BD21503537E}" srcId="{981C2CD8-7E8A-4682-8B5A-A510268B34AC}" destId="{CF1FE966-0BB0-47ED-84B3-EC7AB055925F}" srcOrd="0" destOrd="0" parTransId="{FB956851-3BB2-4FF1-A9D6-4692FA0EFDCA}" sibTransId="{831C3CE2-0F23-433C-85CA-9D194AAC5E20}"/>
    <dgm:cxn modelId="{D95BF8C4-EEA0-4AAE-8693-AFAC7500B286}" srcId="{CADE50C9-6A62-45AC-AF42-A90DC46A3209}" destId="{981C2CD8-7E8A-4682-8B5A-A510268B34AC}" srcOrd="1" destOrd="0" parTransId="{1185AE54-EDEE-4D55-93F6-F7D354ED7C11}" sibTransId="{D7467A3A-2B78-4CDD-91C9-D96452997227}"/>
    <dgm:cxn modelId="{B2733D3B-E352-4F5C-889A-1B9ECD5F8F60}" type="presOf" srcId="{EB5FE175-6B6D-4195-A86F-6DFA96778160}" destId="{B4B2D37A-6F50-4E0F-B305-9EB4D512D773}" srcOrd="0" destOrd="0" presId="urn:microsoft.com/office/officeart/2005/8/layout/process3"/>
    <dgm:cxn modelId="{9197A1EF-40BA-4A00-90BC-61CBC94FE8A7}" type="presOf" srcId="{3C06DC45-D510-48CC-B9DC-C19564791119}" destId="{9AFA4903-C1AC-4872-B8FC-33B461DA35FC}" srcOrd="0" destOrd="0" presId="urn:microsoft.com/office/officeart/2005/8/layout/process3"/>
    <dgm:cxn modelId="{5BDE1DA6-E08E-43FF-BCA1-46EC3454F22A}" type="presOf" srcId="{5F712884-449D-4DB5-9953-28B7C76B95EA}" destId="{EF3A946E-96B3-4628-91EB-8B0A2A37DDB1}" srcOrd="0" destOrd="0" presId="urn:microsoft.com/office/officeart/2005/8/layout/process3"/>
    <dgm:cxn modelId="{AABA8D8C-E800-4FDC-8C5F-A5D82041D563}" type="presOf" srcId="{CF1FE966-0BB0-47ED-84B3-EC7AB055925F}" destId="{032BAEB6-0FB1-4780-AF60-2EFB8C965C77}" srcOrd="0" destOrd="0" presId="urn:microsoft.com/office/officeart/2005/8/layout/process3"/>
    <dgm:cxn modelId="{F188FC37-C998-4CDB-85A2-EBB389808248}" type="presOf" srcId="{981C2CD8-7E8A-4682-8B5A-A510268B34AC}" destId="{B29D4F23-83F6-4C7C-9B29-72BF90EFE2CC}" srcOrd="1" destOrd="0" presId="urn:microsoft.com/office/officeart/2005/8/layout/process3"/>
    <dgm:cxn modelId="{654B2758-BB63-4A67-9FA8-BFB78F357825}" type="presOf" srcId="{DC2DF88C-35A0-4E30-A3E4-E002DC34F521}" destId="{D297B747-A2CF-41E4-A59D-391BC474F135}" srcOrd="0" destOrd="0" presId="urn:microsoft.com/office/officeart/2005/8/layout/process3"/>
    <dgm:cxn modelId="{BB6865B8-A688-4FC4-AFAA-E66324174F02}" type="presOf" srcId="{5F712884-449D-4DB5-9953-28B7C76B95EA}" destId="{E252839F-D941-4E3B-BA68-AC653DAEAE4C}" srcOrd="1" destOrd="0" presId="urn:microsoft.com/office/officeart/2005/8/layout/process3"/>
    <dgm:cxn modelId="{63D5015B-3865-4A4B-AEB1-FBEF0DE71B9A}" srcId="{CADE50C9-6A62-45AC-AF42-A90DC46A3209}" destId="{DC2DF88C-35A0-4E30-A3E4-E002DC34F521}" srcOrd="2" destOrd="0" parTransId="{9BB88C43-2261-4EC7-A70D-463964685938}" sibTransId="{4DFC88DE-E0F0-4976-9B83-58EADA7CE300}"/>
    <dgm:cxn modelId="{93006ACD-B004-4B1F-B0D0-6C85222A28DE}" type="presOf" srcId="{EB5FE175-6B6D-4195-A86F-6DFA96778160}" destId="{ADE18D45-E3E4-4C40-8D6C-3AC62ACE8299}" srcOrd="1" destOrd="0" presId="urn:microsoft.com/office/officeart/2005/8/layout/process3"/>
    <dgm:cxn modelId="{AF250757-46ED-49A3-A2B4-276D1B47F666}" type="presOf" srcId="{CADE50C9-6A62-45AC-AF42-A90DC46A3209}" destId="{FDB6D5C0-0ED5-4B9D-9E48-126ED2C433C3}" srcOrd="0" destOrd="0" presId="urn:microsoft.com/office/officeart/2005/8/layout/process3"/>
    <dgm:cxn modelId="{A5C9FCE5-8766-426B-B5BE-B83931DD52CA}" type="presOf" srcId="{D7467A3A-2B78-4CDD-91C9-D96452997227}" destId="{E38B4FCE-9678-4085-AB99-40595BD6EB1C}" srcOrd="1" destOrd="0" presId="urn:microsoft.com/office/officeart/2005/8/layout/process3"/>
    <dgm:cxn modelId="{C0883AEA-830B-4AD2-96BF-9E39D8362AB2}" type="presOf" srcId="{DC2DF88C-35A0-4E30-A3E4-E002DC34F521}" destId="{ABF185BD-956E-4777-8763-980278E426BB}" srcOrd="1" destOrd="0" presId="urn:microsoft.com/office/officeart/2005/8/layout/process3"/>
    <dgm:cxn modelId="{5BBBD0A9-97DA-480E-AD44-1947C76CE5E6}" srcId="{CADE50C9-6A62-45AC-AF42-A90DC46A3209}" destId="{5F712884-449D-4DB5-9953-28B7C76B95EA}" srcOrd="0" destOrd="0" parTransId="{959B81DB-0329-4043-A334-D05EB5160B66}" sibTransId="{EB5FE175-6B6D-4195-A86F-6DFA96778160}"/>
    <dgm:cxn modelId="{762AB07F-C728-41D8-9B57-DB011D1EC3F0}" type="presOf" srcId="{DF9FD532-8B13-446E-B6A3-59BDF574BCA8}" destId="{1526152F-906E-4121-A143-DD130A011105}" srcOrd="0" destOrd="0" presId="urn:microsoft.com/office/officeart/2005/8/layout/process3"/>
    <dgm:cxn modelId="{55246683-0A80-455D-B6B5-2B2736293CF2}" srcId="{5F712884-449D-4DB5-9953-28B7C76B95EA}" destId="{3C06DC45-D510-48CC-B9DC-C19564791119}" srcOrd="0" destOrd="0" parTransId="{65F5C7C6-EB25-442A-AB0B-B47F97609474}" sibTransId="{D1AB7263-DC38-4830-9C45-C1403EA8E20B}"/>
    <dgm:cxn modelId="{3F4BEE9E-8D26-4AD2-ADA0-D76B4E28C08E}" type="presOf" srcId="{981C2CD8-7E8A-4682-8B5A-A510268B34AC}" destId="{C084451C-3DBC-48CF-A871-B521FE90830A}" srcOrd="0" destOrd="0" presId="urn:microsoft.com/office/officeart/2005/8/layout/process3"/>
    <dgm:cxn modelId="{7C7C1ACA-D121-4A09-BFF4-2A57A30D871A}" type="presOf" srcId="{D7467A3A-2B78-4CDD-91C9-D96452997227}" destId="{84DC82A2-8D59-472B-BE22-46F053C16CD5}" srcOrd="0" destOrd="0" presId="urn:microsoft.com/office/officeart/2005/8/layout/process3"/>
    <dgm:cxn modelId="{2B1E6CD2-9E99-4BF4-91F4-6569897959CC}" type="presParOf" srcId="{FDB6D5C0-0ED5-4B9D-9E48-126ED2C433C3}" destId="{CFDB6B04-AAD5-42A2-8A40-C0EC4077F01E}" srcOrd="0" destOrd="0" presId="urn:microsoft.com/office/officeart/2005/8/layout/process3"/>
    <dgm:cxn modelId="{1E36B744-698A-4110-8366-45A5C14FAB2F}" type="presParOf" srcId="{CFDB6B04-AAD5-42A2-8A40-C0EC4077F01E}" destId="{EF3A946E-96B3-4628-91EB-8B0A2A37DDB1}" srcOrd="0" destOrd="0" presId="urn:microsoft.com/office/officeart/2005/8/layout/process3"/>
    <dgm:cxn modelId="{A8E72DFA-2E76-423D-B051-4B4AE1F43988}" type="presParOf" srcId="{CFDB6B04-AAD5-42A2-8A40-C0EC4077F01E}" destId="{E252839F-D941-4E3B-BA68-AC653DAEAE4C}" srcOrd="1" destOrd="0" presId="urn:microsoft.com/office/officeart/2005/8/layout/process3"/>
    <dgm:cxn modelId="{C743754D-872F-4CB7-98AB-907F3F8DF9A9}" type="presParOf" srcId="{CFDB6B04-AAD5-42A2-8A40-C0EC4077F01E}" destId="{9AFA4903-C1AC-4872-B8FC-33B461DA35FC}" srcOrd="2" destOrd="0" presId="urn:microsoft.com/office/officeart/2005/8/layout/process3"/>
    <dgm:cxn modelId="{3ACFCAB8-326A-415A-9D3E-264698501C9F}" type="presParOf" srcId="{FDB6D5C0-0ED5-4B9D-9E48-126ED2C433C3}" destId="{B4B2D37A-6F50-4E0F-B305-9EB4D512D773}" srcOrd="1" destOrd="0" presId="urn:microsoft.com/office/officeart/2005/8/layout/process3"/>
    <dgm:cxn modelId="{4CA85728-BF05-4EA0-AC81-26EEF58DACD1}" type="presParOf" srcId="{B4B2D37A-6F50-4E0F-B305-9EB4D512D773}" destId="{ADE18D45-E3E4-4C40-8D6C-3AC62ACE8299}" srcOrd="0" destOrd="0" presId="urn:microsoft.com/office/officeart/2005/8/layout/process3"/>
    <dgm:cxn modelId="{B7963F07-84FF-4AB4-85F0-AEA6E7572C23}" type="presParOf" srcId="{FDB6D5C0-0ED5-4B9D-9E48-126ED2C433C3}" destId="{4D30E82E-B1D1-4836-AA5D-2AD3F6A52082}" srcOrd="2" destOrd="0" presId="urn:microsoft.com/office/officeart/2005/8/layout/process3"/>
    <dgm:cxn modelId="{8AD50803-D73D-48EA-A1D7-A97D4337B166}" type="presParOf" srcId="{4D30E82E-B1D1-4836-AA5D-2AD3F6A52082}" destId="{C084451C-3DBC-48CF-A871-B521FE90830A}" srcOrd="0" destOrd="0" presId="urn:microsoft.com/office/officeart/2005/8/layout/process3"/>
    <dgm:cxn modelId="{AEA58724-A211-4DEF-A1A2-6D535F31212A}" type="presParOf" srcId="{4D30E82E-B1D1-4836-AA5D-2AD3F6A52082}" destId="{B29D4F23-83F6-4C7C-9B29-72BF90EFE2CC}" srcOrd="1" destOrd="0" presId="urn:microsoft.com/office/officeart/2005/8/layout/process3"/>
    <dgm:cxn modelId="{A4F0F5F4-B969-4CF0-ABDB-3EB68E784446}" type="presParOf" srcId="{4D30E82E-B1D1-4836-AA5D-2AD3F6A52082}" destId="{032BAEB6-0FB1-4780-AF60-2EFB8C965C77}" srcOrd="2" destOrd="0" presId="urn:microsoft.com/office/officeart/2005/8/layout/process3"/>
    <dgm:cxn modelId="{6D9E19E4-6D00-48A3-A816-3A0A4C255CFD}" type="presParOf" srcId="{FDB6D5C0-0ED5-4B9D-9E48-126ED2C433C3}" destId="{84DC82A2-8D59-472B-BE22-46F053C16CD5}" srcOrd="3" destOrd="0" presId="urn:microsoft.com/office/officeart/2005/8/layout/process3"/>
    <dgm:cxn modelId="{75C033CD-1209-4B0E-A244-CCC6C5DA69E7}" type="presParOf" srcId="{84DC82A2-8D59-472B-BE22-46F053C16CD5}" destId="{E38B4FCE-9678-4085-AB99-40595BD6EB1C}" srcOrd="0" destOrd="0" presId="urn:microsoft.com/office/officeart/2005/8/layout/process3"/>
    <dgm:cxn modelId="{49EDC91B-50FF-4365-926C-F2278594A3F7}" type="presParOf" srcId="{FDB6D5C0-0ED5-4B9D-9E48-126ED2C433C3}" destId="{A7DAE057-DF90-4B1D-8997-39328454C8BF}" srcOrd="4" destOrd="0" presId="urn:microsoft.com/office/officeart/2005/8/layout/process3"/>
    <dgm:cxn modelId="{8DCC3BCF-5F21-459E-BFF8-E61E04BC6115}" type="presParOf" srcId="{A7DAE057-DF90-4B1D-8997-39328454C8BF}" destId="{D297B747-A2CF-41E4-A59D-391BC474F135}" srcOrd="0" destOrd="0" presId="urn:microsoft.com/office/officeart/2005/8/layout/process3"/>
    <dgm:cxn modelId="{45F2F7F4-A821-41D8-97FE-1BCC41637512}" type="presParOf" srcId="{A7DAE057-DF90-4B1D-8997-39328454C8BF}" destId="{ABF185BD-956E-4777-8763-980278E426BB}" srcOrd="1" destOrd="0" presId="urn:microsoft.com/office/officeart/2005/8/layout/process3"/>
    <dgm:cxn modelId="{9E83D103-F9A6-4857-9AB9-FDE9BD76651D}" type="presParOf" srcId="{A7DAE057-DF90-4B1D-8997-39328454C8BF}" destId="{1526152F-906E-4121-A143-DD130A01110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DE50C9-6A62-45AC-AF42-A90DC46A3209}" type="doc">
      <dgm:prSet loTypeId="urn:microsoft.com/office/officeart/2005/8/layout/process3" loCatId="process" qsTypeId="urn:microsoft.com/office/officeart/2005/8/quickstyle/simple4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5F712884-449D-4DB5-9953-28B7C76B95EA}">
      <dgm:prSet phldrT="[Text]"/>
      <dgm:spPr/>
      <dgm:t>
        <a:bodyPr rtlCol="0"/>
        <a:lstStyle/>
        <a:p>
          <a:pPr rtl="0"/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1</a:t>
          </a:r>
        </a:p>
      </dgm:t>
    </dgm:pt>
    <dgm:pt modelId="{959B81DB-0329-4043-A334-D05EB5160B66}" type="parTrans" cxnId="{5BBBD0A9-97DA-480E-AD44-1947C76CE5E6}">
      <dgm:prSet/>
      <dgm:spPr/>
      <dgm:t>
        <a:bodyPr rtlCol="0"/>
        <a:lstStyle/>
        <a:p>
          <a:pPr rtl="0"/>
          <a:endParaRPr lang="en-US"/>
        </a:p>
      </dgm:t>
    </dgm:pt>
    <dgm:pt modelId="{EB5FE175-6B6D-4195-A86F-6DFA96778160}" type="sibTrans" cxnId="{5BBBD0A9-97DA-480E-AD44-1947C76CE5E6}">
      <dgm:prSet/>
      <dgm:spPr/>
      <dgm:t>
        <a:bodyPr rtlCol="0"/>
        <a:lstStyle/>
        <a:p>
          <a:pPr rtl="0"/>
          <a:endParaRPr lang="en-US"/>
        </a:p>
      </dgm:t>
    </dgm:pt>
    <dgm:pt modelId="{3C06DC45-D510-48CC-B9DC-C19564791119}">
      <dgm:prSet phldrT="[Text]"/>
      <dgm:spPr/>
      <dgm:t>
        <a:bodyPr rtlCol="0"/>
        <a:lstStyle/>
        <a:p>
          <a:pPr rtl="0"/>
          <a:r>
            <a:rPr lang="en-US" b="0" i="0" dirty="0" smtClean="0"/>
            <a:t>Get clone </a:t>
          </a:r>
          <a:r>
            <a:rPr lang="en-US" b="0" i="0" dirty="0" err="1" smtClean="0"/>
            <a:t>dotnet</a:t>
          </a:r>
          <a:r>
            <a:rPr lang="en-US" b="0" i="0" dirty="0" smtClean="0"/>
            <a:t> runtime from </a:t>
          </a:r>
          <a:r>
            <a:rPr lang="en-US" b="0" i="0" dirty="0" err="1" smtClean="0"/>
            <a:t>github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5F5C7C6-EB25-442A-AB0B-B47F97609474}" type="parTrans" cxnId="{55246683-0A80-455D-B6B5-2B2736293CF2}">
      <dgm:prSet/>
      <dgm:spPr/>
      <dgm:t>
        <a:bodyPr rtlCol="0"/>
        <a:lstStyle/>
        <a:p>
          <a:pPr rtl="0"/>
          <a:endParaRPr lang="en-US"/>
        </a:p>
      </dgm:t>
    </dgm:pt>
    <dgm:pt modelId="{D1AB7263-DC38-4830-9C45-C1403EA8E20B}" type="sibTrans" cxnId="{55246683-0A80-455D-B6B5-2B2736293CF2}">
      <dgm:prSet/>
      <dgm:spPr/>
      <dgm:t>
        <a:bodyPr rtlCol="0"/>
        <a:lstStyle/>
        <a:p>
          <a:pPr rtl="0"/>
          <a:endParaRPr lang="en-US"/>
        </a:p>
      </dgm:t>
    </dgm:pt>
    <dgm:pt modelId="{981C2CD8-7E8A-4682-8B5A-A510268B34AC}">
      <dgm:prSet phldrT="[Text]"/>
      <dgm:spPr/>
      <dgm:t>
        <a:bodyPr rtlCol="0"/>
        <a:lstStyle/>
        <a:p>
          <a:pPr rtl="0"/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2</a:t>
          </a:r>
        </a:p>
      </dgm:t>
    </dgm:pt>
    <dgm:pt modelId="{1185AE54-EDEE-4D55-93F6-F7D354ED7C11}" type="parTrans" cxnId="{D95BF8C4-EEA0-4AAE-8693-AFAC7500B286}">
      <dgm:prSet/>
      <dgm:spPr/>
      <dgm:t>
        <a:bodyPr rtlCol="0"/>
        <a:lstStyle/>
        <a:p>
          <a:pPr rtl="0"/>
          <a:endParaRPr lang="en-US"/>
        </a:p>
      </dgm:t>
    </dgm:pt>
    <dgm:pt modelId="{D7467A3A-2B78-4CDD-91C9-D96452997227}" type="sibTrans" cxnId="{D95BF8C4-EEA0-4AAE-8693-AFAC7500B286}">
      <dgm:prSet/>
      <dgm:spPr/>
      <dgm:t>
        <a:bodyPr rtlCol="0"/>
        <a:lstStyle/>
        <a:p>
          <a:pPr rtl="0"/>
          <a:endParaRPr lang="en-US"/>
        </a:p>
      </dgm:t>
    </dgm:pt>
    <dgm:pt modelId="{CF1FE966-0BB0-47ED-84B3-EC7AB055925F}">
      <dgm:prSet phldrT="[Text]"/>
      <dgm:spPr/>
      <dgm:t>
        <a:bodyPr rtlCol="0"/>
        <a:lstStyle/>
        <a:p>
          <a:pPr rtl="0"/>
          <a:r>
            <a:rPr lang="en-US" b="0" i="0" dirty="0" smtClean="0"/>
            <a:t>Requirements to build </a:t>
          </a:r>
          <a:r>
            <a:rPr lang="en-US" b="0" i="0" dirty="0" err="1" smtClean="0"/>
            <a:t>dotnet</a:t>
          </a:r>
          <a:r>
            <a:rPr lang="en-US" b="0" i="0" dirty="0" smtClean="0"/>
            <a:t> runtime on Windows.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B956851-3BB2-4FF1-A9D6-4692FA0EFDCA}" type="parTrans" cxnId="{7A81218D-5146-40F9-9731-5BD21503537E}">
      <dgm:prSet/>
      <dgm:spPr/>
      <dgm:t>
        <a:bodyPr rtlCol="0"/>
        <a:lstStyle/>
        <a:p>
          <a:pPr rtl="0"/>
          <a:endParaRPr lang="en-US"/>
        </a:p>
      </dgm:t>
    </dgm:pt>
    <dgm:pt modelId="{831C3CE2-0F23-433C-85CA-9D194AAC5E20}" type="sibTrans" cxnId="{7A81218D-5146-40F9-9731-5BD21503537E}">
      <dgm:prSet/>
      <dgm:spPr/>
      <dgm:t>
        <a:bodyPr rtlCol="0"/>
        <a:lstStyle/>
        <a:p>
          <a:pPr rtl="0"/>
          <a:endParaRPr lang="en-US"/>
        </a:p>
      </dgm:t>
    </dgm:pt>
    <dgm:pt modelId="{DC2DF88C-35A0-4E30-A3E4-E002DC34F521}">
      <dgm:prSet phldrT="[Text]"/>
      <dgm:spPr/>
      <dgm:t>
        <a:bodyPr rtlCol="0"/>
        <a:lstStyle/>
        <a:p>
          <a:pPr rtl="0"/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步骤 3</a:t>
          </a:r>
        </a:p>
      </dgm:t>
    </dgm:pt>
    <dgm:pt modelId="{9BB88C43-2261-4EC7-A70D-463964685938}" type="parTrans" cxnId="{63D5015B-3865-4A4B-AEB1-FBEF0DE71B9A}">
      <dgm:prSet/>
      <dgm:spPr/>
      <dgm:t>
        <a:bodyPr rtlCol="0"/>
        <a:lstStyle/>
        <a:p>
          <a:pPr rtl="0"/>
          <a:endParaRPr lang="en-US"/>
        </a:p>
      </dgm:t>
    </dgm:pt>
    <dgm:pt modelId="{4DFC88DE-E0F0-4976-9B83-58EADA7CE300}" type="sibTrans" cxnId="{63D5015B-3865-4A4B-AEB1-FBEF0DE71B9A}">
      <dgm:prSet/>
      <dgm:spPr/>
      <dgm:t>
        <a:bodyPr rtlCol="0"/>
        <a:lstStyle/>
        <a:p>
          <a:pPr rtl="0"/>
          <a:endParaRPr lang="en-US"/>
        </a:p>
      </dgm:t>
    </dgm:pt>
    <dgm:pt modelId="{DF9FD532-8B13-446E-B6A3-59BDF574BCA8}">
      <dgm:prSet phldrT="[Text]"/>
      <dgm:spPr/>
      <dgm:t>
        <a:bodyPr rtlCol="0"/>
        <a:lstStyle/>
        <a:p>
          <a:pPr rtl="0"/>
          <a:r>
            <a:rPr lang="en-US" b="0" i="0" dirty="0" smtClean="0"/>
            <a:t>Build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A79FA23-5F3F-4F7D-B4AC-A9C282166E18}" type="parTrans" cxnId="{D998B319-C072-4BF0-B5CB-2075DB30B691}">
      <dgm:prSet/>
      <dgm:spPr/>
      <dgm:t>
        <a:bodyPr rtlCol="0"/>
        <a:lstStyle/>
        <a:p>
          <a:pPr rtl="0"/>
          <a:endParaRPr lang="en-US"/>
        </a:p>
      </dgm:t>
    </dgm:pt>
    <dgm:pt modelId="{31B32A6E-6E91-4EAA-96F6-92A0035B120A}" type="sibTrans" cxnId="{D998B319-C072-4BF0-B5CB-2075DB30B691}">
      <dgm:prSet/>
      <dgm:spPr/>
      <dgm:t>
        <a:bodyPr rtlCol="0"/>
        <a:lstStyle/>
        <a:p>
          <a:pPr rtl="0"/>
          <a:endParaRPr lang="en-US"/>
        </a:p>
      </dgm:t>
    </dgm:pt>
    <dgm:pt modelId="{FDB6D5C0-0ED5-4B9D-9E48-126ED2C433C3}" type="pres">
      <dgm:prSet presAssocID="{CADE50C9-6A62-45AC-AF42-A90DC46A320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FDB6B04-AAD5-42A2-8A40-C0EC4077F01E}" type="pres">
      <dgm:prSet presAssocID="{5F712884-449D-4DB5-9953-28B7C76B95EA}" presName="composite" presStyleCnt="0"/>
      <dgm:spPr/>
    </dgm:pt>
    <dgm:pt modelId="{EF3A946E-96B3-4628-91EB-8B0A2A37DDB1}" type="pres">
      <dgm:prSet presAssocID="{5F712884-449D-4DB5-9953-28B7C76B95E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52839F-D941-4E3B-BA68-AC653DAEAE4C}" type="pres">
      <dgm:prSet presAssocID="{5F712884-449D-4DB5-9953-28B7C76B95EA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9AFA4903-C1AC-4872-B8FC-33B461DA35FC}" type="pres">
      <dgm:prSet presAssocID="{5F712884-449D-4DB5-9953-28B7C76B95EA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B2D37A-6F50-4E0F-B305-9EB4D512D773}" type="pres">
      <dgm:prSet presAssocID="{EB5FE175-6B6D-4195-A86F-6DFA96778160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ADE18D45-E3E4-4C40-8D6C-3AC62ACE8299}" type="pres">
      <dgm:prSet presAssocID="{EB5FE175-6B6D-4195-A86F-6DFA96778160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4D30E82E-B1D1-4836-AA5D-2AD3F6A52082}" type="pres">
      <dgm:prSet presAssocID="{981C2CD8-7E8A-4682-8B5A-A510268B34AC}" presName="composite" presStyleCnt="0"/>
      <dgm:spPr/>
    </dgm:pt>
    <dgm:pt modelId="{C084451C-3DBC-48CF-A871-B521FE90830A}" type="pres">
      <dgm:prSet presAssocID="{981C2CD8-7E8A-4682-8B5A-A510268B34A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9D4F23-83F6-4C7C-9B29-72BF90EFE2CC}" type="pres">
      <dgm:prSet presAssocID="{981C2CD8-7E8A-4682-8B5A-A510268B34AC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032BAEB6-0FB1-4780-AF60-2EFB8C965C77}" type="pres">
      <dgm:prSet presAssocID="{981C2CD8-7E8A-4682-8B5A-A510268B34AC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DC82A2-8D59-472B-BE22-46F053C16CD5}" type="pres">
      <dgm:prSet presAssocID="{D7467A3A-2B78-4CDD-91C9-D96452997227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E38B4FCE-9678-4085-AB99-40595BD6EB1C}" type="pres">
      <dgm:prSet presAssocID="{D7467A3A-2B78-4CDD-91C9-D96452997227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A7DAE057-DF90-4B1D-8997-39328454C8BF}" type="pres">
      <dgm:prSet presAssocID="{DC2DF88C-35A0-4E30-A3E4-E002DC34F521}" presName="composite" presStyleCnt="0"/>
      <dgm:spPr/>
    </dgm:pt>
    <dgm:pt modelId="{D297B747-A2CF-41E4-A59D-391BC474F135}" type="pres">
      <dgm:prSet presAssocID="{DC2DF88C-35A0-4E30-A3E4-E002DC34F52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F185BD-956E-4777-8763-980278E426BB}" type="pres">
      <dgm:prSet presAssocID="{DC2DF88C-35A0-4E30-A3E4-E002DC34F521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1526152F-906E-4121-A143-DD130A011105}" type="pres">
      <dgm:prSet presAssocID="{DC2DF88C-35A0-4E30-A3E4-E002DC34F521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998B319-C072-4BF0-B5CB-2075DB30B691}" srcId="{DC2DF88C-35A0-4E30-A3E4-E002DC34F521}" destId="{DF9FD532-8B13-446E-B6A3-59BDF574BCA8}" srcOrd="0" destOrd="0" parTransId="{3A79FA23-5F3F-4F7D-B4AC-A9C282166E18}" sibTransId="{31B32A6E-6E91-4EAA-96F6-92A0035B120A}"/>
    <dgm:cxn modelId="{7A81218D-5146-40F9-9731-5BD21503537E}" srcId="{981C2CD8-7E8A-4682-8B5A-A510268B34AC}" destId="{CF1FE966-0BB0-47ED-84B3-EC7AB055925F}" srcOrd="0" destOrd="0" parTransId="{FB956851-3BB2-4FF1-A9D6-4692FA0EFDCA}" sibTransId="{831C3CE2-0F23-433C-85CA-9D194AAC5E20}"/>
    <dgm:cxn modelId="{D95BF8C4-EEA0-4AAE-8693-AFAC7500B286}" srcId="{CADE50C9-6A62-45AC-AF42-A90DC46A3209}" destId="{981C2CD8-7E8A-4682-8B5A-A510268B34AC}" srcOrd="1" destOrd="0" parTransId="{1185AE54-EDEE-4D55-93F6-F7D354ED7C11}" sibTransId="{D7467A3A-2B78-4CDD-91C9-D96452997227}"/>
    <dgm:cxn modelId="{B2733D3B-E352-4F5C-889A-1B9ECD5F8F60}" type="presOf" srcId="{EB5FE175-6B6D-4195-A86F-6DFA96778160}" destId="{B4B2D37A-6F50-4E0F-B305-9EB4D512D773}" srcOrd="0" destOrd="0" presId="urn:microsoft.com/office/officeart/2005/8/layout/process3"/>
    <dgm:cxn modelId="{9197A1EF-40BA-4A00-90BC-61CBC94FE8A7}" type="presOf" srcId="{3C06DC45-D510-48CC-B9DC-C19564791119}" destId="{9AFA4903-C1AC-4872-B8FC-33B461DA35FC}" srcOrd="0" destOrd="0" presId="urn:microsoft.com/office/officeart/2005/8/layout/process3"/>
    <dgm:cxn modelId="{5BDE1DA6-E08E-43FF-BCA1-46EC3454F22A}" type="presOf" srcId="{5F712884-449D-4DB5-9953-28B7C76B95EA}" destId="{EF3A946E-96B3-4628-91EB-8B0A2A37DDB1}" srcOrd="0" destOrd="0" presId="urn:microsoft.com/office/officeart/2005/8/layout/process3"/>
    <dgm:cxn modelId="{AABA8D8C-E800-4FDC-8C5F-A5D82041D563}" type="presOf" srcId="{CF1FE966-0BB0-47ED-84B3-EC7AB055925F}" destId="{032BAEB6-0FB1-4780-AF60-2EFB8C965C77}" srcOrd="0" destOrd="0" presId="urn:microsoft.com/office/officeart/2005/8/layout/process3"/>
    <dgm:cxn modelId="{F188FC37-C998-4CDB-85A2-EBB389808248}" type="presOf" srcId="{981C2CD8-7E8A-4682-8B5A-A510268B34AC}" destId="{B29D4F23-83F6-4C7C-9B29-72BF90EFE2CC}" srcOrd="1" destOrd="0" presId="urn:microsoft.com/office/officeart/2005/8/layout/process3"/>
    <dgm:cxn modelId="{654B2758-BB63-4A67-9FA8-BFB78F357825}" type="presOf" srcId="{DC2DF88C-35A0-4E30-A3E4-E002DC34F521}" destId="{D297B747-A2CF-41E4-A59D-391BC474F135}" srcOrd="0" destOrd="0" presId="urn:microsoft.com/office/officeart/2005/8/layout/process3"/>
    <dgm:cxn modelId="{BB6865B8-A688-4FC4-AFAA-E66324174F02}" type="presOf" srcId="{5F712884-449D-4DB5-9953-28B7C76B95EA}" destId="{E252839F-D941-4E3B-BA68-AC653DAEAE4C}" srcOrd="1" destOrd="0" presId="urn:microsoft.com/office/officeart/2005/8/layout/process3"/>
    <dgm:cxn modelId="{63D5015B-3865-4A4B-AEB1-FBEF0DE71B9A}" srcId="{CADE50C9-6A62-45AC-AF42-A90DC46A3209}" destId="{DC2DF88C-35A0-4E30-A3E4-E002DC34F521}" srcOrd="2" destOrd="0" parTransId="{9BB88C43-2261-4EC7-A70D-463964685938}" sibTransId="{4DFC88DE-E0F0-4976-9B83-58EADA7CE300}"/>
    <dgm:cxn modelId="{93006ACD-B004-4B1F-B0D0-6C85222A28DE}" type="presOf" srcId="{EB5FE175-6B6D-4195-A86F-6DFA96778160}" destId="{ADE18D45-E3E4-4C40-8D6C-3AC62ACE8299}" srcOrd="1" destOrd="0" presId="urn:microsoft.com/office/officeart/2005/8/layout/process3"/>
    <dgm:cxn modelId="{AF250757-46ED-49A3-A2B4-276D1B47F666}" type="presOf" srcId="{CADE50C9-6A62-45AC-AF42-A90DC46A3209}" destId="{FDB6D5C0-0ED5-4B9D-9E48-126ED2C433C3}" srcOrd="0" destOrd="0" presId="urn:microsoft.com/office/officeart/2005/8/layout/process3"/>
    <dgm:cxn modelId="{A5C9FCE5-8766-426B-B5BE-B83931DD52CA}" type="presOf" srcId="{D7467A3A-2B78-4CDD-91C9-D96452997227}" destId="{E38B4FCE-9678-4085-AB99-40595BD6EB1C}" srcOrd="1" destOrd="0" presId="urn:microsoft.com/office/officeart/2005/8/layout/process3"/>
    <dgm:cxn modelId="{C0883AEA-830B-4AD2-96BF-9E39D8362AB2}" type="presOf" srcId="{DC2DF88C-35A0-4E30-A3E4-E002DC34F521}" destId="{ABF185BD-956E-4777-8763-980278E426BB}" srcOrd="1" destOrd="0" presId="urn:microsoft.com/office/officeart/2005/8/layout/process3"/>
    <dgm:cxn modelId="{5BBBD0A9-97DA-480E-AD44-1947C76CE5E6}" srcId="{CADE50C9-6A62-45AC-AF42-A90DC46A3209}" destId="{5F712884-449D-4DB5-9953-28B7C76B95EA}" srcOrd="0" destOrd="0" parTransId="{959B81DB-0329-4043-A334-D05EB5160B66}" sibTransId="{EB5FE175-6B6D-4195-A86F-6DFA96778160}"/>
    <dgm:cxn modelId="{762AB07F-C728-41D8-9B57-DB011D1EC3F0}" type="presOf" srcId="{DF9FD532-8B13-446E-B6A3-59BDF574BCA8}" destId="{1526152F-906E-4121-A143-DD130A011105}" srcOrd="0" destOrd="0" presId="urn:microsoft.com/office/officeart/2005/8/layout/process3"/>
    <dgm:cxn modelId="{55246683-0A80-455D-B6B5-2B2736293CF2}" srcId="{5F712884-449D-4DB5-9953-28B7C76B95EA}" destId="{3C06DC45-D510-48CC-B9DC-C19564791119}" srcOrd="0" destOrd="0" parTransId="{65F5C7C6-EB25-442A-AB0B-B47F97609474}" sibTransId="{D1AB7263-DC38-4830-9C45-C1403EA8E20B}"/>
    <dgm:cxn modelId="{3F4BEE9E-8D26-4AD2-ADA0-D76B4E28C08E}" type="presOf" srcId="{981C2CD8-7E8A-4682-8B5A-A510268B34AC}" destId="{C084451C-3DBC-48CF-A871-B521FE90830A}" srcOrd="0" destOrd="0" presId="urn:microsoft.com/office/officeart/2005/8/layout/process3"/>
    <dgm:cxn modelId="{7C7C1ACA-D121-4A09-BFF4-2A57A30D871A}" type="presOf" srcId="{D7467A3A-2B78-4CDD-91C9-D96452997227}" destId="{84DC82A2-8D59-472B-BE22-46F053C16CD5}" srcOrd="0" destOrd="0" presId="urn:microsoft.com/office/officeart/2005/8/layout/process3"/>
    <dgm:cxn modelId="{2B1E6CD2-9E99-4BF4-91F4-6569897959CC}" type="presParOf" srcId="{FDB6D5C0-0ED5-4B9D-9E48-126ED2C433C3}" destId="{CFDB6B04-AAD5-42A2-8A40-C0EC4077F01E}" srcOrd="0" destOrd="0" presId="urn:microsoft.com/office/officeart/2005/8/layout/process3"/>
    <dgm:cxn modelId="{1E36B744-698A-4110-8366-45A5C14FAB2F}" type="presParOf" srcId="{CFDB6B04-AAD5-42A2-8A40-C0EC4077F01E}" destId="{EF3A946E-96B3-4628-91EB-8B0A2A37DDB1}" srcOrd="0" destOrd="0" presId="urn:microsoft.com/office/officeart/2005/8/layout/process3"/>
    <dgm:cxn modelId="{A8E72DFA-2E76-423D-B051-4B4AE1F43988}" type="presParOf" srcId="{CFDB6B04-AAD5-42A2-8A40-C0EC4077F01E}" destId="{E252839F-D941-4E3B-BA68-AC653DAEAE4C}" srcOrd="1" destOrd="0" presId="urn:microsoft.com/office/officeart/2005/8/layout/process3"/>
    <dgm:cxn modelId="{C743754D-872F-4CB7-98AB-907F3F8DF9A9}" type="presParOf" srcId="{CFDB6B04-AAD5-42A2-8A40-C0EC4077F01E}" destId="{9AFA4903-C1AC-4872-B8FC-33B461DA35FC}" srcOrd="2" destOrd="0" presId="urn:microsoft.com/office/officeart/2005/8/layout/process3"/>
    <dgm:cxn modelId="{3ACFCAB8-326A-415A-9D3E-264698501C9F}" type="presParOf" srcId="{FDB6D5C0-0ED5-4B9D-9E48-126ED2C433C3}" destId="{B4B2D37A-6F50-4E0F-B305-9EB4D512D773}" srcOrd="1" destOrd="0" presId="urn:microsoft.com/office/officeart/2005/8/layout/process3"/>
    <dgm:cxn modelId="{4CA85728-BF05-4EA0-AC81-26EEF58DACD1}" type="presParOf" srcId="{B4B2D37A-6F50-4E0F-B305-9EB4D512D773}" destId="{ADE18D45-E3E4-4C40-8D6C-3AC62ACE8299}" srcOrd="0" destOrd="0" presId="urn:microsoft.com/office/officeart/2005/8/layout/process3"/>
    <dgm:cxn modelId="{B7963F07-84FF-4AB4-85F0-AEA6E7572C23}" type="presParOf" srcId="{FDB6D5C0-0ED5-4B9D-9E48-126ED2C433C3}" destId="{4D30E82E-B1D1-4836-AA5D-2AD3F6A52082}" srcOrd="2" destOrd="0" presId="urn:microsoft.com/office/officeart/2005/8/layout/process3"/>
    <dgm:cxn modelId="{8AD50803-D73D-48EA-A1D7-A97D4337B166}" type="presParOf" srcId="{4D30E82E-B1D1-4836-AA5D-2AD3F6A52082}" destId="{C084451C-3DBC-48CF-A871-B521FE90830A}" srcOrd="0" destOrd="0" presId="urn:microsoft.com/office/officeart/2005/8/layout/process3"/>
    <dgm:cxn modelId="{AEA58724-A211-4DEF-A1A2-6D535F31212A}" type="presParOf" srcId="{4D30E82E-B1D1-4836-AA5D-2AD3F6A52082}" destId="{B29D4F23-83F6-4C7C-9B29-72BF90EFE2CC}" srcOrd="1" destOrd="0" presId="urn:microsoft.com/office/officeart/2005/8/layout/process3"/>
    <dgm:cxn modelId="{A4F0F5F4-B969-4CF0-ABDB-3EB68E784446}" type="presParOf" srcId="{4D30E82E-B1D1-4836-AA5D-2AD3F6A52082}" destId="{032BAEB6-0FB1-4780-AF60-2EFB8C965C77}" srcOrd="2" destOrd="0" presId="urn:microsoft.com/office/officeart/2005/8/layout/process3"/>
    <dgm:cxn modelId="{6D9E19E4-6D00-48A3-A816-3A0A4C255CFD}" type="presParOf" srcId="{FDB6D5C0-0ED5-4B9D-9E48-126ED2C433C3}" destId="{84DC82A2-8D59-472B-BE22-46F053C16CD5}" srcOrd="3" destOrd="0" presId="urn:microsoft.com/office/officeart/2005/8/layout/process3"/>
    <dgm:cxn modelId="{75C033CD-1209-4B0E-A244-CCC6C5DA69E7}" type="presParOf" srcId="{84DC82A2-8D59-472B-BE22-46F053C16CD5}" destId="{E38B4FCE-9678-4085-AB99-40595BD6EB1C}" srcOrd="0" destOrd="0" presId="urn:microsoft.com/office/officeart/2005/8/layout/process3"/>
    <dgm:cxn modelId="{49EDC91B-50FF-4365-926C-F2278594A3F7}" type="presParOf" srcId="{FDB6D5C0-0ED5-4B9D-9E48-126ED2C433C3}" destId="{A7DAE057-DF90-4B1D-8997-39328454C8BF}" srcOrd="4" destOrd="0" presId="urn:microsoft.com/office/officeart/2005/8/layout/process3"/>
    <dgm:cxn modelId="{8DCC3BCF-5F21-459E-BFF8-E61E04BC6115}" type="presParOf" srcId="{A7DAE057-DF90-4B1D-8997-39328454C8BF}" destId="{D297B747-A2CF-41E4-A59D-391BC474F135}" srcOrd="0" destOrd="0" presId="urn:microsoft.com/office/officeart/2005/8/layout/process3"/>
    <dgm:cxn modelId="{45F2F7F4-A821-41D8-97FE-1BCC41637512}" type="presParOf" srcId="{A7DAE057-DF90-4B1D-8997-39328454C8BF}" destId="{ABF185BD-956E-4777-8763-980278E426BB}" srcOrd="1" destOrd="0" presId="urn:microsoft.com/office/officeart/2005/8/layout/process3"/>
    <dgm:cxn modelId="{9E83D103-F9A6-4857-9AB9-FDE9BD76651D}" type="presParOf" srcId="{A7DAE057-DF90-4B1D-8997-39328454C8BF}" destId="{1526152F-906E-4121-A143-DD130A01110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DE50C9-6A62-45AC-AF42-A90DC46A3209}" type="doc">
      <dgm:prSet loTypeId="urn:microsoft.com/office/officeart/2005/8/layout/process3" loCatId="process" qsTypeId="urn:microsoft.com/office/officeart/2005/8/quickstyle/simple4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5F712884-449D-4DB5-9953-28B7C76B95EA}">
      <dgm:prSet phldrT="[Text]"/>
      <dgm:spPr/>
      <dgm:t>
        <a:bodyPr rtlCol="0"/>
        <a:lstStyle/>
        <a:p>
          <a:pPr rtl="0"/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1</a:t>
          </a:r>
        </a:p>
      </dgm:t>
    </dgm:pt>
    <dgm:pt modelId="{959B81DB-0329-4043-A334-D05EB5160B66}" type="parTrans" cxnId="{5BBBD0A9-97DA-480E-AD44-1947C76CE5E6}">
      <dgm:prSet/>
      <dgm:spPr/>
      <dgm:t>
        <a:bodyPr rtlCol="0"/>
        <a:lstStyle/>
        <a:p>
          <a:pPr rtl="0"/>
          <a:endParaRPr lang="en-US"/>
        </a:p>
      </dgm:t>
    </dgm:pt>
    <dgm:pt modelId="{EB5FE175-6B6D-4195-A86F-6DFA96778160}" type="sibTrans" cxnId="{5BBBD0A9-97DA-480E-AD44-1947C76CE5E6}">
      <dgm:prSet/>
      <dgm:spPr/>
      <dgm:t>
        <a:bodyPr rtlCol="0"/>
        <a:lstStyle/>
        <a:p>
          <a:pPr rtl="0"/>
          <a:endParaRPr lang="en-US"/>
        </a:p>
      </dgm:t>
    </dgm:pt>
    <dgm:pt modelId="{3C06DC45-D510-48CC-B9DC-C19564791119}">
      <dgm:prSet phldrT="[Text]"/>
      <dgm:spPr/>
      <dgm:t>
        <a:bodyPr rtlCol="0"/>
        <a:lstStyle/>
        <a:p>
          <a:pPr rtl="0"/>
          <a:r>
            <a:rPr lang="zh-CN" altLang="en-US" dirty="0" smtClean="0"/>
            <a:t>使用</a:t>
          </a:r>
          <a:r>
            <a:rPr lang="en-US" altLang="zh-CN" dirty="0" err="1" smtClean="0"/>
            <a:t>dotnet</a:t>
          </a:r>
          <a:r>
            <a:rPr lang="zh-CN" altLang="en-US" dirty="0" smtClean="0"/>
            <a:t>生成</a:t>
          </a:r>
          <a:r>
            <a:rPr lang="en-US" altLang="zh-CN" dirty="0" err="1" smtClean="0"/>
            <a:t>dll</a:t>
          </a:r>
          <a:r>
            <a:rPr lang="zh-CN" altLang="en-US" dirty="0" smtClean="0"/>
            <a:t>文件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5F5C7C6-EB25-442A-AB0B-B47F97609474}" type="parTrans" cxnId="{55246683-0A80-455D-B6B5-2B2736293CF2}">
      <dgm:prSet/>
      <dgm:spPr/>
      <dgm:t>
        <a:bodyPr rtlCol="0"/>
        <a:lstStyle/>
        <a:p>
          <a:pPr rtl="0"/>
          <a:endParaRPr lang="en-US"/>
        </a:p>
      </dgm:t>
    </dgm:pt>
    <dgm:pt modelId="{D1AB7263-DC38-4830-9C45-C1403EA8E20B}" type="sibTrans" cxnId="{55246683-0A80-455D-B6B5-2B2736293CF2}">
      <dgm:prSet/>
      <dgm:spPr/>
      <dgm:t>
        <a:bodyPr rtlCol="0"/>
        <a:lstStyle/>
        <a:p>
          <a:pPr rtl="0"/>
          <a:endParaRPr lang="en-US"/>
        </a:p>
      </dgm:t>
    </dgm:pt>
    <dgm:pt modelId="{981C2CD8-7E8A-4682-8B5A-A510268B34AC}">
      <dgm:prSet phldrT="[Text]"/>
      <dgm:spPr/>
      <dgm:t>
        <a:bodyPr rtlCol="0"/>
        <a:lstStyle/>
        <a:p>
          <a:pPr rtl="0"/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2</a:t>
          </a:r>
        </a:p>
      </dgm:t>
    </dgm:pt>
    <dgm:pt modelId="{1185AE54-EDEE-4D55-93F6-F7D354ED7C11}" type="parTrans" cxnId="{D95BF8C4-EEA0-4AAE-8693-AFAC7500B286}">
      <dgm:prSet/>
      <dgm:spPr/>
      <dgm:t>
        <a:bodyPr rtlCol="0"/>
        <a:lstStyle/>
        <a:p>
          <a:pPr rtl="0"/>
          <a:endParaRPr lang="en-US"/>
        </a:p>
      </dgm:t>
    </dgm:pt>
    <dgm:pt modelId="{D7467A3A-2B78-4CDD-91C9-D96452997227}" type="sibTrans" cxnId="{D95BF8C4-EEA0-4AAE-8693-AFAC7500B286}">
      <dgm:prSet/>
      <dgm:spPr/>
      <dgm:t>
        <a:bodyPr rtlCol="0"/>
        <a:lstStyle/>
        <a:p>
          <a:pPr rtl="0"/>
          <a:endParaRPr lang="en-US"/>
        </a:p>
      </dgm:t>
    </dgm:pt>
    <dgm:pt modelId="{CF1FE966-0BB0-47ED-84B3-EC7AB055925F}">
      <dgm:prSet phldrT="[Text]"/>
      <dgm:spPr/>
      <dgm:t>
        <a:bodyPr rtlCol="0"/>
        <a:lstStyle/>
        <a:p>
          <a:pPr rtl="0"/>
          <a:r>
            <a:rPr lang="zh-CN" altLang="en-US" dirty="0" smtClean="0"/>
            <a:t>对</a:t>
          </a:r>
          <a:r>
            <a:rPr lang="en-US" altLang="zh-CN" dirty="0" err="1" smtClean="0"/>
            <a:t>dll</a:t>
          </a:r>
          <a:r>
            <a:rPr lang="zh-CN" altLang="en-US" dirty="0" smtClean="0"/>
            <a:t>文件进行编译了解编译大致流程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B956851-3BB2-4FF1-A9D6-4692FA0EFDCA}" type="parTrans" cxnId="{7A81218D-5146-40F9-9731-5BD21503537E}">
      <dgm:prSet/>
      <dgm:spPr/>
      <dgm:t>
        <a:bodyPr rtlCol="0"/>
        <a:lstStyle/>
        <a:p>
          <a:pPr rtl="0"/>
          <a:endParaRPr lang="en-US"/>
        </a:p>
      </dgm:t>
    </dgm:pt>
    <dgm:pt modelId="{831C3CE2-0F23-433C-85CA-9D194AAC5E20}" type="sibTrans" cxnId="{7A81218D-5146-40F9-9731-5BD21503537E}">
      <dgm:prSet/>
      <dgm:spPr/>
      <dgm:t>
        <a:bodyPr rtlCol="0"/>
        <a:lstStyle/>
        <a:p>
          <a:pPr rtl="0"/>
          <a:endParaRPr lang="en-US"/>
        </a:p>
      </dgm:t>
    </dgm:pt>
    <dgm:pt modelId="{DC2DF88C-35A0-4E30-A3E4-E002DC34F521}">
      <dgm:prSet phldrT="[Text]"/>
      <dgm:spPr/>
      <dgm:t>
        <a:bodyPr rtlCol="0"/>
        <a:lstStyle/>
        <a:p>
          <a:pPr rtl="0"/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步骤 3</a:t>
          </a:r>
        </a:p>
      </dgm:t>
    </dgm:pt>
    <dgm:pt modelId="{9BB88C43-2261-4EC7-A70D-463964685938}" type="parTrans" cxnId="{63D5015B-3865-4A4B-AEB1-FBEF0DE71B9A}">
      <dgm:prSet/>
      <dgm:spPr/>
      <dgm:t>
        <a:bodyPr rtlCol="0"/>
        <a:lstStyle/>
        <a:p>
          <a:pPr rtl="0"/>
          <a:endParaRPr lang="en-US"/>
        </a:p>
      </dgm:t>
    </dgm:pt>
    <dgm:pt modelId="{4DFC88DE-E0F0-4976-9B83-58EADA7CE300}" type="sibTrans" cxnId="{63D5015B-3865-4A4B-AEB1-FBEF0DE71B9A}">
      <dgm:prSet/>
      <dgm:spPr/>
      <dgm:t>
        <a:bodyPr rtlCol="0"/>
        <a:lstStyle/>
        <a:p>
          <a:pPr rtl="0"/>
          <a:endParaRPr lang="en-US"/>
        </a:p>
      </dgm:t>
    </dgm:pt>
    <dgm:pt modelId="{DF9FD532-8B13-446E-B6A3-59BDF574BCA8}">
      <dgm:prSet phldrT="[Text]"/>
      <dgm:spPr/>
      <dgm:t>
        <a:bodyPr rtlCol="0"/>
        <a:lstStyle/>
        <a:p>
          <a:pPr rtl="0"/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撰写文档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A79FA23-5F3F-4F7D-B4AC-A9C282166E18}" type="parTrans" cxnId="{D998B319-C072-4BF0-B5CB-2075DB30B691}">
      <dgm:prSet/>
      <dgm:spPr/>
      <dgm:t>
        <a:bodyPr rtlCol="0"/>
        <a:lstStyle/>
        <a:p>
          <a:pPr rtl="0"/>
          <a:endParaRPr lang="en-US"/>
        </a:p>
      </dgm:t>
    </dgm:pt>
    <dgm:pt modelId="{31B32A6E-6E91-4EAA-96F6-92A0035B120A}" type="sibTrans" cxnId="{D998B319-C072-4BF0-B5CB-2075DB30B691}">
      <dgm:prSet/>
      <dgm:spPr/>
      <dgm:t>
        <a:bodyPr rtlCol="0"/>
        <a:lstStyle/>
        <a:p>
          <a:pPr rtl="0"/>
          <a:endParaRPr lang="en-US"/>
        </a:p>
      </dgm:t>
    </dgm:pt>
    <dgm:pt modelId="{FDB6D5C0-0ED5-4B9D-9E48-126ED2C433C3}" type="pres">
      <dgm:prSet presAssocID="{CADE50C9-6A62-45AC-AF42-A90DC46A320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FDB6B04-AAD5-42A2-8A40-C0EC4077F01E}" type="pres">
      <dgm:prSet presAssocID="{5F712884-449D-4DB5-9953-28B7C76B95EA}" presName="composite" presStyleCnt="0"/>
      <dgm:spPr/>
    </dgm:pt>
    <dgm:pt modelId="{EF3A946E-96B3-4628-91EB-8B0A2A37DDB1}" type="pres">
      <dgm:prSet presAssocID="{5F712884-449D-4DB5-9953-28B7C76B95E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52839F-D941-4E3B-BA68-AC653DAEAE4C}" type="pres">
      <dgm:prSet presAssocID="{5F712884-449D-4DB5-9953-28B7C76B95EA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9AFA4903-C1AC-4872-B8FC-33B461DA35FC}" type="pres">
      <dgm:prSet presAssocID="{5F712884-449D-4DB5-9953-28B7C76B95EA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B2D37A-6F50-4E0F-B305-9EB4D512D773}" type="pres">
      <dgm:prSet presAssocID="{EB5FE175-6B6D-4195-A86F-6DFA96778160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ADE18D45-E3E4-4C40-8D6C-3AC62ACE8299}" type="pres">
      <dgm:prSet presAssocID="{EB5FE175-6B6D-4195-A86F-6DFA96778160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4D30E82E-B1D1-4836-AA5D-2AD3F6A52082}" type="pres">
      <dgm:prSet presAssocID="{981C2CD8-7E8A-4682-8B5A-A510268B34AC}" presName="composite" presStyleCnt="0"/>
      <dgm:spPr/>
    </dgm:pt>
    <dgm:pt modelId="{C084451C-3DBC-48CF-A871-B521FE90830A}" type="pres">
      <dgm:prSet presAssocID="{981C2CD8-7E8A-4682-8B5A-A510268B34A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9D4F23-83F6-4C7C-9B29-72BF90EFE2CC}" type="pres">
      <dgm:prSet presAssocID="{981C2CD8-7E8A-4682-8B5A-A510268B34AC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032BAEB6-0FB1-4780-AF60-2EFB8C965C77}" type="pres">
      <dgm:prSet presAssocID="{981C2CD8-7E8A-4682-8B5A-A510268B34AC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DC82A2-8D59-472B-BE22-46F053C16CD5}" type="pres">
      <dgm:prSet presAssocID="{D7467A3A-2B78-4CDD-91C9-D96452997227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E38B4FCE-9678-4085-AB99-40595BD6EB1C}" type="pres">
      <dgm:prSet presAssocID="{D7467A3A-2B78-4CDD-91C9-D96452997227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A7DAE057-DF90-4B1D-8997-39328454C8BF}" type="pres">
      <dgm:prSet presAssocID="{DC2DF88C-35A0-4E30-A3E4-E002DC34F521}" presName="composite" presStyleCnt="0"/>
      <dgm:spPr/>
    </dgm:pt>
    <dgm:pt modelId="{D297B747-A2CF-41E4-A59D-391BC474F135}" type="pres">
      <dgm:prSet presAssocID="{DC2DF88C-35A0-4E30-A3E4-E002DC34F52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F185BD-956E-4777-8763-980278E426BB}" type="pres">
      <dgm:prSet presAssocID="{DC2DF88C-35A0-4E30-A3E4-E002DC34F521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1526152F-906E-4121-A143-DD130A011105}" type="pres">
      <dgm:prSet presAssocID="{DC2DF88C-35A0-4E30-A3E4-E002DC34F521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998B319-C072-4BF0-B5CB-2075DB30B691}" srcId="{DC2DF88C-35A0-4E30-A3E4-E002DC34F521}" destId="{DF9FD532-8B13-446E-B6A3-59BDF574BCA8}" srcOrd="0" destOrd="0" parTransId="{3A79FA23-5F3F-4F7D-B4AC-A9C282166E18}" sibTransId="{31B32A6E-6E91-4EAA-96F6-92A0035B120A}"/>
    <dgm:cxn modelId="{7A81218D-5146-40F9-9731-5BD21503537E}" srcId="{981C2CD8-7E8A-4682-8B5A-A510268B34AC}" destId="{CF1FE966-0BB0-47ED-84B3-EC7AB055925F}" srcOrd="0" destOrd="0" parTransId="{FB956851-3BB2-4FF1-A9D6-4692FA0EFDCA}" sibTransId="{831C3CE2-0F23-433C-85CA-9D194AAC5E20}"/>
    <dgm:cxn modelId="{D95BF8C4-EEA0-4AAE-8693-AFAC7500B286}" srcId="{CADE50C9-6A62-45AC-AF42-A90DC46A3209}" destId="{981C2CD8-7E8A-4682-8B5A-A510268B34AC}" srcOrd="1" destOrd="0" parTransId="{1185AE54-EDEE-4D55-93F6-F7D354ED7C11}" sibTransId="{D7467A3A-2B78-4CDD-91C9-D96452997227}"/>
    <dgm:cxn modelId="{B2733D3B-E352-4F5C-889A-1B9ECD5F8F60}" type="presOf" srcId="{EB5FE175-6B6D-4195-A86F-6DFA96778160}" destId="{B4B2D37A-6F50-4E0F-B305-9EB4D512D773}" srcOrd="0" destOrd="0" presId="urn:microsoft.com/office/officeart/2005/8/layout/process3"/>
    <dgm:cxn modelId="{9197A1EF-40BA-4A00-90BC-61CBC94FE8A7}" type="presOf" srcId="{3C06DC45-D510-48CC-B9DC-C19564791119}" destId="{9AFA4903-C1AC-4872-B8FC-33B461DA35FC}" srcOrd="0" destOrd="0" presId="urn:microsoft.com/office/officeart/2005/8/layout/process3"/>
    <dgm:cxn modelId="{5BDE1DA6-E08E-43FF-BCA1-46EC3454F22A}" type="presOf" srcId="{5F712884-449D-4DB5-9953-28B7C76B95EA}" destId="{EF3A946E-96B3-4628-91EB-8B0A2A37DDB1}" srcOrd="0" destOrd="0" presId="urn:microsoft.com/office/officeart/2005/8/layout/process3"/>
    <dgm:cxn modelId="{AABA8D8C-E800-4FDC-8C5F-A5D82041D563}" type="presOf" srcId="{CF1FE966-0BB0-47ED-84B3-EC7AB055925F}" destId="{032BAEB6-0FB1-4780-AF60-2EFB8C965C77}" srcOrd="0" destOrd="0" presId="urn:microsoft.com/office/officeart/2005/8/layout/process3"/>
    <dgm:cxn modelId="{F188FC37-C998-4CDB-85A2-EBB389808248}" type="presOf" srcId="{981C2CD8-7E8A-4682-8B5A-A510268B34AC}" destId="{B29D4F23-83F6-4C7C-9B29-72BF90EFE2CC}" srcOrd="1" destOrd="0" presId="urn:microsoft.com/office/officeart/2005/8/layout/process3"/>
    <dgm:cxn modelId="{654B2758-BB63-4A67-9FA8-BFB78F357825}" type="presOf" srcId="{DC2DF88C-35A0-4E30-A3E4-E002DC34F521}" destId="{D297B747-A2CF-41E4-A59D-391BC474F135}" srcOrd="0" destOrd="0" presId="urn:microsoft.com/office/officeart/2005/8/layout/process3"/>
    <dgm:cxn modelId="{BB6865B8-A688-4FC4-AFAA-E66324174F02}" type="presOf" srcId="{5F712884-449D-4DB5-9953-28B7C76B95EA}" destId="{E252839F-D941-4E3B-BA68-AC653DAEAE4C}" srcOrd="1" destOrd="0" presId="urn:microsoft.com/office/officeart/2005/8/layout/process3"/>
    <dgm:cxn modelId="{63D5015B-3865-4A4B-AEB1-FBEF0DE71B9A}" srcId="{CADE50C9-6A62-45AC-AF42-A90DC46A3209}" destId="{DC2DF88C-35A0-4E30-A3E4-E002DC34F521}" srcOrd="2" destOrd="0" parTransId="{9BB88C43-2261-4EC7-A70D-463964685938}" sibTransId="{4DFC88DE-E0F0-4976-9B83-58EADA7CE300}"/>
    <dgm:cxn modelId="{93006ACD-B004-4B1F-B0D0-6C85222A28DE}" type="presOf" srcId="{EB5FE175-6B6D-4195-A86F-6DFA96778160}" destId="{ADE18D45-E3E4-4C40-8D6C-3AC62ACE8299}" srcOrd="1" destOrd="0" presId="urn:microsoft.com/office/officeart/2005/8/layout/process3"/>
    <dgm:cxn modelId="{AF250757-46ED-49A3-A2B4-276D1B47F666}" type="presOf" srcId="{CADE50C9-6A62-45AC-AF42-A90DC46A3209}" destId="{FDB6D5C0-0ED5-4B9D-9E48-126ED2C433C3}" srcOrd="0" destOrd="0" presId="urn:microsoft.com/office/officeart/2005/8/layout/process3"/>
    <dgm:cxn modelId="{A5C9FCE5-8766-426B-B5BE-B83931DD52CA}" type="presOf" srcId="{D7467A3A-2B78-4CDD-91C9-D96452997227}" destId="{E38B4FCE-9678-4085-AB99-40595BD6EB1C}" srcOrd="1" destOrd="0" presId="urn:microsoft.com/office/officeart/2005/8/layout/process3"/>
    <dgm:cxn modelId="{C0883AEA-830B-4AD2-96BF-9E39D8362AB2}" type="presOf" srcId="{DC2DF88C-35A0-4E30-A3E4-E002DC34F521}" destId="{ABF185BD-956E-4777-8763-980278E426BB}" srcOrd="1" destOrd="0" presId="urn:microsoft.com/office/officeart/2005/8/layout/process3"/>
    <dgm:cxn modelId="{5BBBD0A9-97DA-480E-AD44-1947C76CE5E6}" srcId="{CADE50C9-6A62-45AC-AF42-A90DC46A3209}" destId="{5F712884-449D-4DB5-9953-28B7C76B95EA}" srcOrd="0" destOrd="0" parTransId="{959B81DB-0329-4043-A334-D05EB5160B66}" sibTransId="{EB5FE175-6B6D-4195-A86F-6DFA96778160}"/>
    <dgm:cxn modelId="{762AB07F-C728-41D8-9B57-DB011D1EC3F0}" type="presOf" srcId="{DF9FD532-8B13-446E-B6A3-59BDF574BCA8}" destId="{1526152F-906E-4121-A143-DD130A011105}" srcOrd="0" destOrd="0" presId="urn:microsoft.com/office/officeart/2005/8/layout/process3"/>
    <dgm:cxn modelId="{55246683-0A80-455D-B6B5-2B2736293CF2}" srcId="{5F712884-449D-4DB5-9953-28B7C76B95EA}" destId="{3C06DC45-D510-48CC-B9DC-C19564791119}" srcOrd="0" destOrd="0" parTransId="{65F5C7C6-EB25-442A-AB0B-B47F97609474}" sibTransId="{D1AB7263-DC38-4830-9C45-C1403EA8E20B}"/>
    <dgm:cxn modelId="{3F4BEE9E-8D26-4AD2-ADA0-D76B4E28C08E}" type="presOf" srcId="{981C2CD8-7E8A-4682-8B5A-A510268B34AC}" destId="{C084451C-3DBC-48CF-A871-B521FE90830A}" srcOrd="0" destOrd="0" presId="urn:microsoft.com/office/officeart/2005/8/layout/process3"/>
    <dgm:cxn modelId="{7C7C1ACA-D121-4A09-BFF4-2A57A30D871A}" type="presOf" srcId="{D7467A3A-2B78-4CDD-91C9-D96452997227}" destId="{84DC82A2-8D59-472B-BE22-46F053C16CD5}" srcOrd="0" destOrd="0" presId="urn:microsoft.com/office/officeart/2005/8/layout/process3"/>
    <dgm:cxn modelId="{2B1E6CD2-9E99-4BF4-91F4-6569897959CC}" type="presParOf" srcId="{FDB6D5C0-0ED5-4B9D-9E48-126ED2C433C3}" destId="{CFDB6B04-AAD5-42A2-8A40-C0EC4077F01E}" srcOrd="0" destOrd="0" presId="urn:microsoft.com/office/officeart/2005/8/layout/process3"/>
    <dgm:cxn modelId="{1E36B744-698A-4110-8366-45A5C14FAB2F}" type="presParOf" srcId="{CFDB6B04-AAD5-42A2-8A40-C0EC4077F01E}" destId="{EF3A946E-96B3-4628-91EB-8B0A2A37DDB1}" srcOrd="0" destOrd="0" presId="urn:microsoft.com/office/officeart/2005/8/layout/process3"/>
    <dgm:cxn modelId="{A8E72DFA-2E76-423D-B051-4B4AE1F43988}" type="presParOf" srcId="{CFDB6B04-AAD5-42A2-8A40-C0EC4077F01E}" destId="{E252839F-D941-4E3B-BA68-AC653DAEAE4C}" srcOrd="1" destOrd="0" presId="urn:microsoft.com/office/officeart/2005/8/layout/process3"/>
    <dgm:cxn modelId="{C743754D-872F-4CB7-98AB-907F3F8DF9A9}" type="presParOf" srcId="{CFDB6B04-AAD5-42A2-8A40-C0EC4077F01E}" destId="{9AFA4903-C1AC-4872-B8FC-33B461DA35FC}" srcOrd="2" destOrd="0" presId="urn:microsoft.com/office/officeart/2005/8/layout/process3"/>
    <dgm:cxn modelId="{3ACFCAB8-326A-415A-9D3E-264698501C9F}" type="presParOf" srcId="{FDB6D5C0-0ED5-4B9D-9E48-126ED2C433C3}" destId="{B4B2D37A-6F50-4E0F-B305-9EB4D512D773}" srcOrd="1" destOrd="0" presId="urn:microsoft.com/office/officeart/2005/8/layout/process3"/>
    <dgm:cxn modelId="{4CA85728-BF05-4EA0-AC81-26EEF58DACD1}" type="presParOf" srcId="{B4B2D37A-6F50-4E0F-B305-9EB4D512D773}" destId="{ADE18D45-E3E4-4C40-8D6C-3AC62ACE8299}" srcOrd="0" destOrd="0" presId="urn:microsoft.com/office/officeart/2005/8/layout/process3"/>
    <dgm:cxn modelId="{B7963F07-84FF-4AB4-85F0-AEA6E7572C23}" type="presParOf" srcId="{FDB6D5C0-0ED5-4B9D-9E48-126ED2C433C3}" destId="{4D30E82E-B1D1-4836-AA5D-2AD3F6A52082}" srcOrd="2" destOrd="0" presId="urn:microsoft.com/office/officeart/2005/8/layout/process3"/>
    <dgm:cxn modelId="{8AD50803-D73D-48EA-A1D7-A97D4337B166}" type="presParOf" srcId="{4D30E82E-B1D1-4836-AA5D-2AD3F6A52082}" destId="{C084451C-3DBC-48CF-A871-B521FE90830A}" srcOrd="0" destOrd="0" presId="urn:microsoft.com/office/officeart/2005/8/layout/process3"/>
    <dgm:cxn modelId="{AEA58724-A211-4DEF-A1A2-6D535F31212A}" type="presParOf" srcId="{4D30E82E-B1D1-4836-AA5D-2AD3F6A52082}" destId="{B29D4F23-83F6-4C7C-9B29-72BF90EFE2CC}" srcOrd="1" destOrd="0" presId="urn:microsoft.com/office/officeart/2005/8/layout/process3"/>
    <dgm:cxn modelId="{A4F0F5F4-B969-4CF0-ABDB-3EB68E784446}" type="presParOf" srcId="{4D30E82E-B1D1-4836-AA5D-2AD3F6A52082}" destId="{032BAEB6-0FB1-4780-AF60-2EFB8C965C77}" srcOrd="2" destOrd="0" presId="urn:microsoft.com/office/officeart/2005/8/layout/process3"/>
    <dgm:cxn modelId="{6D9E19E4-6D00-48A3-A816-3A0A4C255CFD}" type="presParOf" srcId="{FDB6D5C0-0ED5-4B9D-9E48-126ED2C433C3}" destId="{84DC82A2-8D59-472B-BE22-46F053C16CD5}" srcOrd="3" destOrd="0" presId="urn:microsoft.com/office/officeart/2005/8/layout/process3"/>
    <dgm:cxn modelId="{75C033CD-1209-4B0E-A244-CCC6C5DA69E7}" type="presParOf" srcId="{84DC82A2-8D59-472B-BE22-46F053C16CD5}" destId="{E38B4FCE-9678-4085-AB99-40595BD6EB1C}" srcOrd="0" destOrd="0" presId="urn:microsoft.com/office/officeart/2005/8/layout/process3"/>
    <dgm:cxn modelId="{49EDC91B-50FF-4365-926C-F2278594A3F7}" type="presParOf" srcId="{FDB6D5C0-0ED5-4B9D-9E48-126ED2C433C3}" destId="{A7DAE057-DF90-4B1D-8997-39328454C8BF}" srcOrd="4" destOrd="0" presId="urn:microsoft.com/office/officeart/2005/8/layout/process3"/>
    <dgm:cxn modelId="{8DCC3BCF-5F21-459E-BFF8-E61E04BC6115}" type="presParOf" srcId="{A7DAE057-DF90-4B1D-8997-39328454C8BF}" destId="{D297B747-A2CF-41E4-A59D-391BC474F135}" srcOrd="0" destOrd="0" presId="urn:microsoft.com/office/officeart/2005/8/layout/process3"/>
    <dgm:cxn modelId="{45F2F7F4-A821-41D8-97FE-1BCC41637512}" type="presParOf" srcId="{A7DAE057-DF90-4B1D-8997-39328454C8BF}" destId="{ABF185BD-956E-4777-8763-980278E426BB}" srcOrd="1" destOrd="0" presId="urn:microsoft.com/office/officeart/2005/8/layout/process3"/>
    <dgm:cxn modelId="{9E83D103-F9A6-4857-9AB9-FDE9BD76651D}" type="presParOf" srcId="{A7DAE057-DF90-4B1D-8997-39328454C8BF}" destId="{1526152F-906E-4121-A143-DD130A01110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32F1C4-CE23-4B17-8F24-BE6AC62B5DD2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75151AD3-56D0-4892-9CC3-0245E0F61F03}">
      <dgm:prSet phldrT="[Text]"/>
      <dgm:spPr/>
      <dgm:t>
        <a:bodyPr rtlCol="0"/>
        <a:lstStyle/>
        <a:p>
          <a:pPr rtl="0"/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编译课程学习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51E6184-4BAA-4DDB-A10B-FABA4B4EC6AC}" type="parTrans" cxnId="{B3DE65D2-24BB-4268-AA0A-53ADA4D0C0D3}">
      <dgm:prSet/>
      <dgm:spPr/>
      <dgm:t>
        <a:bodyPr rtlCol="0"/>
        <a:lstStyle/>
        <a:p>
          <a:pPr rtl="0"/>
          <a:endParaRPr lang="en-US"/>
        </a:p>
      </dgm:t>
    </dgm:pt>
    <dgm:pt modelId="{8D6B5241-E3C8-447A-AED6-C9C8EC5B134E}" type="sibTrans" cxnId="{B3DE65D2-24BB-4268-AA0A-53ADA4D0C0D3}">
      <dgm:prSet/>
      <dgm:spPr/>
      <dgm:t>
        <a:bodyPr rtlCol="0"/>
        <a:lstStyle/>
        <a:p>
          <a:pPr rtl="0"/>
          <a:endParaRPr lang="en-US"/>
        </a:p>
      </dgm:t>
    </dgm:pt>
    <dgm:pt modelId="{C8B9AACC-6090-4E93-B112-FEF419B2C8C0}">
      <dgm:prSet phldrT="[Text]"/>
      <dgm:spPr/>
      <dgm:t>
        <a:bodyPr rtlCol="0"/>
        <a:lstStyle/>
        <a:p>
          <a:pPr rtl="0"/>
          <a:r>
            <a:rPr lang="en-US" altLang="zh-CN" dirty="0" err="1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dotnet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7E617ED-9935-4663-8F3F-C5929E3D596D}" type="parTrans" cxnId="{0839064A-C0A4-4793-98C9-AD59CECDA429}">
      <dgm:prSet/>
      <dgm:spPr/>
      <dgm:t>
        <a:bodyPr rtlCol="0"/>
        <a:lstStyle/>
        <a:p>
          <a:pPr rtl="0"/>
          <a:endParaRPr lang="en-US"/>
        </a:p>
      </dgm:t>
    </dgm:pt>
    <dgm:pt modelId="{189DEA9E-C25E-4034-8501-E0959F0E50DA}" type="sibTrans" cxnId="{0839064A-C0A4-4793-98C9-AD59CECDA429}">
      <dgm:prSet/>
      <dgm:spPr/>
      <dgm:t>
        <a:bodyPr rtlCol="0"/>
        <a:lstStyle/>
        <a:p>
          <a:pPr rtl="0"/>
          <a:endParaRPr lang="en-US"/>
        </a:p>
      </dgm:t>
    </dgm:pt>
    <dgm:pt modelId="{C5E6BC8D-1A4E-42C8-8E2C-7EC17FC2E1D1}">
      <dgm:prSet phldrT="[Text]"/>
      <dgm:spPr/>
      <dgm:t>
        <a:bodyPr rtlCol="0"/>
        <a:lstStyle/>
        <a:p>
          <a:pPr rtl="0"/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其他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540C9D5-0D0F-4ED0-A8C6-5122EF89E0B8}" type="parTrans" cxnId="{B8151A82-97B0-4A6B-96BC-6914694D949A}">
      <dgm:prSet/>
      <dgm:spPr/>
      <dgm:t>
        <a:bodyPr rtlCol="0"/>
        <a:lstStyle/>
        <a:p>
          <a:pPr rtl="0"/>
          <a:endParaRPr lang="en-US"/>
        </a:p>
      </dgm:t>
    </dgm:pt>
    <dgm:pt modelId="{3984F889-9155-4B34-8DCE-A8EECAF129A9}" type="sibTrans" cxnId="{B8151A82-97B0-4A6B-96BC-6914694D949A}">
      <dgm:prSet/>
      <dgm:spPr/>
      <dgm:t>
        <a:bodyPr rtlCol="0"/>
        <a:lstStyle/>
        <a:p>
          <a:pPr rtl="0"/>
          <a:endParaRPr lang="en-US"/>
        </a:p>
      </dgm:t>
    </dgm:pt>
    <dgm:pt modelId="{DD879645-BB58-407B-A47E-D1FA7C57DE19}">
      <dgm:prSet phldrT="[Text]"/>
      <dgm:spPr/>
      <dgm:t>
        <a:bodyPr rtlCol="0"/>
        <a:lstStyle/>
        <a:p>
          <a:pPr rtl="0"/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学习张老师的编译课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F9B7292-02E2-428F-9384-E2F91AD9145A}" type="parTrans" cxnId="{E0E559EE-F745-4296-9764-8F9C3499296E}">
      <dgm:prSet/>
      <dgm:spPr/>
      <dgm:t>
        <a:bodyPr rtlCol="0"/>
        <a:lstStyle/>
        <a:p>
          <a:pPr rtl="0"/>
          <a:endParaRPr lang="en-US"/>
        </a:p>
      </dgm:t>
    </dgm:pt>
    <dgm:pt modelId="{888118AD-0CFE-47C8-B0CF-5D705BEE4271}" type="sibTrans" cxnId="{E0E559EE-F745-4296-9764-8F9C3499296E}">
      <dgm:prSet/>
      <dgm:spPr/>
      <dgm:t>
        <a:bodyPr rtlCol="0"/>
        <a:lstStyle/>
        <a:p>
          <a:pPr rtl="0"/>
          <a:endParaRPr lang="en-US"/>
        </a:p>
      </dgm:t>
    </dgm:pt>
    <dgm:pt modelId="{C923180A-1F5E-4EDF-B1B4-BF296491DA39}">
      <dgm:prSet phldrT="[Text]"/>
      <dgm:spPr/>
      <dgm:t>
        <a:bodyPr rtlCol="0"/>
        <a:lstStyle/>
        <a:p>
          <a:pPr rtl="0"/>
          <a:r>
            <a:rPr lang="zh-CN" altLang="en-US" b="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跟着王瑞凯学习</a:t>
          </a:r>
          <a:r>
            <a:rPr lang="en-US" altLang="zh-CN" b="0" dirty="0" err="1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dotnet</a:t>
          </a:r>
          <a:r>
            <a:rPr lang="zh-CN" altLang="en-US" b="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编译框架和原理</a:t>
          </a:r>
          <a:endParaRPr lang="zh-cn" b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4CF54F0-ABE1-4118-8E0E-503764491476}" type="parTrans" cxnId="{BCE5DB3A-467D-498D-996F-34F511A90A5C}">
      <dgm:prSet/>
      <dgm:spPr/>
      <dgm:t>
        <a:bodyPr rtlCol="0"/>
        <a:lstStyle/>
        <a:p>
          <a:pPr rtl="0"/>
          <a:endParaRPr lang="en-US"/>
        </a:p>
      </dgm:t>
    </dgm:pt>
    <dgm:pt modelId="{EAFD4255-150B-483D-854A-FCFF3E1C3818}" type="sibTrans" cxnId="{BCE5DB3A-467D-498D-996F-34F511A90A5C}">
      <dgm:prSet/>
      <dgm:spPr/>
      <dgm:t>
        <a:bodyPr rtlCol="0"/>
        <a:lstStyle/>
        <a:p>
          <a:pPr rtl="0"/>
          <a:endParaRPr lang="en-US"/>
        </a:p>
      </dgm:t>
    </dgm:pt>
    <dgm:pt modelId="{09E2EDBB-FB3E-4B60-875C-23AF617F3985}">
      <dgm:prSet phldrT="[Text]"/>
      <dgm:spPr/>
      <dgm:t>
        <a:bodyPr rtlCol="0"/>
        <a:lstStyle/>
        <a:p>
          <a:pPr rtl="0"/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完成实训任务等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5138E13-E922-4691-9380-87EA04CDF907}" type="parTrans" cxnId="{E4F42334-EB63-40DE-94BB-2D0F07F5D639}">
      <dgm:prSet/>
      <dgm:spPr/>
      <dgm:t>
        <a:bodyPr rtlCol="0"/>
        <a:lstStyle/>
        <a:p>
          <a:pPr rtl="0"/>
          <a:endParaRPr lang="en-US"/>
        </a:p>
      </dgm:t>
    </dgm:pt>
    <dgm:pt modelId="{12A8F3F2-3EA0-4A05-ADCA-5CBAB885E305}" type="sibTrans" cxnId="{E4F42334-EB63-40DE-94BB-2D0F07F5D639}">
      <dgm:prSet/>
      <dgm:spPr/>
      <dgm:t>
        <a:bodyPr rtlCol="0"/>
        <a:lstStyle/>
        <a:p>
          <a:pPr rtl="0"/>
          <a:endParaRPr lang="en-US"/>
        </a:p>
      </dgm:t>
    </dgm:pt>
    <dgm:pt modelId="{8050016B-9025-48FE-AA2C-E42B31BB9FFC}">
      <dgm:prSet phldrT="[Text]"/>
      <dgm:spPr/>
      <dgm:t>
        <a:bodyPr rtlCol="0"/>
        <a:lstStyle/>
        <a:p>
          <a:pPr rtl="0"/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其他资料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EF32A1B-3EEA-4565-A4D7-A9E01CE5F51F}" type="parTrans" cxnId="{2813F2DD-AC36-49C5-B3B9-740AD85F0B76}">
      <dgm:prSet/>
      <dgm:spPr/>
    </dgm:pt>
    <dgm:pt modelId="{EEC4E559-5F4E-40CB-8D06-78DDE1FA989C}" type="sibTrans" cxnId="{2813F2DD-AC36-49C5-B3B9-740AD85F0B76}">
      <dgm:prSet/>
      <dgm:spPr/>
    </dgm:pt>
    <dgm:pt modelId="{D87BED67-81A6-4D17-8D17-E76427E1E33B}" type="pres">
      <dgm:prSet presAssocID="{C032F1C4-CE23-4B17-8F24-BE6AC62B5D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B4AE95A-9591-421D-A73D-8C752F096023}" type="pres">
      <dgm:prSet presAssocID="{75151AD3-56D0-4892-9CC3-0245E0F61F03}" presName="composite" presStyleCnt="0"/>
      <dgm:spPr/>
    </dgm:pt>
    <dgm:pt modelId="{BD651282-0938-422C-9E95-11E748D01F8C}" type="pres">
      <dgm:prSet presAssocID="{75151AD3-56D0-4892-9CC3-0245E0F61F0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31B566-F93C-4932-9C27-2AC260B106B4}" type="pres">
      <dgm:prSet presAssocID="{75151AD3-56D0-4892-9CC3-0245E0F61F0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3729D6-F3DB-48E7-93F1-D6F50BEF5888}" type="pres">
      <dgm:prSet presAssocID="{8D6B5241-E3C8-447A-AED6-C9C8EC5B134E}" presName="space" presStyleCnt="0"/>
      <dgm:spPr/>
    </dgm:pt>
    <dgm:pt modelId="{72AAB9C0-3B52-40E5-B9E7-00904F9DBA3A}" type="pres">
      <dgm:prSet presAssocID="{C8B9AACC-6090-4E93-B112-FEF419B2C8C0}" presName="composite" presStyleCnt="0"/>
      <dgm:spPr/>
    </dgm:pt>
    <dgm:pt modelId="{7C161E6A-A933-4F26-AC69-DB5355D2DFE6}" type="pres">
      <dgm:prSet presAssocID="{C8B9AACC-6090-4E93-B112-FEF419B2C8C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1D68AB-B350-4D5C-AB6A-ABC40C2D8986}" type="pres">
      <dgm:prSet presAssocID="{C8B9AACC-6090-4E93-B112-FEF419B2C8C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B218AC-2FBD-4F6D-AFE8-3263399BC2F7}" type="pres">
      <dgm:prSet presAssocID="{189DEA9E-C25E-4034-8501-E0959F0E50DA}" presName="space" presStyleCnt="0"/>
      <dgm:spPr/>
    </dgm:pt>
    <dgm:pt modelId="{F7101213-BF46-4FD5-9C2C-E1DDF6F4C64B}" type="pres">
      <dgm:prSet presAssocID="{C5E6BC8D-1A4E-42C8-8E2C-7EC17FC2E1D1}" presName="composite" presStyleCnt="0"/>
      <dgm:spPr/>
    </dgm:pt>
    <dgm:pt modelId="{98493B2B-A905-429A-BAEF-6EBFD0668D83}" type="pres">
      <dgm:prSet presAssocID="{C5E6BC8D-1A4E-42C8-8E2C-7EC17FC2E1D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5AD089-2E66-469E-88C2-DFFE8330212E}" type="pres">
      <dgm:prSet presAssocID="{C5E6BC8D-1A4E-42C8-8E2C-7EC17FC2E1D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0E559EE-F745-4296-9764-8F9C3499296E}" srcId="{75151AD3-56D0-4892-9CC3-0245E0F61F03}" destId="{DD879645-BB58-407B-A47E-D1FA7C57DE19}" srcOrd="0" destOrd="0" parTransId="{DF9B7292-02E2-428F-9384-E2F91AD9145A}" sibTransId="{888118AD-0CFE-47C8-B0CF-5D705BEE4271}"/>
    <dgm:cxn modelId="{21447794-36EF-4D5D-B30A-43DFDAD44097}" type="presOf" srcId="{09E2EDBB-FB3E-4B60-875C-23AF617F3985}" destId="{875AD089-2E66-469E-88C2-DFFE8330212E}" srcOrd="0" destOrd="0" presId="urn:microsoft.com/office/officeart/2005/8/layout/hList1"/>
    <dgm:cxn modelId="{4F8C6138-289F-4844-9D6B-F8511B13ED2F}" type="presOf" srcId="{75151AD3-56D0-4892-9CC3-0245E0F61F03}" destId="{BD651282-0938-422C-9E95-11E748D01F8C}" srcOrd="0" destOrd="0" presId="urn:microsoft.com/office/officeart/2005/8/layout/hList1"/>
    <dgm:cxn modelId="{5A637ABC-5F9D-4F65-817A-CC2DE34B0438}" type="presOf" srcId="{8050016B-9025-48FE-AA2C-E42B31BB9FFC}" destId="{9B31B566-F93C-4932-9C27-2AC260B106B4}" srcOrd="0" destOrd="1" presId="urn:microsoft.com/office/officeart/2005/8/layout/hList1"/>
    <dgm:cxn modelId="{2813F2DD-AC36-49C5-B3B9-740AD85F0B76}" srcId="{75151AD3-56D0-4892-9CC3-0245E0F61F03}" destId="{8050016B-9025-48FE-AA2C-E42B31BB9FFC}" srcOrd="1" destOrd="0" parTransId="{AEF32A1B-3EEA-4565-A4D7-A9E01CE5F51F}" sibTransId="{EEC4E559-5F4E-40CB-8D06-78DDE1FA989C}"/>
    <dgm:cxn modelId="{0839064A-C0A4-4793-98C9-AD59CECDA429}" srcId="{C032F1C4-CE23-4B17-8F24-BE6AC62B5DD2}" destId="{C8B9AACC-6090-4E93-B112-FEF419B2C8C0}" srcOrd="1" destOrd="0" parTransId="{A7E617ED-9935-4663-8F3F-C5929E3D596D}" sibTransId="{189DEA9E-C25E-4034-8501-E0959F0E50DA}"/>
    <dgm:cxn modelId="{DB6C073C-8D0D-468E-A740-B7FD6B4B106D}" type="presOf" srcId="{C8B9AACC-6090-4E93-B112-FEF419B2C8C0}" destId="{7C161E6A-A933-4F26-AC69-DB5355D2DFE6}" srcOrd="0" destOrd="0" presId="urn:microsoft.com/office/officeart/2005/8/layout/hList1"/>
    <dgm:cxn modelId="{E8D81469-988D-45B3-B9EA-2D2573365D3C}" type="presOf" srcId="{DD879645-BB58-407B-A47E-D1FA7C57DE19}" destId="{9B31B566-F93C-4932-9C27-2AC260B106B4}" srcOrd="0" destOrd="0" presId="urn:microsoft.com/office/officeart/2005/8/layout/hList1"/>
    <dgm:cxn modelId="{A5C771A8-5982-496C-8BB1-DD6AA42FC231}" type="presOf" srcId="{C5E6BC8D-1A4E-42C8-8E2C-7EC17FC2E1D1}" destId="{98493B2B-A905-429A-BAEF-6EBFD0668D83}" srcOrd="0" destOrd="0" presId="urn:microsoft.com/office/officeart/2005/8/layout/hList1"/>
    <dgm:cxn modelId="{BCE5DB3A-467D-498D-996F-34F511A90A5C}" srcId="{C8B9AACC-6090-4E93-B112-FEF419B2C8C0}" destId="{C923180A-1F5E-4EDF-B1B4-BF296491DA39}" srcOrd="0" destOrd="0" parTransId="{64CF54F0-ABE1-4118-8E0E-503764491476}" sibTransId="{EAFD4255-150B-483D-854A-FCFF3E1C3818}"/>
    <dgm:cxn modelId="{B8151A82-97B0-4A6B-96BC-6914694D949A}" srcId="{C032F1C4-CE23-4B17-8F24-BE6AC62B5DD2}" destId="{C5E6BC8D-1A4E-42C8-8E2C-7EC17FC2E1D1}" srcOrd="2" destOrd="0" parTransId="{D540C9D5-0D0F-4ED0-A8C6-5122EF89E0B8}" sibTransId="{3984F889-9155-4B34-8DCE-A8EECAF129A9}"/>
    <dgm:cxn modelId="{B3DE65D2-24BB-4268-AA0A-53ADA4D0C0D3}" srcId="{C032F1C4-CE23-4B17-8F24-BE6AC62B5DD2}" destId="{75151AD3-56D0-4892-9CC3-0245E0F61F03}" srcOrd="0" destOrd="0" parTransId="{251E6184-4BAA-4DDB-A10B-FABA4B4EC6AC}" sibTransId="{8D6B5241-E3C8-447A-AED6-C9C8EC5B134E}"/>
    <dgm:cxn modelId="{C55140F9-8FB7-4843-9C39-528F8955E8FA}" type="presOf" srcId="{C032F1C4-CE23-4B17-8F24-BE6AC62B5DD2}" destId="{D87BED67-81A6-4D17-8D17-E76427E1E33B}" srcOrd="0" destOrd="0" presId="urn:microsoft.com/office/officeart/2005/8/layout/hList1"/>
    <dgm:cxn modelId="{0647B5F4-FEE2-41D2-9E58-740358B717DF}" type="presOf" srcId="{C923180A-1F5E-4EDF-B1B4-BF296491DA39}" destId="{571D68AB-B350-4D5C-AB6A-ABC40C2D8986}" srcOrd="0" destOrd="0" presId="urn:microsoft.com/office/officeart/2005/8/layout/hList1"/>
    <dgm:cxn modelId="{E4F42334-EB63-40DE-94BB-2D0F07F5D639}" srcId="{C5E6BC8D-1A4E-42C8-8E2C-7EC17FC2E1D1}" destId="{09E2EDBB-FB3E-4B60-875C-23AF617F3985}" srcOrd="0" destOrd="0" parTransId="{E5138E13-E922-4691-9380-87EA04CDF907}" sibTransId="{12A8F3F2-3EA0-4A05-ADCA-5CBAB885E305}"/>
    <dgm:cxn modelId="{5E7078FF-97A7-4EB6-B52A-ACD4A31A25A0}" type="presParOf" srcId="{D87BED67-81A6-4D17-8D17-E76427E1E33B}" destId="{3B4AE95A-9591-421D-A73D-8C752F096023}" srcOrd="0" destOrd="0" presId="urn:microsoft.com/office/officeart/2005/8/layout/hList1"/>
    <dgm:cxn modelId="{9F59A703-76C9-443D-A26E-FAEED66106A5}" type="presParOf" srcId="{3B4AE95A-9591-421D-A73D-8C752F096023}" destId="{BD651282-0938-422C-9E95-11E748D01F8C}" srcOrd="0" destOrd="0" presId="urn:microsoft.com/office/officeart/2005/8/layout/hList1"/>
    <dgm:cxn modelId="{1F3959CC-D909-404B-BBEF-6A5BFF78C7A3}" type="presParOf" srcId="{3B4AE95A-9591-421D-A73D-8C752F096023}" destId="{9B31B566-F93C-4932-9C27-2AC260B106B4}" srcOrd="1" destOrd="0" presId="urn:microsoft.com/office/officeart/2005/8/layout/hList1"/>
    <dgm:cxn modelId="{DB58917B-E84A-474C-82AB-B3C34E669197}" type="presParOf" srcId="{D87BED67-81A6-4D17-8D17-E76427E1E33B}" destId="{B63729D6-F3DB-48E7-93F1-D6F50BEF5888}" srcOrd="1" destOrd="0" presId="urn:microsoft.com/office/officeart/2005/8/layout/hList1"/>
    <dgm:cxn modelId="{A180CD1F-411F-4C0C-8DD7-40A6C2B37183}" type="presParOf" srcId="{D87BED67-81A6-4D17-8D17-E76427E1E33B}" destId="{72AAB9C0-3B52-40E5-B9E7-00904F9DBA3A}" srcOrd="2" destOrd="0" presId="urn:microsoft.com/office/officeart/2005/8/layout/hList1"/>
    <dgm:cxn modelId="{37054B85-70F2-4FD3-8C28-C42E1266C8F8}" type="presParOf" srcId="{72AAB9C0-3B52-40E5-B9E7-00904F9DBA3A}" destId="{7C161E6A-A933-4F26-AC69-DB5355D2DFE6}" srcOrd="0" destOrd="0" presId="urn:microsoft.com/office/officeart/2005/8/layout/hList1"/>
    <dgm:cxn modelId="{FE7042FB-E3F8-4E9F-935A-070A1DB699A6}" type="presParOf" srcId="{72AAB9C0-3B52-40E5-B9E7-00904F9DBA3A}" destId="{571D68AB-B350-4D5C-AB6A-ABC40C2D8986}" srcOrd="1" destOrd="0" presId="urn:microsoft.com/office/officeart/2005/8/layout/hList1"/>
    <dgm:cxn modelId="{C05129FA-33ED-4D75-BF08-EA2D7D48B940}" type="presParOf" srcId="{D87BED67-81A6-4D17-8D17-E76427E1E33B}" destId="{F7B218AC-2FBD-4F6D-AFE8-3263399BC2F7}" srcOrd="3" destOrd="0" presId="urn:microsoft.com/office/officeart/2005/8/layout/hList1"/>
    <dgm:cxn modelId="{AAF39F93-40D7-4424-B34B-8112AE05C4D6}" type="presParOf" srcId="{D87BED67-81A6-4D17-8D17-E76427E1E33B}" destId="{F7101213-BF46-4FD5-9C2C-E1DDF6F4C64B}" srcOrd="4" destOrd="0" presId="urn:microsoft.com/office/officeart/2005/8/layout/hList1"/>
    <dgm:cxn modelId="{EDA28480-5457-4CEA-BE02-0F3D128ECD3A}" type="presParOf" srcId="{F7101213-BF46-4FD5-9C2C-E1DDF6F4C64B}" destId="{98493B2B-A905-429A-BAEF-6EBFD0668D83}" srcOrd="0" destOrd="0" presId="urn:microsoft.com/office/officeart/2005/8/layout/hList1"/>
    <dgm:cxn modelId="{7FB0305B-BE26-4F8B-8BD0-E3315A818859}" type="presParOf" srcId="{F7101213-BF46-4FD5-9C2C-E1DDF6F4C64B}" destId="{875AD089-2E66-469E-88C2-DFFE8330212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51282-0938-422C-9E95-11E748D01F8C}">
      <dsp:nvSpPr>
        <dsp:cNvPr id="0" name=""/>
        <dsp:cNvSpPr/>
      </dsp:nvSpPr>
      <dsp:spPr>
        <a:xfrm>
          <a:off x="3143" y="178605"/>
          <a:ext cx="3064668" cy="6912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rtlCol="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编译课程学习</a:t>
          </a:r>
          <a:endParaRPr lang="zh-cn" sz="24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143" y="178605"/>
        <a:ext cx="3064668" cy="691200"/>
      </dsp:txXfrm>
    </dsp:sp>
    <dsp:sp modelId="{9B31B566-F93C-4932-9C27-2AC260B106B4}">
      <dsp:nvSpPr>
        <dsp:cNvPr id="0" name=""/>
        <dsp:cNvSpPr/>
      </dsp:nvSpPr>
      <dsp:spPr>
        <a:xfrm>
          <a:off x="3143" y="869805"/>
          <a:ext cx="3064668" cy="340928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rtlCol="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语法翻译</a:t>
          </a:r>
          <a:endParaRPr lang="zh-cn" sz="24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ANTLR</a:t>
          </a:r>
          <a:endParaRPr lang="zh-cn" sz="24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类型检查</a:t>
          </a:r>
          <a:endParaRPr lang="zh-cn" sz="24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中间代码生成</a:t>
          </a:r>
          <a:endParaRPr lang="zh-cn" sz="24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143" y="869805"/>
        <a:ext cx="3064668" cy="3409289"/>
      </dsp:txXfrm>
    </dsp:sp>
    <dsp:sp modelId="{7C161E6A-A933-4F26-AC69-DB5355D2DFE6}">
      <dsp:nvSpPr>
        <dsp:cNvPr id="0" name=""/>
        <dsp:cNvSpPr/>
      </dsp:nvSpPr>
      <dsp:spPr>
        <a:xfrm>
          <a:off x="3496865" y="178605"/>
          <a:ext cx="3064668" cy="6912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rtlCol="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/>
            <a:t>dotnet</a:t>
          </a:r>
          <a:r>
            <a:rPr lang="zh-CN" altLang="en-US" sz="2400" kern="1200" dirty="0" smtClean="0"/>
            <a:t>相关部分</a:t>
          </a:r>
          <a:endParaRPr lang="zh-cn" sz="24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496865" y="178605"/>
        <a:ext cx="3064668" cy="691200"/>
      </dsp:txXfrm>
    </dsp:sp>
    <dsp:sp modelId="{571D68AB-B350-4D5C-AB6A-ABC40C2D8986}">
      <dsp:nvSpPr>
        <dsp:cNvPr id="0" name=""/>
        <dsp:cNvSpPr/>
      </dsp:nvSpPr>
      <dsp:spPr>
        <a:xfrm>
          <a:off x="3496865" y="869805"/>
          <a:ext cx="3064668" cy="340928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rtlCol="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已完成爬虫</a:t>
          </a:r>
          <a:r>
            <a:rPr lang="en-US" altLang="zh-CN" sz="2400" kern="1200" dirty="0" smtClean="0"/>
            <a:t>demo</a:t>
          </a:r>
          <a:r>
            <a:rPr lang="zh-CN" altLang="en-US" sz="2400" kern="1200" dirty="0" smtClean="0"/>
            <a:t>修改获取到</a:t>
          </a:r>
          <a:r>
            <a:rPr lang="en-US" altLang="zh-CN" sz="2400" kern="1200" dirty="0" smtClean="0"/>
            <a:t>C#</a:t>
          </a:r>
          <a:r>
            <a:rPr lang="zh-CN" altLang="en-US" sz="2400" kern="1200" dirty="0" smtClean="0"/>
            <a:t>语言</a:t>
          </a:r>
          <a:r>
            <a:rPr lang="en-US" altLang="zh-CN" sz="2400" kern="1200" dirty="0" smtClean="0"/>
            <a:t>repos;</a:t>
          </a:r>
          <a:endParaRPr lang="zh-cn" sz="2400" b="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smtClean="0"/>
            <a:t>在</a:t>
          </a:r>
          <a:r>
            <a:rPr lang="en-US" altLang="zh-CN" sz="2400" kern="1200" smtClean="0"/>
            <a:t>windows</a:t>
          </a:r>
          <a:r>
            <a:rPr lang="zh-CN" altLang="en-US" sz="2400" kern="1200" smtClean="0"/>
            <a:t>平台完成</a:t>
          </a:r>
          <a:r>
            <a:rPr lang="en-US" altLang="zh-CN" sz="2400" kern="1200" smtClean="0"/>
            <a:t>dotnetrun-time</a:t>
          </a:r>
          <a:r>
            <a:rPr lang="zh-CN" altLang="en-US" sz="2400" kern="1200" smtClean="0"/>
            <a:t>的</a:t>
          </a:r>
          <a:r>
            <a:rPr lang="en-US" altLang="zh-CN" sz="2400" kern="1200" smtClean="0"/>
            <a:t>build</a:t>
          </a:r>
          <a:r>
            <a:rPr lang="zh-CN" altLang="en-US" sz="2400" kern="1200" smtClean="0"/>
            <a:t>，撰写文档；</a:t>
          </a:r>
          <a:endParaRPr lang="en-US" altLang="zh-CN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使用</a:t>
          </a:r>
          <a:r>
            <a:rPr lang="en-US" altLang="zh-CN" sz="2400" kern="1200" dirty="0" err="1" smtClean="0"/>
            <a:t>dotnetclr</a:t>
          </a:r>
          <a:r>
            <a:rPr lang="zh-CN" altLang="en-US" sz="2400" kern="1200" dirty="0" smtClean="0"/>
            <a:t>编译</a:t>
          </a:r>
          <a:r>
            <a:rPr lang="en-US" altLang="zh-CN" sz="2400" kern="1200" dirty="0" err="1" smtClean="0"/>
            <a:t>dll</a:t>
          </a:r>
          <a:r>
            <a:rPr lang="zh-CN" altLang="en-US" sz="2400" kern="1200" dirty="0" smtClean="0"/>
            <a:t>文件，撰写文档</a:t>
          </a:r>
          <a:endParaRPr lang="zh-CN" altLang="en-US" sz="2400" kern="1200" dirty="0"/>
        </a:p>
      </dsp:txBody>
      <dsp:txXfrm>
        <a:off x="3496865" y="869805"/>
        <a:ext cx="3064668" cy="3409289"/>
      </dsp:txXfrm>
    </dsp:sp>
    <dsp:sp modelId="{98493B2B-A905-429A-BAEF-6EBFD0668D83}">
      <dsp:nvSpPr>
        <dsp:cNvPr id="0" name=""/>
        <dsp:cNvSpPr/>
      </dsp:nvSpPr>
      <dsp:spPr>
        <a:xfrm>
          <a:off x="6990588" y="178605"/>
          <a:ext cx="3064668" cy="6912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rtlCol="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实训作业</a:t>
          </a:r>
          <a:endParaRPr lang="zh-cn" sz="24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6990588" y="178605"/>
        <a:ext cx="3064668" cy="691200"/>
      </dsp:txXfrm>
    </dsp:sp>
    <dsp:sp modelId="{875AD089-2E66-469E-88C2-DFFE8330212E}">
      <dsp:nvSpPr>
        <dsp:cNvPr id="0" name=""/>
        <dsp:cNvSpPr/>
      </dsp:nvSpPr>
      <dsp:spPr>
        <a:xfrm>
          <a:off x="6990588" y="869805"/>
          <a:ext cx="3064668" cy="340928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rtlCol="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C++</a:t>
          </a:r>
          <a:r>
            <a:rPr lang="zh-CN" altLang="en-US" sz="24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对象内存模型</a:t>
          </a:r>
          <a:endParaRPr lang="zh-cn" sz="24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RTTI</a:t>
          </a:r>
          <a:r>
            <a:rPr lang="zh-CN" altLang="en-US" sz="24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实现机制</a:t>
          </a:r>
          <a:endParaRPr lang="zh-cn" sz="24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RTTI</a:t>
          </a:r>
          <a:r>
            <a:rPr lang="zh-CN" altLang="en-US" sz="24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编程实践</a:t>
          </a:r>
          <a:endParaRPr lang="zh-cn" sz="24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6990588" y="869805"/>
        <a:ext cx="3064668" cy="3409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839F-D941-4E3B-BA68-AC653DAEAE4C}">
      <dsp:nvSpPr>
        <dsp:cNvPr id="0" name=""/>
        <dsp:cNvSpPr/>
      </dsp:nvSpPr>
      <dsp:spPr>
        <a:xfrm>
          <a:off x="5002" y="80319"/>
          <a:ext cx="2274632" cy="13425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114300" numCol="1" spcCol="1270" rtlCol="0" anchor="t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1</a:t>
          </a:r>
        </a:p>
      </dsp:txBody>
      <dsp:txXfrm>
        <a:off x="5002" y="80319"/>
        <a:ext cx="2274632" cy="895060"/>
      </dsp:txXfrm>
    </dsp:sp>
    <dsp:sp modelId="{9AFA4903-C1AC-4872-B8FC-33B461DA35FC}">
      <dsp:nvSpPr>
        <dsp:cNvPr id="0" name=""/>
        <dsp:cNvSpPr/>
      </dsp:nvSpPr>
      <dsp:spPr>
        <a:xfrm>
          <a:off x="470891" y="975380"/>
          <a:ext cx="2274632" cy="3402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rtlCol="0" anchor="t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将</a:t>
          </a:r>
          <a:r>
            <a:rPr lang="en-US" altLang="zh-CN" sz="3000" kern="1200" dirty="0" smtClean="0"/>
            <a:t>demo</a:t>
          </a:r>
          <a:r>
            <a:rPr lang="zh-CN" altLang="en-US" sz="3000" kern="1200" dirty="0" smtClean="0"/>
            <a:t>程序运行起来，理解大致流程和原理</a:t>
          </a:r>
          <a:endParaRPr lang="zh-cn" sz="3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37513" y="1042002"/>
        <a:ext cx="2141388" cy="3268756"/>
      </dsp:txXfrm>
    </dsp:sp>
    <dsp:sp modelId="{B4B2D37A-6F50-4E0F-B305-9EB4D512D773}">
      <dsp:nvSpPr>
        <dsp:cNvPr id="0" name=""/>
        <dsp:cNvSpPr/>
      </dsp:nvSpPr>
      <dsp:spPr>
        <a:xfrm>
          <a:off x="2624461" y="244691"/>
          <a:ext cx="731031" cy="5663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2624461" y="357954"/>
        <a:ext cx="561136" cy="339791"/>
      </dsp:txXfrm>
    </dsp:sp>
    <dsp:sp modelId="{B29D4F23-83F6-4C7C-9B29-72BF90EFE2CC}">
      <dsp:nvSpPr>
        <dsp:cNvPr id="0" name=""/>
        <dsp:cNvSpPr/>
      </dsp:nvSpPr>
      <dsp:spPr>
        <a:xfrm>
          <a:off x="3658939" y="80319"/>
          <a:ext cx="2274632" cy="13425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114300" numCol="1" spcCol="1270" rtlCol="0" anchor="t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2</a:t>
          </a:r>
        </a:p>
      </dsp:txBody>
      <dsp:txXfrm>
        <a:off x="3658939" y="80319"/>
        <a:ext cx="2274632" cy="895060"/>
      </dsp:txXfrm>
    </dsp:sp>
    <dsp:sp modelId="{032BAEB6-0FB1-4780-AF60-2EFB8C965C77}">
      <dsp:nvSpPr>
        <dsp:cNvPr id="0" name=""/>
        <dsp:cNvSpPr/>
      </dsp:nvSpPr>
      <dsp:spPr>
        <a:xfrm>
          <a:off x="4124828" y="975380"/>
          <a:ext cx="2274632" cy="3402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rtlCol="0" anchor="t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阅读并理解代码，修改</a:t>
          </a:r>
          <a:r>
            <a:rPr lang="en-US" altLang="zh-CN" sz="3000" kern="1200" dirty="0" smtClean="0"/>
            <a:t>demo</a:t>
          </a:r>
          <a:endParaRPr lang="zh-cn" sz="3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4191450" y="1042002"/>
        <a:ext cx="2141388" cy="3268756"/>
      </dsp:txXfrm>
    </dsp:sp>
    <dsp:sp modelId="{84DC82A2-8D59-472B-BE22-46F053C16CD5}">
      <dsp:nvSpPr>
        <dsp:cNvPr id="0" name=""/>
        <dsp:cNvSpPr/>
      </dsp:nvSpPr>
      <dsp:spPr>
        <a:xfrm>
          <a:off x="6278398" y="244691"/>
          <a:ext cx="731031" cy="5663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278398" y="357954"/>
        <a:ext cx="561136" cy="339791"/>
      </dsp:txXfrm>
    </dsp:sp>
    <dsp:sp modelId="{ABF185BD-956E-4777-8763-980278E426BB}">
      <dsp:nvSpPr>
        <dsp:cNvPr id="0" name=""/>
        <dsp:cNvSpPr/>
      </dsp:nvSpPr>
      <dsp:spPr>
        <a:xfrm>
          <a:off x="7312876" y="80319"/>
          <a:ext cx="2274632" cy="13425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114300" numCol="1" spcCol="1270" rtlCol="0" anchor="t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3</a:t>
          </a:r>
        </a:p>
      </dsp:txBody>
      <dsp:txXfrm>
        <a:off x="7312876" y="80319"/>
        <a:ext cx="2274632" cy="895060"/>
      </dsp:txXfrm>
    </dsp:sp>
    <dsp:sp modelId="{1526152F-906E-4121-A143-DD130A011105}">
      <dsp:nvSpPr>
        <dsp:cNvPr id="0" name=""/>
        <dsp:cNvSpPr/>
      </dsp:nvSpPr>
      <dsp:spPr>
        <a:xfrm>
          <a:off x="7778764" y="975380"/>
          <a:ext cx="2274632" cy="3402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rtlCol="0" anchor="t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爬取</a:t>
          </a:r>
          <a:r>
            <a:rPr lang="en-US" altLang="zh-CN" sz="3000" kern="1200" dirty="0" err="1" smtClean="0"/>
            <a:t>dotnet</a:t>
          </a:r>
          <a:r>
            <a:rPr lang="zh-CN" altLang="en-US" sz="3000" kern="1200" dirty="0" smtClean="0"/>
            <a:t>和</a:t>
          </a:r>
          <a:r>
            <a:rPr lang="en-US" altLang="zh-CN" sz="3000" kern="1200" dirty="0" smtClean="0"/>
            <a:t>C#</a:t>
          </a:r>
          <a:r>
            <a:rPr lang="zh-CN" altLang="en-US" sz="3000" kern="1200" dirty="0" smtClean="0"/>
            <a:t>语言相关的</a:t>
          </a:r>
          <a:r>
            <a:rPr lang="en-US" altLang="zh-CN" sz="3000" kern="1200" dirty="0" err="1" smtClean="0"/>
            <a:t>github</a:t>
          </a:r>
          <a:r>
            <a:rPr lang="zh-CN" altLang="en-US" sz="3000" kern="1200" dirty="0" smtClean="0"/>
            <a:t>文件</a:t>
          </a:r>
          <a:endParaRPr lang="zh-cn" sz="3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7845386" y="1042002"/>
        <a:ext cx="2141388" cy="32687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839F-D941-4E3B-BA68-AC653DAEAE4C}">
      <dsp:nvSpPr>
        <dsp:cNvPr id="0" name=""/>
        <dsp:cNvSpPr/>
      </dsp:nvSpPr>
      <dsp:spPr>
        <a:xfrm>
          <a:off x="5002" y="1135776"/>
          <a:ext cx="2274632" cy="909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rtlCol="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1</a:t>
          </a:r>
        </a:p>
      </dsp:txBody>
      <dsp:txXfrm>
        <a:off x="5002" y="1135776"/>
        <a:ext cx="2274632" cy="606646"/>
      </dsp:txXfrm>
    </dsp:sp>
    <dsp:sp modelId="{9AFA4903-C1AC-4872-B8FC-33B461DA35FC}">
      <dsp:nvSpPr>
        <dsp:cNvPr id="0" name=""/>
        <dsp:cNvSpPr/>
      </dsp:nvSpPr>
      <dsp:spPr>
        <a:xfrm>
          <a:off x="470891" y="1742423"/>
          <a:ext cx="2274632" cy="15795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smtClean="0"/>
            <a:t>Get clone </a:t>
          </a:r>
          <a:r>
            <a:rPr lang="en-US" sz="2000" b="0" i="0" kern="1200" dirty="0" err="1" smtClean="0"/>
            <a:t>dotnet</a:t>
          </a:r>
          <a:r>
            <a:rPr lang="en-US" sz="2000" b="0" i="0" kern="1200" dirty="0" smtClean="0"/>
            <a:t> runtime from </a:t>
          </a:r>
          <a:r>
            <a:rPr lang="en-US" sz="2000" b="0" i="0" kern="1200" dirty="0" err="1" smtClean="0"/>
            <a:t>github</a:t>
          </a:r>
          <a:endParaRPr 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17153" y="1788685"/>
        <a:ext cx="2182108" cy="1486976"/>
      </dsp:txXfrm>
    </dsp:sp>
    <dsp:sp modelId="{B4B2D37A-6F50-4E0F-B305-9EB4D512D773}">
      <dsp:nvSpPr>
        <dsp:cNvPr id="0" name=""/>
        <dsp:cNvSpPr/>
      </dsp:nvSpPr>
      <dsp:spPr>
        <a:xfrm>
          <a:off x="2624461" y="1155941"/>
          <a:ext cx="731031" cy="5663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624461" y="1269204"/>
        <a:ext cx="561136" cy="339791"/>
      </dsp:txXfrm>
    </dsp:sp>
    <dsp:sp modelId="{B29D4F23-83F6-4C7C-9B29-72BF90EFE2CC}">
      <dsp:nvSpPr>
        <dsp:cNvPr id="0" name=""/>
        <dsp:cNvSpPr/>
      </dsp:nvSpPr>
      <dsp:spPr>
        <a:xfrm>
          <a:off x="3658939" y="1135776"/>
          <a:ext cx="2274632" cy="909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rtlCol="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2</a:t>
          </a:r>
        </a:p>
      </dsp:txBody>
      <dsp:txXfrm>
        <a:off x="3658939" y="1135776"/>
        <a:ext cx="2274632" cy="606646"/>
      </dsp:txXfrm>
    </dsp:sp>
    <dsp:sp modelId="{032BAEB6-0FB1-4780-AF60-2EFB8C965C77}">
      <dsp:nvSpPr>
        <dsp:cNvPr id="0" name=""/>
        <dsp:cNvSpPr/>
      </dsp:nvSpPr>
      <dsp:spPr>
        <a:xfrm>
          <a:off x="4124828" y="1742423"/>
          <a:ext cx="2274632" cy="15795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smtClean="0"/>
            <a:t>Requirements to build </a:t>
          </a:r>
          <a:r>
            <a:rPr lang="en-US" sz="2000" b="0" i="0" kern="1200" dirty="0" err="1" smtClean="0"/>
            <a:t>dotnet</a:t>
          </a:r>
          <a:r>
            <a:rPr lang="en-US" sz="2000" b="0" i="0" kern="1200" dirty="0" smtClean="0"/>
            <a:t> runtime on Windows.</a:t>
          </a:r>
          <a:endParaRPr 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4171090" y="1788685"/>
        <a:ext cx="2182108" cy="1486976"/>
      </dsp:txXfrm>
    </dsp:sp>
    <dsp:sp modelId="{84DC82A2-8D59-472B-BE22-46F053C16CD5}">
      <dsp:nvSpPr>
        <dsp:cNvPr id="0" name=""/>
        <dsp:cNvSpPr/>
      </dsp:nvSpPr>
      <dsp:spPr>
        <a:xfrm>
          <a:off x="6278398" y="1155941"/>
          <a:ext cx="731031" cy="5663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278398" y="1269204"/>
        <a:ext cx="561136" cy="339791"/>
      </dsp:txXfrm>
    </dsp:sp>
    <dsp:sp modelId="{ABF185BD-956E-4777-8763-980278E426BB}">
      <dsp:nvSpPr>
        <dsp:cNvPr id="0" name=""/>
        <dsp:cNvSpPr/>
      </dsp:nvSpPr>
      <dsp:spPr>
        <a:xfrm>
          <a:off x="7312876" y="1135776"/>
          <a:ext cx="2274632" cy="909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rtlCol="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3</a:t>
          </a:r>
        </a:p>
      </dsp:txBody>
      <dsp:txXfrm>
        <a:off x="7312876" y="1135776"/>
        <a:ext cx="2274632" cy="606646"/>
      </dsp:txXfrm>
    </dsp:sp>
    <dsp:sp modelId="{1526152F-906E-4121-A143-DD130A011105}">
      <dsp:nvSpPr>
        <dsp:cNvPr id="0" name=""/>
        <dsp:cNvSpPr/>
      </dsp:nvSpPr>
      <dsp:spPr>
        <a:xfrm>
          <a:off x="7778764" y="1742423"/>
          <a:ext cx="2274632" cy="15795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smtClean="0"/>
            <a:t>Build</a:t>
          </a:r>
          <a:endParaRPr 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7825026" y="1788685"/>
        <a:ext cx="2182108" cy="14869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839F-D941-4E3B-BA68-AC653DAEAE4C}">
      <dsp:nvSpPr>
        <dsp:cNvPr id="0" name=""/>
        <dsp:cNvSpPr/>
      </dsp:nvSpPr>
      <dsp:spPr>
        <a:xfrm>
          <a:off x="5002" y="72725"/>
          <a:ext cx="2274632" cy="13425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114300" numCol="1" spcCol="1270" rtlCol="0" anchor="t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1</a:t>
          </a:r>
        </a:p>
      </dsp:txBody>
      <dsp:txXfrm>
        <a:off x="5002" y="72725"/>
        <a:ext cx="2274632" cy="895060"/>
      </dsp:txXfrm>
    </dsp:sp>
    <dsp:sp modelId="{9AFA4903-C1AC-4872-B8FC-33B461DA35FC}">
      <dsp:nvSpPr>
        <dsp:cNvPr id="0" name=""/>
        <dsp:cNvSpPr/>
      </dsp:nvSpPr>
      <dsp:spPr>
        <a:xfrm>
          <a:off x="470891" y="967786"/>
          <a:ext cx="2274632" cy="341718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rtlCol="0" anchor="t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使用</a:t>
          </a:r>
          <a:r>
            <a:rPr lang="en-US" altLang="zh-CN" sz="3000" kern="1200" dirty="0" err="1" smtClean="0"/>
            <a:t>dotnet</a:t>
          </a:r>
          <a:r>
            <a:rPr lang="zh-CN" altLang="en-US" sz="3000" kern="1200" dirty="0" smtClean="0"/>
            <a:t>生成</a:t>
          </a:r>
          <a:r>
            <a:rPr lang="en-US" altLang="zh-CN" sz="3000" kern="1200" dirty="0" err="1" smtClean="0"/>
            <a:t>dll</a:t>
          </a:r>
          <a:r>
            <a:rPr lang="zh-CN" altLang="en-US" sz="3000" kern="1200" dirty="0" smtClean="0"/>
            <a:t>文件</a:t>
          </a:r>
          <a:endParaRPr lang="zh-cn" sz="3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37513" y="1034408"/>
        <a:ext cx="2141388" cy="3283943"/>
      </dsp:txXfrm>
    </dsp:sp>
    <dsp:sp modelId="{B4B2D37A-6F50-4E0F-B305-9EB4D512D773}">
      <dsp:nvSpPr>
        <dsp:cNvPr id="0" name=""/>
        <dsp:cNvSpPr/>
      </dsp:nvSpPr>
      <dsp:spPr>
        <a:xfrm>
          <a:off x="2624461" y="237097"/>
          <a:ext cx="731031" cy="5663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2624461" y="350360"/>
        <a:ext cx="561136" cy="339791"/>
      </dsp:txXfrm>
    </dsp:sp>
    <dsp:sp modelId="{B29D4F23-83F6-4C7C-9B29-72BF90EFE2CC}">
      <dsp:nvSpPr>
        <dsp:cNvPr id="0" name=""/>
        <dsp:cNvSpPr/>
      </dsp:nvSpPr>
      <dsp:spPr>
        <a:xfrm>
          <a:off x="3658939" y="72725"/>
          <a:ext cx="2274632" cy="13425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114300" numCol="1" spcCol="1270" rtlCol="0" anchor="t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2</a:t>
          </a:r>
        </a:p>
      </dsp:txBody>
      <dsp:txXfrm>
        <a:off x="3658939" y="72725"/>
        <a:ext cx="2274632" cy="895060"/>
      </dsp:txXfrm>
    </dsp:sp>
    <dsp:sp modelId="{032BAEB6-0FB1-4780-AF60-2EFB8C965C77}">
      <dsp:nvSpPr>
        <dsp:cNvPr id="0" name=""/>
        <dsp:cNvSpPr/>
      </dsp:nvSpPr>
      <dsp:spPr>
        <a:xfrm>
          <a:off x="4124828" y="967786"/>
          <a:ext cx="2274632" cy="341718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rtlCol="0" anchor="t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对</a:t>
          </a:r>
          <a:r>
            <a:rPr lang="en-US" altLang="zh-CN" sz="3000" kern="1200" dirty="0" err="1" smtClean="0"/>
            <a:t>dll</a:t>
          </a:r>
          <a:r>
            <a:rPr lang="zh-CN" altLang="en-US" sz="3000" kern="1200" dirty="0" smtClean="0"/>
            <a:t>文件进行编译了解编译大致流程</a:t>
          </a:r>
          <a:endParaRPr lang="zh-cn" sz="3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4191450" y="1034408"/>
        <a:ext cx="2141388" cy="3283943"/>
      </dsp:txXfrm>
    </dsp:sp>
    <dsp:sp modelId="{84DC82A2-8D59-472B-BE22-46F053C16CD5}">
      <dsp:nvSpPr>
        <dsp:cNvPr id="0" name=""/>
        <dsp:cNvSpPr/>
      </dsp:nvSpPr>
      <dsp:spPr>
        <a:xfrm>
          <a:off x="6278398" y="237097"/>
          <a:ext cx="731031" cy="5663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278398" y="350360"/>
        <a:ext cx="561136" cy="339791"/>
      </dsp:txXfrm>
    </dsp:sp>
    <dsp:sp modelId="{ABF185BD-956E-4777-8763-980278E426BB}">
      <dsp:nvSpPr>
        <dsp:cNvPr id="0" name=""/>
        <dsp:cNvSpPr/>
      </dsp:nvSpPr>
      <dsp:spPr>
        <a:xfrm>
          <a:off x="7312876" y="72725"/>
          <a:ext cx="2274632" cy="13425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114300" numCol="1" spcCol="1270" rtlCol="0" anchor="t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3</a:t>
          </a:r>
        </a:p>
      </dsp:txBody>
      <dsp:txXfrm>
        <a:off x="7312876" y="72725"/>
        <a:ext cx="2274632" cy="895060"/>
      </dsp:txXfrm>
    </dsp:sp>
    <dsp:sp modelId="{1526152F-906E-4121-A143-DD130A011105}">
      <dsp:nvSpPr>
        <dsp:cNvPr id="0" name=""/>
        <dsp:cNvSpPr/>
      </dsp:nvSpPr>
      <dsp:spPr>
        <a:xfrm>
          <a:off x="7778764" y="967786"/>
          <a:ext cx="2274632" cy="341718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rtlCol="0" anchor="t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撰写文档</a:t>
          </a:r>
          <a:endParaRPr lang="zh-cn" sz="3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7845386" y="1034408"/>
        <a:ext cx="2141388" cy="32839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51282-0938-422C-9E95-11E748D01F8C}">
      <dsp:nvSpPr>
        <dsp:cNvPr id="0" name=""/>
        <dsp:cNvSpPr/>
      </dsp:nvSpPr>
      <dsp:spPr>
        <a:xfrm>
          <a:off x="3143" y="263243"/>
          <a:ext cx="3064668" cy="950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rtlCol="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编译课程学习</a:t>
          </a:r>
          <a:endParaRPr lang="zh-cn" sz="33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143" y="263243"/>
        <a:ext cx="3064668" cy="950400"/>
      </dsp:txXfrm>
    </dsp:sp>
    <dsp:sp modelId="{9B31B566-F93C-4932-9C27-2AC260B106B4}">
      <dsp:nvSpPr>
        <dsp:cNvPr id="0" name=""/>
        <dsp:cNvSpPr/>
      </dsp:nvSpPr>
      <dsp:spPr>
        <a:xfrm>
          <a:off x="3143" y="1213643"/>
          <a:ext cx="3064668" cy="298081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rtlCol="0" anchor="t" anchorCtr="0">
          <a:noAutofit/>
        </a:bodyPr>
        <a:lstStyle/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学习张老师的编译课</a:t>
          </a:r>
          <a:endParaRPr lang="zh-cn" sz="33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其他资料</a:t>
          </a:r>
          <a:endParaRPr lang="zh-cn" sz="33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143" y="1213643"/>
        <a:ext cx="3064668" cy="2980812"/>
      </dsp:txXfrm>
    </dsp:sp>
    <dsp:sp modelId="{7C161E6A-A933-4F26-AC69-DB5355D2DFE6}">
      <dsp:nvSpPr>
        <dsp:cNvPr id="0" name=""/>
        <dsp:cNvSpPr/>
      </dsp:nvSpPr>
      <dsp:spPr>
        <a:xfrm>
          <a:off x="3496865" y="263243"/>
          <a:ext cx="3064668" cy="950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rtlCol="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err="1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dotnet</a:t>
          </a:r>
          <a:endParaRPr lang="zh-cn" sz="33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496865" y="263243"/>
        <a:ext cx="3064668" cy="950400"/>
      </dsp:txXfrm>
    </dsp:sp>
    <dsp:sp modelId="{571D68AB-B350-4D5C-AB6A-ABC40C2D8986}">
      <dsp:nvSpPr>
        <dsp:cNvPr id="0" name=""/>
        <dsp:cNvSpPr/>
      </dsp:nvSpPr>
      <dsp:spPr>
        <a:xfrm>
          <a:off x="3496865" y="1213643"/>
          <a:ext cx="3064668" cy="298081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rtlCol="0" anchor="t" anchorCtr="0">
          <a:noAutofit/>
        </a:bodyPr>
        <a:lstStyle/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b="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跟着王瑞凯学习</a:t>
          </a:r>
          <a:r>
            <a:rPr lang="en-US" altLang="zh-CN" sz="3300" b="0" kern="1200" dirty="0" err="1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dotnet</a:t>
          </a:r>
          <a:r>
            <a:rPr lang="zh-CN" altLang="en-US" sz="3300" b="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编译框架和原理</a:t>
          </a:r>
          <a:endParaRPr lang="zh-cn" sz="3300" b="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496865" y="1213643"/>
        <a:ext cx="3064668" cy="2980812"/>
      </dsp:txXfrm>
    </dsp:sp>
    <dsp:sp modelId="{98493B2B-A905-429A-BAEF-6EBFD0668D83}">
      <dsp:nvSpPr>
        <dsp:cNvPr id="0" name=""/>
        <dsp:cNvSpPr/>
      </dsp:nvSpPr>
      <dsp:spPr>
        <a:xfrm>
          <a:off x="6990588" y="263243"/>
          <a:ext cx="3064668" cy="950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rtlCol="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其他</a:t>
          </a:r>
          <a:endParaRPr lang="zh-cn" sz="33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6990588" y="263243"/>
        <a:ext cx="3064668" cy="950400"/>
      </dsp:txXfrm>
    </dsp:sp>
    <dsp:sp modelId="{875AD089-2E66-469E-88C2-DFFE8330212E}">
      <dsp:nvSpPr>
        <dsp:cNvPr id="0" name=""/>
        <dsp:cNvSpPr/>
      </dsp:nvSpPr>
      <dsp:spPr>
        <a:xfrm>
          <a:off x="6990588" y="1213643"/>
          <a:ext cx="3064668" cy="298081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rtlCol="0" anchor="t" anchorCtr="0">
          <a:noAutofit/>
        </a:bodyPr>
        <a:lstStyle/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完成实训任务等</a:t>
          </a:r>
          <a:endParaRPr lang="zh-cn" sz="33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6990588" y="1213643"/>
        <a:ext cx="3064668" cy="2980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CA0680-4C68-400E-9D99-25CCDC418FFD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2020/10/31</a:t>
            </a:fld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E4C80B-8910-445E-8D30-7A590951118B}" type="slidenum"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947690C-47BF-47A4-B05D-0432ABB87517}" type="datetime1">
              <a:rPr lang="zh-CN" altLang="en-US" smtClean="0"/>
              <a:pPr/>
              <a:t>2020/10/31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D81F1E7-4EFD-4BFF-B438-FCD52FD36B1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741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noProof="0" smtClean="0"/>
              <a:pPr/>
              <a:t>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2676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/>
              <a:t>列出完成实验所采取的所有步骤。</a:t>
            </a:r>
          </a:p>
          <a:p>
            <a:pPr rtl="0"/>
            <a:r>
              <a:rPr lang="zh-cn"/>
              <a:t>请记住为步骤编号。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36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/>
              <a:t>列出完成实验所采取的所有步骤。</a:t>
            </a:r>
          </a:p>
          <a:p>
            <a:pPr rtl="0"/>
            <a:r>
              <a:rPr lang="zh-cn"/>
              <a:t>请记住为步骤编号。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5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/>
              <a:t>列出完成实验所采取的所有步骤。</a:t>
            </a:r>
          </a:p>
          <a:p>
            <a:pPr rtl="0"/>
            <a:r>
              <a:rPr lang="zh-cn"/>
              <a:t>请记住为步骤编号。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70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noProof="0" smtClean="0"/>
              <a:pPr/>
              <a:t>6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8002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rtlCol="0" anchor="ctr">
            <a:normAutofit/>
          </a:bodyPr>
          <a:lstStyle>
            <a:lvl1pPr algn="l">
              <a:defRPr sz="5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cxnSp>
        <p:nvCxnSpPr>
          <p:cNvPr id="8" name="直接连接符​​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smtClean="0"/>
              <a:t>单击以编辑母版副标题样式</a:t>
            </a:r>
            <a:endParaRPr dirty="0"/>
          </a:p>
        </p:txBody>
      </p:sp>
      <p:pic>
        <p:nvPicPr>
          <p:cNvPr id="9" name="图片 8" descr="试管特写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0FB01C-453B-4669-838C-6083CF54755C}" type="datetime1">
              <a:rPr lang="zh-CN" altLang="en-US" smtClean="0"/>
              <a:pPr/>
              <a:t>2020/10/31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F4C9F40-B079-4B71-A627-7266DFEA7F0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DC05F9-0AC2-4D4C-9817-191EAFC449A8}" type="datetime1">
              <a:rPr lang="zh-CN" altLang="en-US" smtClean="0"/>
              <a:pPr/>
              <a:t>2020/10/31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BB9980C-DD30-4AC3-853D-5A181F32B344}" type="datetime1">
              <a:rPr lang="zh-CN" altLang="en-US" smtClean="0"/>
              <a:pPr/>
              <a:t>2020/10/31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rtlCol="0" anchor="b">
            <a:normAutofit/>
          </a:bodyPr>
          <a:lstStyle>
            <a:lvl1pPr>
              <a:defRPr sz="58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cxnSp>
        <p:nvCxnSpPr>
          <p:cNvPr id="8" name="直接连接符​​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7A0AF8-91F1-4FEF-8C8E-9AD204E42954}" type="datetime1">
              <a:rPr lang="zh-CN" altLang="en-US" smtClean="0"/>
              <a:pPr/>
              <a:t>2020/10/31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9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EF4ADF-2152-4F79-87D6-2F2FD14C928D}" type="datetime1">
              <a:rPr lang="zh-CN" altLang="en-US" smtClean="0"/>
              <a:pPr/>
              <a:t>2020/10/31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5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3136F2-6EEE-4B79-9693-35C44BD16280}" type="datetime1">
              <a:rPr lang="zh-CN" altLang="en-US" smtClean="0"/>
              <a:pPr/>
              <a:t>2020/10/31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5D1CD9-CF5A-48FB-91D8-7EF99BAC1C0C}" type="datetime1">
              <a:rPr lang="zh-CN" altLang="en-US" smtClean="0"/>
              <a:pPr/>
              <a:t>2020/10/31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rtlCol="0" anchor="t">
            <a:normAutofit/>
          </a:bodyPr>
          <a:lstStyle>
            <a:lvl1pPr>
              <a:defRPr sz="28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 rtlCol="0">
            <a:normAutofit/>
          </a:bodyPr>
          <a:lstStyle>
            <a:lvl1pPr>
              <a:defRPr sz="2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rtlCol="0" anchor="t">
            <a:normAutofit/>
          </a:bodyPr>
          <a:lstStyle>
            <a:lvl1pPr>
              <a:defRPr sz="28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F4C9F40-B079-4B71-A627-7266DFEA7F0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8A97A38-4C3D-4314-84B0-10F2742CF5CE}" type="datetime1">
              <a:rPr lang="zh-CN" altLang="en-US" smtClean="0"/>
              <a:pPr/>
              <a:t>2020/10/31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/>
              <a:t>组</a:t>
            </a:r>
            <a:r>
              <a:rPr lang="zh-CN" altLang="en-US" dirty="0" smtClean="0"/>
              <a:t>会汇报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chemeClr val="tx1">
                    <a:lumMod val="95000"/>
                  </a:schemeClr>
                </a:solidFill>
              </a:rPr>
              <a:t>孙鹏</a:t>
            </a:r>
            <a:r>
              <a:rPr lang="zh-cn" dirty="0" smtClean="0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|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</a:rPr>
              <a:t>中国科学技术大学</a:t>
            </a:r>
            <a:endParaRPr lang="zh-cn" dirty="0">
              <a:solidFill>
                <a:schemeClr val="tx1">
                  <a:lumMod val="9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b="1" dirty="0" smtClean="0"/>
              <a:t>本周学习情况</a:t>
            </a:r>
            <a:endParaRPr lang="zh-cn" dirty="0"/>
          </a:p>
        </p:txBody>
      </p:sp>
      <p:graphicFrame>
        <p:nvGraphicFramePr>
          <p:cNvPr id="4" name="内容占位符 2" descr="水平项目符号列表显示相互毗邻排列的 3 个组，项目符号置于每组下方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175386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87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b="1" dirty="0"/>
              <a:t>爬取</a:t>
            </a:r>
            <a:r>
              <a:rPr lang="en-US" altLang="zh-CN" b="1" dirty="0" err="1"/>
              <a:t>dotnet</a:t>
            </a:r>
            <a:r>
              <a:rPr lang="zh-CN" altLang="en-US" b="1" dirty="0"/>
              <a:t>相关的文件</a:t>
            </a:r>
            <a:endParaRPr lang="zh-cn" dirty="0"/>
          </a:p>
        </p:txBody>
      </p:sp>
      <p:graphicFrame>
        <p:nvGraphicFramePr>
          <p:cNvPr id="4" name="内容占位符 2" descr="重点流程显示按从左到右的顺序排列的 4 个组，每组下方标有任务说明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47131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139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学习</a:t>
            </a:r>
            <a:r>
              <a:rPr lang="en-US" altLang="zh-CN" dirty="0"/>
              <a:t>Build </a:t>
            </a:r>
            <a:r>
              <a:rPr lang="en-US" altLang="zh-CN" dirty="0" err="1"/>
              <a:t>dotnet</a:t>
            </a:r>
            <a:r>
              <a:rPr lang="en-US" altLang="zh-CN" dirty="0"/>
              <a:t> runtime on windows</a:t>
            </a:r>
            <a:endParaRPr lang="zh-cn" dirty="0"/>
          </a:p>
        </p:txBody>
      </p:sp>
      <p:graphicFrame>
        <p:nvGraphicFramePr>
          <p:cNvPr id="4" name="内容占位符 2" descr="重点流程显示按从左到右的顺序排列的 4 个组，每组下方标有任务说明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349478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575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学习</a:t>
            </a:r>
            <a:r>
              <a:rPr lang="en-US" altLang="zh-CN" dirty="0" err="1"/>
              <a:t>dotnet</a:t>
            </a:r>
            <a:r>
              <a:rPr lang="zh-CN" altLang="en-US" dirty="0"/>
              <a:t>编译</a:t>
            </a:r>
            <a:r>
              <a:rPr lang="en-US" altLang="zh-CN" dirty="0" err="1"/>
              <a:t>dll</a:t>
            </a:r>
            <a:r>
              <a:rPr lang="zh-CN" altLang="en-US" dirty="0"/>
              <a:t>文件流程</a:t>
            </a:r>
            <a:endParaRPr lang="zh-cn" dirty="0"/>
          </a:p>
        </p:txBody>
      </p:sp>
      <p:graphicFrame>
        <p:nvGraphicFramePr>
          <p:cNvPr id="4" name="内容占位符 2" descr="重点流程显示按从左到右的顺序排列的 4 个组，每组下方标有任务说明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5532900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738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工作计划</a:t>
            </a:r>
            <a:endParaRPr lang="zh-cn" dirty="0"/>
          </a:p>
        </p:txBody>
      </p:sp>
      <p:graphicFrame>
        <p:nvGraphicFramePr>
          <p:cNvPr id="4" name="内容占位符 2" descr="水平项目符号列表显示相互毗邻排列的 3 个组，项目符号置于每组下方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465045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36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学项目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792992_TF02922647" id="{1CF076E3-AA98-400C-B704-CD9AA0813F6E}" vid="{4F6485F0-E47C-4E3B-9046-00783895E4D9}"/>
    </a:ext>
  </a:extLst>
</a:theme>
</file>

<file path=ppt/theme/theme2.xml><?xml version="1.0" encoding="utf-8"?>
<a:theme xmlns:a="http://schemas.openxmlformats.org/drawingml/2006/main" name="办公室主题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10月31日组会汇报（孙鹏）</Template>
  <TotalTime>26</TotalTime>
  <Words>243</Words>
  <Application>Microsoft Office PowerPoint</Application>
  <PresentationFormat>宽屏</PresentationFormat>
  <Paragraphs>57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Microsoft YaHei UI</vt:lpstr>
      <vt:lpstr>Arial</vt:lpstr>
      <vt:lpstr>科学项目 16x9</vt:lpstr>
      <vt:lpstr>组会汇报</vt:lpstr>
      <vt:lpstr>本周学习情况</vt:lpstr>
      <vt:lpstr>爬取dotnet相关的文件</vt:lpstr>
      <vt:lpstr>学习Build dotnet runtime on windows</vt:lpstr>
      <vt:lpstr>学习dotnet编译dll文件流程</vt:lpstr>
      <vt:lpstr>工作计划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科学项目标题</dc:title>
  <dc:creator>User</dc:creator>
  <cp:lastModifiedBy>User</cp:lastModifiedBy>
  <cp:revision>5</cp:revision>
  <dcterms:created xsi:type="dcterms:W3CDTF">2020-10-31T03:50:39Z</dcterms:created>
  <dcterms:modified xsi:type="dcterms:W3CDTF">2020-10-31T07:29:59Z</dcterms:modified>
</cp:coreProperties>
</file>