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9a02fe40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9a02fe40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9a02fe40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9a02fe40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a02fe40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a02fe40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9a02fe40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9a02fe40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9a02fe4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9a02fe4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9a02fe40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9a02fe40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9a02fe40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9a02fe40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a02fe40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9a02fe40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9a02fe40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9a02fe40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26438" y="1681125"/>
            <a:ext cx="6843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Wellness Technology Company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167600" y="31746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Santhosh P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988" y="783350"/>
            <a:ext cx="4102277" cy="10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-Santhosh P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835159" y="610325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PROBLEM</a:t>
            </a:r>
            <a:endParaRPr b="1" sz="3900"/>
          </a:p>
        </p:txBody>
      </p:sp>
      <p:sp>
        <p:nvSpPr>
          <p:cNvPr id="136" name="Google Shape;136;p14"/>
          <p:cNvSpPr txBox="1"/>
          <p:nvPr>
            <p:ph idx="4294967295" type="body"/>
          </p:nvPr>
        </p:nvSpPr>
        <p:spPr>
          <a:xfrm>
            <a:off x="626675" y="2626650"/>
            <a:ext cx="59205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Overall daily use of smart device is considerably less given the data that is being recorded.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Incosistency</a:t>
            </a:r>
            <a:r>
              <a:rPr b="1" lang="en" sz="1600"/>
              <a:t> when it comes to relationship between steps and calories burnt wrt to their sleep schedule.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Goals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WHY: Perfect balance in relation between Sleep Schedule , Step Count vs Calories Burnt?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HOW: To increase use of app to get more accurate data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4847"/>
            <a:ext cx="3926300" cy="2616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4726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4"/>
              <a:t>Types of Users</a:t>
            </a:r>
            <a:endParaRPr sz="3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7"/>
              <a:t>(Based on Step Count)</a:t>
            </a:r>
            <a:endParaRPr sz="2777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72650" y="2328675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</a:t>
            </a:r>
            <a:r>
              <a:rPr lang="en"/>
              <a:t>separate</a:t>
            </a:r>
            <a:r>
              <a:rPr lang="en"/>
              <a:t> the types of users based on their step count into groups such as “Sedentary” being the least till “Very Active” ( the highest ).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175" y="1003950"/>
            <a:ext cx="4677875" cy="31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726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4"/>
              <a:t>Types of Users</a:t>
            </a:r>
            <a:endParaRPr sz="3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7"/>
              <a:t>(Based on Sleep)</a:t>
            </a:r>
            <a:endParaRPr sz="2777"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72650" y="2328675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Proportion of users based on their sleep schedule are also divided.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550" y="761350"/>
            <a:ext cx="4857224" cy="38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/>
              <a:t>graph shows the correlation between steps vs calories with respect to their sleep type.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25" y="304800"/>
            <a:ext cx="7440542" cy="38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95900" y="2062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4"/>
              <a:t>The Problem</a:t>
            </a:r>
            <a:endParaRPr sz="2777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95900" y="1078575"/>
            <a:ext cx="2363400" cy="31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- Suggests that even though both have equal number of steps , user with better sleep schedule gets more calories burned.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Suggests there is calorie being burnt with no steps which is a case of inaccuracy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 Suggests user with better sleep schedule and more steps has burnt less calories as compared to user with an </a:t>
            </a:r>
            <a:r>
              <a:rPr lang="en"/>
              <a:t>insufficient</a:t>
            </a:r>
            <a:r>
              <a:rPr lang="en"/>
              <a:t> sleep.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073" y="807425"/>
            <a:ext cx="6397751" cy="33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/>
          <p:nvPr/>
        </p:nvSpPr>
        <p:spPr>
          <a:xfrm>
            <a:off x="6185575" y="1482925"/>
            <a:ext cx="477000" cy="18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198700" y="3171975"/>
            <a:ext cx="543900" cy="553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9"/>
          <p:cNvCxnSpPr/>
          <p:nvPr/>
        </p:nvCxnSpPr>
        <p:spPr>
          <a:xfrm>
            <a:off x="3876225" y="3162450"/>
            <a:ext cx="257700" cy="238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/>
          <p:nvPr/>
        </p:nvSpPr>
        <p:spPr>
          <a:xfrm>
            <a:off x="243600" y="1159775"/>
            <a:ext cx="477000" cy="238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720600" y="2237250"/>
            <a:ext cx="372300" cy="33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 flipH="1" rot="-5400000">
            <a:off x="397975" y="3148050"/>
            <a:ext cx="295800" cy="21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291325" y="4162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4"/>
              <a:t>The Reason</a:t>
            </a:r>
            <a:endParaRPr sz="2777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520100" y="1641625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average daily use of the smart device has been less which leads to inaccuracy.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we can see in the graph , 37.5% don’t use the smart device frequently and 12.5% uses moderately.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leads to an inaccuracy.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250" y="1249800"/>
            <a:ext cx="4657349" cy="241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291325" y="4162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4"/>
              <a:t>The Solution	</a:t>
            </a:r>
            <a:endParaRPr sz="2777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520100" y="1641625"/>
            <a:ext cx="3938100" cy="27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Solution would be to gain the usage of device. This can be </a:t>
            </a:r>
            <a:r>
              <a:rPr lang="en"/>
              <a:t>achieved</a:t>
            </a:r>
            <a:r>
              <a:rPr lang="en"/>
              <a:t> in two ways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Increasing the interest within the </a:t>
            </a:r>
            <a:r>
              <a:rPr lang="en"/>
              <a:t>moderate users by adding a feature like sleep monitor </a:t>
            </a:r>
            <a:br>
              <a:rPr lang="en"/>
            </a:br>
            <a:r>
              <a:rPr lang="en"/>
              <a:t>(we saw earlier how much insufficient sleep affects their calories burn rate)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Marketing the smart device again by sending mails , constant notifications thereby making the low usage people to have a conscious of the device ( which will at least guarantee a slight shift from low use to moderate use ) for more accurate results.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050" y="1440650"/>
            <a:ext cx="4657349" cy="24153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1"/>
          <p:cNvCxnSpPr/>
          <p:nvPr/>
        </p:nvCxnSpPr>
        <p:spPr>
          <a:xfrm flipH="1" rot="10800000">
            <a:off x="5508025" y="1730975"/>
            <a:ext cx="1030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1"/>
          <p:cNvSpPr/>
          <p:nvPr/>
        </p:nvSpPr>
        <p:spPr>
          <a:xfrm>
            <a:off x="4935450" y="2523100"/>
            <a:ext cx="181200" cy="9162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5041000" y="3677750"/>
            <a:ext cx="37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Shift from moderate use to high use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Shift from low use to moderate use thereby decreasing “low usage” users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