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391" r:id="rId7"/>
    <p:sldId id="408" r:id="rId8"/>
    <p:sldId id="405" r:id="rId9"/>
    <p:sldId id="404" r:id="rId10"/>
    <p:sldId id="403" r:id="rId11"/>
    <p:sldId id="411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4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Auto</a:t>
            </a:r>
            <a:r>
              <a:rPr lang="en-US" dirty="0" err="1">
                <a:solidFill>
                  <a:srgbClr val="FFC000"/>
                </a:solidFill>
              </a:rPr>
              <a:t>Fixers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Product Data</a:t>
            </a:r>
          </a:p>
          <a:p>
            <a:r>
              <a:rPr lang="en-US" dirty="0"/>
              <a:t>Customer Information</a:t>
            </a:r>
          </a:p>
          <a:p>
            <a:r>
              <a:rPr lang="en-US" dirty="0"/>
              <a:t>Invoice Generation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800" y="2281238"/>
            <a:ext cx="9639300" cy="3700462"/>
          </a:xfrm>
        </p:spPr>
        <p:txBody>
          <a:bodyPr>
            <a:normAutofit/>
          </a:bodyPr>
          <a:lstStyle/>
          <a:p>
            <a:r>
              <a:rPr lang="en-US" dirty="0"/>
              <a:t>Welcome to </a:t>
            </a:r>
            <a:r>
              <a:rPr lang="en-US" dirty="0" err="1"/>
              <a:t>Autofixers</a:t>
            </a:r>
            <a:r>
              <a:rPr lang="en-US" dirty="0"/>
              <a:t>, your trusted car service center offering expert repairs, maintenance, and diagnostics for all vehicle types.</a:t>
            </a:r>
          </a:p>
          <a:p>
            <a:r>
              <a:rPr lang="en-US" dirty="0"/>
              <a:t>At </a:t>
            </a:r>
            <a:r>
              <a:rPr lang="en-US" dirty="0" err="1"/>
              <a:t>Autofixers</a:t>
            </a:r>
            <a:r>
              <a:rPr lang="en-US" dirty="0"/>
              <a:t>, we provide top-notch car repair, maintenance, and diagnostics services, ensuring your vehicle runs smoothly and safely.</a:t>
            </a:r>
          </a:p>
          <a:p>
            <a:r>
              <a:rPr lang="en-US" dirty="0" err="1"/>
              <a:t>Autofixers</a:t>
            </a:r>
            <a:r>
              <a:rPr lang="en-US" dirty="0"/>
              <a:t> is your go-to destination for comprehensive car care, delivering reliable service and expert solutions for every automotive need</a:t>
            </a:r>
          </a:p>
          <a:p>
            <a:r>
              <a:rPr lang="en-US" dirty="0"/>
              <a:t>Trust </a:t>
            </a:r>
            <a:r>
              <a:rPr lang="en-US" dirty="0" err="1"/>
              <a:t>Autofixers</a:t>
            </a:r>
            <a:r>
              <a:rPr lang="en-US" dirty="0"/>
              <a:t> for professional vehicle maintenance and repairs, where customer satisfaction and quality workmanship are our top priorities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Part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044162" cy="3597470"/>
          </a:xfrm>
        </p:spPr>
        <p:txBody>
          <a:bodyPr/>
          <a:lstStyle/>
          <a:p>
            <a:r>
              <a:rPr lang="en-US" dirty="0"/>
              <a:t>We provide high-quality parts to ensure reliable performance and optimal maintenance for your vehicle.</a:t>
            </a:r>
          </a:p>
          <a:p>
            <a:r>
              <a:rPr lang="en-US" dirty="0"/>
              <a:t>We store parts data in this form, providing detailed information on specifications, compatibility, and availability to ensure efficient and accurate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Customer Details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6A8CC7-9A54-21B2-F0B9-CA14BC292C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10116988" cy="3999060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 and store customer information efficiently with our form, capturing essential details for streamlined service and personalized support.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our customer form to easily input and update contact details, ensuring accurate and up-to-date records for enhanced service delivery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Invoice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pPr lvl="1"/>
            <a:r>
              <a:rPr lang="en-US" dirty="0"/>
              <a:t>Generate detailed invoices quickly with our user-friendly page, capturing all essential service and parts information.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Customize and track invoices to ensure accurate billing and efficient payment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933" y="5343525"/>
            <a:ext cx="7926706" cy="698952"/>
          </a:xfrm>
        </p:spPr>
        <p:txBody>
          <a:bodyPr anchor="b">
            <a:normAutofit/>
          </a:bodyPr>
          <a:lstStyle/>
          <a:p>
            <a:r>
              <a:rPr lang="en-US" dirty="0"/>
              <a:t>Desktop wireframe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308C4-87B7-44FA-DBCC-81BF8BDE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003" y="208722"/>
            <a:ext cx="4395994" cy="5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FFA50B87-5B75-C2D9-94B9-CC7C1C3462D2}"/>
              </a:ext>
            </a:extLst>
          </p:cNvPr>
          <p:cNvSpPr txBox="1">
            <a:spLocks/>
          </p:cNvSpPr>
          <p:nvPr/>
        </p:nvSpPr>
        <p:spPr>
          <a:xfrm>
            <a:off x="3670933" y="5343525"/>
            <a:ext cx="7926706" cy="69895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Mobile wireframe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251334-6449-1D3B-AB01-F8E9E1679C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11766" y="145494"/>
            <a:ext cx="1568468" cy="5198031"/>
          </a:xfrm>
        </p:spPr>
      </p:pic>
    </p:spTree>
    <p:extLst>
      <p:ext uri="{BB962C8B-B14F-4D97-AF65-F5344CB8AC3E}">
        <p14:creationId xmlns:p14="http://schemas.microsoft.com/office/powerpoint/2010/main" val="34865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Sarthak Gupta</a:t>
            </a:r>
          </a:p>
          <a:p>
            <a:r>
              <a:rPr lang="en-US" dirty="0"/>
              <a:t>Shakila </a:t>
            </a:r>
            <a:r>
              <a:rPr lang="en-US" dirty="0" err="1"/>
              <a:t>Samaradiwakara</a:t>
            </a:r>
            <a:endParaRPr lang="en-US" dirty="0"/>
          </a:p>
          <a:p>
            <a:r>
              <a:rPr lang="en-US" dirty="0"/>
              <a:t>Abhishek Chachad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84</TotalTime>
  <Words>232</Words>
  <Application>Microsoft Office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Custom</vt:lpstr>
      <vt:lpstr>AutoFixers</vt:lpstr>
      <vt:lpstr>Agenda</vt:lpstr>
      <vt:lpstr>Introduction</vt:lpstr>
      <vt:lpstr>Part Details</vt:lpstr>
      <vt:lpstr>Customer Details</vt:lpstr>
      <vt:lpstr>Invoice Generation</vt:lpstr>
      <vt:lpstr>Desktop wireframe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Chachad</dc:creator>
  <cp:lastModifiedBy>Abhishek Chachad</cp:lastModifiedBy>
  <cp:revision>5</cp:revision>
  <dcterms:created xsi:type="dcterms:W3CDTF">2024-08-16T02:23:16Z</dcterms:created>
  <dcterms:modified xsi:type="dcterms:W3CDTF">2024-08-16T03:48:05Z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