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63" r:id="rId6"/>
    <p:sldId id="260" r:id="rId7"/>
    <p:sldId id="274" r:id="rId8"/>
    <p:sldId id="275" r:id="rId9"/>
    <p:sldId id="266" r:id="rId10"/>
    <p:sldId id="267" r:id="rId11"/>
    <p:sldId id="261" r:id="rId12"/>
    <p:sldId id="259" r:id="rId13"/>
    <p:sldId id="258" r:id="rId14"/>
    <p:sldId id="262" r:id="rId15"/>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dirty="0"/>
          </a:p>
        </p:txBody>
      </p:sp>
      <p:sp>
        <p:nvSpPr>
          <p:cNvPr id="8" name="Footer Placeholder 7"/>
          <p:cNvSpPr>
            <a:spLocks noGrp="1"/>
          </p:cNvSpPr>
          <p:nvPr>
            <p:ph type="ftr" sz="quarter" idx="11"/>
          </p:nvPr>
        </p:nvSpPr>
        <p:spPr/>
        <p:txBody>
          <a:bodyPr/>
          <a:lstStyle/>
          <a:p>
            <a:pPr lvl="0"/>
            <a:endParaRPr lang="zh-CN" altLang="en-US" dirty="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p>
        </p:txBody>
      </p:sp>
      <p:sp>
        <p:nvSpPr>
          <p:cNvPr id="4" name="Footer Placeholder 3"/>
          <p:cNvSpPr>
            <a:spLocks noGrp="1"/>
          </p:cNvSpPr>
          <p:nvPr>
            <p:ph type="ftr" sz="quarter" idx="11"/>
          </p:nvPr>
        </p:nvSpPr>
        <p:spPr/>
        <p:txBody>
          <a:bodyPr/>
          <a:lstStyle/>
          <a:p>
            <a:pPr lvl="0"/>
            <a:endParaRPr lang="zh-CN" altLang="en-US" dirty="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p>
        </p:txBody>
      </p:sp>
      <p:sp>
        <p:nvSpPr>
          <p:cNvPr id="3" name="Footer Placeholder 2"/>
          <p:cNvSpPr>
            <a:spLocks noGrp="1"/>
          </p:cNvSpPr>
          <p:nvPr>
            <p:ph type="ftr" sz="quarter" idx="11"/>
          </p:nvPr>
        </p:nvSpPr>
        <p:spPr/>
        <p:txBody>
          <a:bodyPr/>
          <a:lstStyle/>
          <a:p>
            <a:pPr lvl="0"/>
            <a:endParaRPr lang="zh-CN" altLang="en-US" dirty="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ea typeface="SimSun" panose="02010600030101010101" pitchFamily="2" charset="-122"/>
              </a:defRPr>
            </a:lvl1pPr>
          </a:lstStyle>
          <a:p>
            <a:pPr lvl="0"/>
            <a:endParaRPr lang="zh-CN" alt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SimSun" panose="02010600030101010101" pitchFamily="2" charset="-122"/>
              </a:defRPr>
            </a:lvl1pPr>
          </a:lstStyle>
          <a:p>
            <a:pPr lvl="0"/>
            <a:endParaRPr lang="zh-CN" alt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SimSun"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43000" y="831850"/>
            <a:ext cx="6877685" cy="2678430"/>
          </a:xfrm>
        </p:spPr>
        <p:txBody>
          <a:bodyPr/>
          <a:p>
            <a:br>
              <a:rPr lang="en-US"/>
            </a:br>
            <a:br>
              <a:rPr lang="en-US"/>
            </a:br>
            <a:br>
              <a:rPr lang="en-US"/>
            </a:br>
            <a:br>
              <a:rPr lang="en-US"/>
            </a:br>
            <a:br>
              <a:rPr lang="en-US"/>
            </a:br>
            <a:r>
              <a:rPr lang="en-IN" altLang="en-US"/>
              <a:t>Quantum Dot Oled</a:t>
            </a:r>
            <a:br>
              <a:rPr lang="en-IN" altLang="en-US"/>
            </a:br>
            <a:br>
              <a:rPr lang="en-IN" altLang="en-US" sz="4000"/>
            </a:br>
            <a:br>
              <a:rPr lang="en-US" sz="4000"/>
            </a:br>
            <a:br>
              <a:rPr lang="en-US"/>
            </a:br>
            <a:endParaRPr lang="en-US"/>
          </a:p>
        </p:txBody>
      </p:sp>
      <p:sp>
        <p:nvSpPr>
          <p:cNvPr id="3" name="Subtitle 2"/>
          <p:cNvSpPr>
            <a:spLocks noGrp="1"/>
          </p:cNvSpPr>
          <p:nvPr>
            <p:ph type="subTitle" idx="1"/>
          </p:nvPr>
        </p:nvSpPr>
        <p:spPr/>
        <p:txBody>
          <a:bodyPr/>
          <a:p>
            <a:r>
              <a:rPr lang="en-IN" altLang="en-US"/>
              <a:t>Submitted By: Rahul solanki</a:t>
            </a:r>
            <a:endParaRPr lang="en-IN" altLang="en-US"/>
          </a:p>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t>Why OQ OLED Displays are Better</a:t>
            </a:r>
            <a:endParaRPr lang="en-IN" altLang="en-US" sz="4000"/>
          </a:p>
        </p:txBody>
      </p:sp>
      <p:sp>
        <p:nvSpPr>
          <p:cNvPr id="3" name="Content Placeholder 2"/>
          <p:cNvSpPr>
            <a:spLocks noGrp="1"/>
          </p:cNvSpPr>
          <p:nvPr>
            <p:ph idx="1"/>
          </p:nvPr>
        </p:nvSpPr>
        <p:spPr/>
        <p:txBody>
          <a:bodyPr/>
          <a:p>
            <a:r>
              <a:rPr lang="en-US" sz="1800"/>
              <a:t>Quantum Dots as color converters are highly efficient and way better than color filters that can block up to 60% light. </a:t>
            </a:r>
            <a:endParaRPr lang="en-US" sz="1800"/>
          </a:p>
          <a:p>
            <a:endParaRPr lang="en-US" sz="1800"/>
          </a:p>
          <a:p>
            <a:r>
              <a:rPr lang="en-US" sz="1800"/>
              <a:t>Another benefit of this implementation over color filter is that as the Blue OLED lights get dimmer with time, the red and green light getting out of the quantum dots will dim proportionally. </a:t>
            </a:r>
            <a:endParaRPr lang="en-US" sz="1800"/>
          </a:p>
          <a:p>
            <a:endParaRPr lang="en-US" sz="1800"/>
          </a:p>
          <a:p>
            <a:r>
              <a:rPr lang="en-US" sz="1800"/>
              <a:t>So, over the lifetime of your TV, its display may get less bright but colors shall remain mostly unaffected. The use of Quantum dot also helps with wider color gamuts with fewer image artifacts, better brightness, and better HDR.</a:t>
            </a: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Disadvantages of QD OLED Displays</a:t>
            </a:r>
            <a:endParaRPr lang="en-IN" altLang="en-US" sz="3600"/>
          </a:p>
        </p:txBody>
      </p:sp>
      <p:sp>
        <p:nvSpPr>
          <p:cNvPr id="3" name="Content Placeholder 2"/>
          <p:cNvSpPr>
            <a:spLocks noGrp="1"/>
          </p:cNvSpPr>
          <p:nvPr>
            <p:ph idx="1"/>
          </p:nvPr>
        </p:nvSpPr>
        <p:spPr/>
        <p:txBody>
          <a:bodyPr/>
          <a:p>
            <a:r>
              <a:rPr lang="en-US" sz="2800"/>
              <a:t>One problem is that Quantum dots on the QD OLED TVs get excited by UV light falling on the TV from the outside.</a:t>
            </a:r>
            <a:r>
              <a:rPr lang="en-US"/>
              <a:t> </a:t>
            </a:r>
            <a:endParaRPr lang="en-US"/>
          </a:p>
          <a:p>
            <a:r>
              <a:rPr lang="en-US" sz="2800"/>
              <a:t>Secondly, Quantum Dot color conversion materials don’t always capture the entire blue light that is used to excite them and some of it may bleed into Red and Green subpixels.</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t>When will we see QD OLED TVs</a:t>
            </a:r>
            <a:endParaRPr lang="en-IN" altLang="en-US" sz="4000"/>
          </a:p>
        </p:txBody>
      </p:sp>
      <p:sp>
        <p:nvSpPr>
          <p:cNvPr id="3" name="Content Placeholder 2"/>
          <p:cNvSpPr>
            <a:spLocks noGrp="1"/>
          </p:cNvSpPr>
          <p:nvPr>
            <p:ph idx="1"/>
          </p:nvPr>
        </p:nvSpPr>
        <p:spPr/>
        <p:txBody>
          <a:bodyPr/>
          <a:p>
            <a:r>
              <a:rPr lang="en-US"/>
              <a:t>Right now, assuming the reports of Samsung and TCL’s QD-OLED plans are accurate, the logical timing would be some time in 2022, possibly as late as the fourth quarter.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a:t>
            </a:r>
            <a:endParaRPr lang="en-IN" altLang="en-US"/>
          </a:p>
        </p:txBody>
      </p:sp>
      <p:sp>
        <p:nvSpPr>
          <p:cNvPr id="3" name="Content Placeholder 2"/>
          <p:cNvSpPr>
            <a:spLocks noGrp="1"/>
          </p:cNvSpPr>
          <p:nvPr>
            <p:ph idx="1"/>
          </p:nvPr>
        </p:nvSpPr>
        <p:spPr/>
        <p:txBody>
          <a:bodyPr/>
          <a:p>
            <a:r>
              <a:rPr lang="en-US" sz="2400"/>
              <a:t>https://www.google.com/amp/s/www.smartprix.com/bytes/qd-oled-vs-oled-vs-qled-vs-mini-led/%3famp</a:t>
            </a:r>
            <a:endParaRPr lang="en-US" sz="2400"/>
          </a:p>
          <a:p>
            <a:r>
              <a:rPr lang="en-US" sz="2400"/>
              <a:t>https://www.ossila.com/pages/what-is-an-oled</a:t>
            </a:r>
            <a:endParaRPr lang="en-US" sz="2400"/>
          </a:p>
          <a:p>
            <a:r>
              <a:rPr lang="en-US" sz="2400"/>
              <a:t>https://www.digitaltrends.com/home-theater/qd-oled-hybrid-display-technology-fully-explained/</a:t>
            </a:r>
            <a:endParaRPr lang="en-US" sz="2400"/>
          </a:p>
          <a:p>
            <a:r>
              <a:rPr lang="en-US" sz="2400"/>
              <a:t>https://en.m.wikipedia.org/wiki/Quantum_dot_display</a:t>
            </a:r>
            <a:endParaRPr lang="en-US" sz="2400"/>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Quantum Dots</a:t>
            </a:r>
            <a:endParaRPr lang="en-IN" altLang="en-US"/>
          </a:p>
        </p:txBody>
      </p:sp>
      <p:sp>
        <p:nvSpPr>
          <p:cNvPr id="3" name="Content Placeholder 2"/>
          <p:cNvSpPr>
            <a:spLocks noGrp="1"/>
          </p:cNvSpPr>
          <p:nvPr>
            <p:ph idx="1"/>
          </p:nvPr>
        </p:nvSpPr>
        <p:spPr/>
        <p:txBody>
          <a:bodyPr/>
          <a:p>
            <a:pPr marL="0" indent="0">
              <a:buNone/>
            </a:pPr>
            <a:endParaRPr lang="en-IN" altLang="en-US" sz="1800"/>
          </a:p>
          <a:p>
            <a:r>
              <a:rPr lang="en-IN" altLang="en-US"/>
              <a:t>Quantum Dots:</a:t>
            </a:r>
            <a:r>
              <a:rPr lang="en-IN" altLang="en-US" sz="1800"/>
              <a:t>Quantum dots are small nanocrystals. When a high-energy light photon strikes quantum dots, they absorb it and emit a new photon</a:t>
            </a:r>
            <a:r>
              <a:rPr lang="en-IN" altLang="en-US" sz="1800"/>
              <a:t>.The color of this emitted photon depends on the size of the quantum dot – so manufacturers have to use the same material (just different sizes) for all colors, which makes manufacturing simpler and helps with uniform aging.</a:t>
            </a:r>
            <a:endParaRPr lang="en-IN" altLang="en-US" sz="1800"/>
          </a:p>
          <a:p>
            <a:r>
              <a:rPr lang="en-IN" altLang="en-US" sz="1800"/>
              <a:t>The physical reason for QD coloration is the quantum confinement effect and is directly related to their energy levels. The bandgap energy that determines the energy (and hence color) of the fluorescent light is inversely proportional to the square of the size of quantum dot. Larger QDs have more energy levels that are more closely spaced, allowing the QD to emit (or absorb) photons of lower energy (redder color). </a:t>
            </a:r>
            <a:endParaRPr lang="en-I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Quantum Dots</a:t>
            </a:r>
            <a:br>
              <a:rPr lang="en-IN" altLang="en-US"/>
            </a:br>
            <a:endParaRPr lang="en-US"/>
          </a:p>
        </p:txBody>
      </p:sp>
      <p:sp>
        <p:nvSpPr>
          <p:cNvPr id="3" name="Content Placeholder 2"/>
          <p:cNvSpPr>
            <a:spLocks noGrp="1"/>
          </p:cNvSpPr>
          <p:nvPr>
            <p:ph idx="1"/>
          </p:nvPr>
        </p:nvSpPr>
        <p:spPr/>
        <p:txBody>
          <a:bodyPr/>
          <a:p>
            <a:r>
              <a:rPr lang="en-US" sz="2000"/>
              <a:t>In other words, the emitted photon energy increases as the dot size decreases, because greater energy is required to confine the semiconductor excitation to a smaller volume.</a:t>
            </a:r>
            <a:endParaRPr lang="en-US" sz="2000"/>
          </a:p>
          <a:p>
            <a:endParaRPr lang="en-US" sz="2000"/>
          </a:p>
          <a:p>
            <a:r>
              <a:rPr lang="en-US" sz="2000"/>
              <a:t>Newer quantum dot structures employ indium instead of cadmium, as the latter is not exempted for use in lighting by the European Commission RoHS directive</a:t>
            </a:r>
            <a:r>
              <a:rPr lang="en-IN" altLang="en-US" sz="2000"/>
              <a:t> </a:t>
            </a:r>
            <a:r>
              <a:rPr lang="en-US" sz="2000"/>
              <a:t>and also because of cadmium's toxicity.</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Working Principle</a:t>
            </a:r>
            <a:endParaRPr lang="en-IN" altLang="en-US"/>
          </a:p>
        </p:txBody>
      </p:sp>
      <p:sp>
        <p:nvSpPr>
          <p:cNvPr id="3" name="Content Placeholder 2"/>
          <p:cNvSpPr>
            <a:spLocks noGrp="1"/>
          </p:cNvSpPr>
          <p:nvPr>
            <p:ph idx="1"/>
          </p:nvPr>
        </p:nvSpPr>
        <p:spPr/>
        <p:txBody>
          <a:bodyPr/>
          <a:p>
            <a:r>
              <a:rPr lang="en-US" sz="1800"/>
              <a:t>The idea of using quantum dots as a light source emerged in the 1990s. Early applications included imaging using QD infrared photodetectors, light emitting diodes and single-color light emitting devices.[12] Starting in the early 2000s, scientists started to realize the potential of developing quantum dots for light sources and displays.</a:t>
            </a:r>
            <a:endParaRPr lang="en-US" sz="1800"/>
          </a:p>
          <a:p>
            <a:endParaRPr lang="en-US" sz="1800"/>
          </a:p>
          <a:p>
            <a:r>
              <a:rPr lang="en-US" sz="1800"/>
              <a:t>QDs are either photo-emissive (photoluminescent) or electro-emissive (electroluminescent) allowing them to be readily incorporated into new emissive display architectures.Quantum dots naturally produce monochromatic light, so they are more efficient than white light sources when color filtered and allow more saturated colors that reach nearly 100% of</a:t>
            </a:r>
            <a:r>
              <a:rPr lang="en-IN" altLang="en-US" sz="1800"/>
              <a:t> </a:t>
            </a:r>
            <a:r>
              <a:rPr lang="en-US" sz="1800"/>
              <a:t>color gamut.</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OLED, QLED &amp; QD OLED</a:t>
            </a:r>
            <a:endParaRPr lang="en-IN" altLang="en-US"/>
          </a:p>
        </p:txBody>
      </p:sp>
      <p:sp>
        <p:nvSpPr>
          <p:cNvPr id="3" name="Content Placeholder 2"/>
          <p:cNvSpPr>
            <a:spLocks noGrp="1"/>
          </p:cNvSpPr>
          <p:nvPr>
            <p:ph idx="1"/>
          </p:nvPr>
        </p:nvSpPr>
        <p:spPr/>
        <p:txBody>
          <a:bodyPr/>
          <a:p>
            <a:r>
              <a:rPr lang="en-IN" altLang="en-US">
                <a:sym typeface="+mn-ea"/>
              </a:rPr>
              <a:t>OLED: </a:t>
            </a:r>
            <a:r>
              <a:rPr lang="en-IN" altLang="en-US" sz="2000">
                <a:sym typeface="+mn-ea"/>
              </a:rPr>
              <a:t>An OLED (Organic Light Emitting Diodes) panel is made from organic (carbon-based) materials that emit light when electricity is applied. An OLED TV is made from millions of pixels, each made from red, green and blue tiny OLED materials.</a:t>
            </a:r>
            <a:endParaRPr lang="en-IN" altLang="en-US" sz="2000">
              <a:sym typeface="+mn-ea"/>
            </a:endParaRPr>
          </a:p>
          <a:p>
            <a:r>
              <a:rPr lang="en-IN" altLang="en-US" sz="2000">
                <a:sym typeface="+mn-ea"/>
              </a:rPr>
              <a:t>OLED is a next-generation display technology. </a:t>
            </a:r>
            <a:endParaRPr lang="en-IN" altLang="en-US" sz="2000">
              <a:sym typeface="+mn-ea"/>
            </a:endParaRPr>
          </a:p>
          <a:p>
            <a:r>
              <a:rPr lang="en-IN" altLang="en-US" sz="2000">
                <a:sym typeface="+mn-ea"/>
              </a:rPr>
              <a:t>current OLED TV panels are made by LG which is using a slightly different architecture.</a:t>
            </a:r>
            <a:endParaRPr lang="en-IN" altLang="en-US" sz="2000">
              <a:sym typeface="+mn-ea"/>
            </a:endParaRPr>
          </a:p>
          <a:p>
            <a:pPr marL="0" indent="0" algn="l">
              <a:buNone/>
            </a:pPr>
            <a:r>
              <a:rPr lang="en-IN" altLang="en-US" sz="2000">
                <a:sym typeface="+mn-ea"/>
              </a:rPr>
              <a:t>      </a:t>
            </a:r>
            <a:r>
              <a:rPr lang="en-IN" altLang="en-US">
                <a:sym typeface="+mn-ea"/>
              </a:rPr>
              <a:t>Advantages: </a:t>
            </a:r>
            <a:r>
              <a:rPr lang="en-IN" altLang="en-US" sz="2000">
                <a:sym typeface="+mn-ea"/>
              </a:rPr>
              <a:t>The contrast ratio is much better in an OLED   (true blacks). OLEDs also feature much faster refresh rates and wider viewing angels.</a:t>
            </a:r>
            <a:endParaRPr lang="en-IN" altLang="en-US" sz="2000">
              <a:sym typeface="+mn-ea"/>
            </a:endParaRPr>
          </a:p>
          <a:p>
            <a:pPr marL="0" indent="0">
              <a:buNone/>
            </a:pPr>
            <a:endParaRPr lang="en-IN" altLang="en-US" sz="2000">
              <a:sym typeface="+mn-ea"/>
            </a:endParaRPr>
          </a:p>
          <a:p>
            <a:pPr marL="0" indent="0">
              <a:buNone/>
            </a:pPr>
            <a:endParaRPr lang="en-IN" altLang="en-US" sz="2000">
              <a:sym typeface="+mn-ea"/>
            </a:endParaRPr>
          </a:p>
          <a:p>
            <a:pPr marL="0" indent="0">
              <a:buNone/>
            </a:pPr>
            <a:endParaRPr lang="en-IN" altLang="en-US" sz="2000">
              <a:sym typeface="+mn-ea"/>
            </a:endParaRPr>
          </a:p>
          <a:p>
            <a:pPr marL="0" indent="0">
              <a:buNone/>
            </a:pPr>
            <a:endParaRPr lang="en-IN" altLang="en-US" sz="2000">
              <a:sym typeface="+mn-ea"/>
            </a:endParaRPr>
          </a:p>
          <a:p>
            <a:pPr marL="0" indent="0">
              <a:buNone/>
            </a:pPr>
            <a:endParaRPr lang="en-IN" altLang="en-US" sz="2000">
              <a:sym typeface="+mn-ea"/>
            </a:endParaRPr>
          </a:p>
          <a:p>
            <a:pPr marL="0" indent="0">
              <a:buNone/>
            </a:pPr>
            <a:r>
              <a:rPr lang="en-IN" altLang="en-US">
                <a:sym typeface="+mn-ea"/>
              </a:rPr>
              <a:t>Next-gen designs: OLEDs are thinner and lighter than LCD panels.</a:t>
            </a:r>
            <a:endParaRPr lang="en-IN" altLang="en-US">
              <a:sym typeface="+mn-ea"/>
            </a:endParaRPr>
          </a:p>
          <a:p>
            <a:r>
              <a:rPr lang="en-IN" altLang="en-US">
                <a:sym typeface="+mn-ea"/>
              </a:rPr>
              <a:t>QLED:</a:t>
            </a:r>
            <a:r>
              <a:rPr lang="en-IN" altLang="en-US" sz="2000">
                <a:sym typeface="+mn-ea"/>
              </a:rPr>
              <a:t>Electro-emissive or electroluminiscent quantum dot displays are an experimental type of display based on quantum-dot light-emitting diodes (QD-LED; also EL-QLED, ELQD, QDEL).</a:t>
            </a:r>
            <a:endParaRPr lang="en-IN" altLang="en-US" sz="2000">
              <a:sym typeface="+mn-ea"/>
            </a:endParaRPr>
          </a:p>
          <a:p>
            <a:r>
              <a:rPr lang="en-IN" altLang="en-US">
                <a:sym typeface="+mn-ea"/>
              </a:rPr>
              <a:t>QD-OLED: </a:t>
            </a:r>
            <a:r>
              <a:rPr lang="en-IN" altLang="en-US" sz="2000">
                <a:sym typeface="+mn-ea"/>
              </a:rPr>
              <a:t>QD-OLED is a hybrid display technology that aims to take the already very impressive qualities of OLED TV and improve on brightness and color through the use of quantum dots.</a:t>
            </a:r>
            <a:endParaRPr lang="en-IN" altLang="en-US" sz="2000">
              <a:sym typeface="+mn-ea"/>
            </a:endParaRPr>
          </a:p>
          <a:p>
            <a:endParaRPr lang="en-IN" altLang="en-US" sz="20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OLED, QLED &amp; QD OLED</a:t>
            </a:r>
            <a:endParaRPr lang="en-IN" altLang="en-US"/>
          </a:p>
        </p:txBody>
      </p:sp>
      <p:sp>
        <p:nvSpPr>
          <p:cNvPr id="3" name="Content Placeholder 2"/>
          <p:cNvSpPr>
            <a:spLocks noGrp="1"/>
          </p:cNvSpPr>
          <p:nvPr>
            <p:ph idx="1"/>
          </p:nvPr>
        </p:nvSpPr>
        <p:spPr/>
        <p:txBody>
          <a:bodyPr/>
          <a:p>
            <a:r>
              <a:rPr lang="en-IN" altLang="en-US" sz="2000">
                <a:sym typeface="+mn-ea"/>
              </a:rPr>
              <a:t>OLEDs typically consume less power (as only lit pixels draw power) - although this depends on the images viewed.</a:t>
            </a:r>
            <a:endParaRPr lang="en-IN" altLang="en-US" sz="2000">
              <a:sym typeface="+mn-ea"/>
            </a:endParaRPr>
          </a:p>
          <a:p>
            <a:r>
              <a:rPr lang="en-IN" altLang="en-US" sz="2000">
                <a:sym typeface="+mn-ea"/>
              </a:rPr>
              <a:t>Next-gen designs: OLEDs are thinner and lighter than LCD panels.</a:t>
            </a:r>
            <a:endParaRPr lang="en-IN" altLang="en-US" sz="2000">
              <a:sym typeface="+mn-ea"/>
            </a:endParaRPr>
          </a:p>
          <a:p>
            <a:endParaRPr lang="en-IN" altLang="en-US" sz="2000">
              <a:sym typeface="+mn-ea"/>
            </a:endParaRPr>
          </a:p>
          <a:p>
            <a:pPr marL="0" indent="0">
              <a:buNone/>
            </a:pPr>
            <a:r>
              <a:rPr lang="en-IN" altLang="en-US" sz="2000">
                <a:sym typeface="+mn-ea"/>
              </a:rPr>
              <a:t>     </a:t>
            </a:r>
            <a:r>
              <a:rPr lang="en-IN" altLang="en-US">
                <a:sym typeface="+mn-ea"/>
              </a:rPr>
              <a:t>Disadvantage:</a:t>
            </a:r>
            <a:endParaRPr lang="en-IN" altLang="en-US">
              <a:sym typeface="+mn-ea"/>
            </a:endParaRPr>
          </a:p>
          <a:p>
            <a:r>
              <a:rPr lang="en-US" sz="2000"/>
              <a:t>A major disadvantage of OLED panels is burn-in and image retention</a:t>
            </a:r>
            <a:r>
              <a:rPr lang="en-IN" altLang="en-US" sz="2000"/>
              <a:t>.</a:t>
            </a:r>
            <a:endParaRPr lang="en-IN" altLang="en-US" sz="2000"/>
          </a:p>
          <a:p>
            <a:r>
              <a:rPr lang="en-IN" altLang="en-US" sz="2000"/>
              <a:t>Higher cost.</a:t>
            </a:r>
            <a:endParaRPr lang="en-IN" altLang="en-US" sz="2000"/>
          </a:p>
          <a:p>
            <a:pPr marL="0" indent="0">
              <a:buNone/>
            </a:pPr>
            <a:r>
              <a:rPr lang="en-IN" altLang="en-US" sz="2000"/>
              <a:t>      </a:t>
            </a:r>
            <a:r>
              <a:rPr lang="en-IN" altLang="en-US"/>
              <a:t>QLED:</a:t>
            </a:r>
            <a:r>
              <a:rPr lang="en-IN" altLang="en-US" sz="2000"/>
              <a:t> Current QLED TVs use the photo-luminescence qualities of quantum dots - the fact that they can absorb light at a certain wavelength and emit a light at a different wavelength</a:t>
            </a: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OLED, QLED &amp; QD OLED</a:t>
            </a:r>
            <a:endParaRPr lang="en-IN" altLang="en-US"/>
          </a:p>
        </p:txBody>
      </p:sp>
      <p:sp>
        <p:nvSpPr>
          <p:cNvPr id="3" name="Content Placeholder 2"/>
          <p:cNvSpPr>
            <a:spLocks noGrp="1"/>
          </p:cNvSpPr>
          <p:nvPr>
            <p:ph idx="1"/>
          </p:nvPr>
        </p:nvSpPr>
        <p:spPr/>
        <p:txBody>
          <a:bodyPr/>
          <a:p>
            <a:r>
              <a:rPr lang="en-US" sz="2000"/>
              <a:t>(specifically convert blue light to white). In a similar fashion to OLED materials, QDs also feature electro-luminescence, which means that light is emitted when electricity is applied.</a:t>
            </a:r>
            <a:endParaRPr lang="en-US" sz="2000"/>
          </a:p>
          <a:p>
            <a:endParaRPr lang="en-US" sz="2000"/>
          </a:p>
          <a:p>
            <a:pPr marL="0" indent="0">
              <a:buNone/>
            </a:pPr>
            <a:r>
              <a:rPr lang="en-IN" altLang="en-US" sz="2000"/>
              <a:t>     </a:t>
            </a:r>
            <a:r>
              <a:rPr lang="en-IN" altLang="en-US"/>
              <a:t>Advantages: </a:t>
            </a:r>
            <a:r>
              <a:rPr lang="en-IN" altLang="en-US" sz="2000"/>
              <a:t> One of the advantages of the QD conversion   is that the color light output is purer, and so the TVs can offer a wide   color gamut. </a:t>
            </a:r>
            <a:endParaRPr lang="en-IN" altLang="en-US" sz="2000"/>
          </a:p>
          <a:p>
            <a:pPr marL="0" indent="0">
              <a:buNone/>
            </a:pPr>
            <a:r>
              <a:rPr lang="en-IN" altLang="en-US" sz="2000"/>
              <a:t>     Cheap as compared to an Oled Display.</a:t>
            </a:r>
            <a:endParaRPr lang="en-IN" altLang="en-US" sz="2000"/>
          </a:p>
          <a:p>
            <a:pPr marL="0" indent="0">
              <a:buNone/>
            </a:pPr>
            <a:r>
              <a:rPr lang="en-IN" altLang="en-US" sz="2000"/>
              <a:t>    </a:t>
            </a:r>
            <a:r>
              <a:rPr lang="en-IN" altLang="en-US"/>
              <a:t>QD OLED:</a:t>
            </a:r>
            <a:r>
              <a:rPr lang="en-IN" altLang="en-US" sz="2000"/>
              <a:t> QD-OLED is a hybrid display technology that aims to take the already very impressive qualities of OLED TV and improve on brightness and color through the use of quantum dots.</a:t>
            </a:r>
            <a:endParaRPr lang="en-IN" altLang="en-US" sz="2000"/>
          </a:p>
          <a:p>
            <a:pPr marL="0" indent="0">
              <a:buNone/>
            </a:pPr>
            <a:endParaRPr lang="en-IN" altLang="en-US" sz="2000"/>
          </a:p>
          <a:p>
            <a:pPr marL="0" indent="0">
              <a:buNone/>
            </a:pPr>
            <a:endParaRPr lang="en-IN" altLang="en-US" sz="2000"/>
          </a:p>
          <a:p>
            <a:pPr marL="0" indent="0">
              <a:buNone/>
            </a:pPr>
            <a:endParaRPr lang="en-IN" altLang="en-US" sz="2000"/>
          </a:p>
          <a:p>
            <a:pPr marL="0" indent="0">
              <a:buNone/>
            </a:pPr>
            <a:endParaRPr lang="en-I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QD OLED vs OLED</a:t>
            </a:r>
            <a:endParaRPr lang="en-IN" altLang="en-US"/>
          </a:p>
        </p:txBody>
      </p:sp>
      <p:sp>
        <p:nvSpPr>
          <p:cNvPr id="3" name="Content Placeholder 2"/>
          <p:cNvSpPr>
            <a:spLocks noGrp="1"/>
          </p:cNvSpPr>
          <p:nvPr>
            <p:ph sz="half" idx="1"/>
          </p:nvPr>
        </p:nvSpPr>
        <p:spPr>
          <a:xfrm>
            <a:off x="457200" y="1600200"/>
            <a:ext cx="8050530" cy="2462530"/>
          </a:xfrm>
        </p:spPr>
        <p:txBody>
          <a:bodyPr/>
          <a:p>
            <a:r>
              <a:rPr lang="en-US" sz="1800"/>
              <a:t>color conversion in QD-OLED displays is done by quantum dots that are placed or patterned at a sub-pixel level over Blue OLEDs.</a:t>
            </a:r>
            <a:endParaRPr lang="en-US" sz="1800"/>
          </a:p>
          <a:p>
            <a:endParaRPr lang="en-US" sz="1800"/>
          </a:p>
          <a:p>
            <a:r>
              <a:rPr lang="en-US" sz="1800"/>
              <a:t>So, we have a blue emissive layer in the backplane where all pixels are blue. And then green and red quantum dot materials are printed on pixels that are needed to be green or red.</a:t>
            </a:r>
            <a:endParaRPr lang="en-US" sz="1800"/>
          </a:p>
          <a:p>
            <a:endParaRPr lang="en-US" sz="1800"/>
          </a:p>
          <a:p>
            <a:endParaRPr lang="en-US" sz="1800"/>
          </a:p>
        </p:txBody>
      </p:sp>
      <p:pic>
        <p:nvPicPr>
          <p:cNvPr id="4" name="Content Placeholder 3" descr="WhatsApp Image 2021-07-26 at 5.54.12 PM"/>
          <p:cNvPicPr>
            <a:picLocks noChangeAspect="1"/>
          </p:cNvPicPr>
          <p:nvPr>
            <p:ph sz="half" idx="2"/>
          </p:nvPr>
        </p:nvPicPr>
        <p:blipFill>
          <a:blip r:embed="rId1"/>
          <a:stretch>
            <a:fillRect/>
          </a:stretch>
        </p:blipFill>
        <p:spPr>
          <a:xfrm>
            <a:off x="1280795" y="3631565"/>
            <a:ext cx="6978650" cy="2698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QD OLED vs OLED</a:t>
            </a:r>
            <a:endParaRPr lang="en-IN" altLang="en-US"/>
          </a:p>
        </p:txBody>
      </p:sp>
      <p:sp>
        <p:nvSpPr>
          <p:cNvPr id="3" name="Content Placeholder 2"/>
          <p:cNvSpPr>
            <a:spLocks noGrp="1"/>
          </p:cNvSpPr>
          <p:nvPr>
            <p:ph sz="half" idx="1"/>
          </p:nvPr>
        </p:nvSpPr>
        <p:spPr>
          <a:xfrm>
            <a:off x="457200" y="1600200"/>
            <a:ext cx="8230235" cy="1377950"/>
          </a:xfrm>
        </p:spPr>
        <p:txBody>
          <a:bodyPr/>
          <a:p>
            <a:r>
              <a:rPr lang="en-US" sz="2000"/>
              <a:t>Colors are converted on red sub-pixels by red quantum dots and green sub-pixel by green quantum dots. Using this technology, the end result is similar to what you’d get with individual Red, Green, and Blue sub-pixels as with AMOLED displays on phones.</a:t>
            </a:r>
            <a:endParaRPr lang="en-US" sz="2000"/>
          </a:p>
          <a:p>
            <a:endParaRPr lang="en-US" sz="2000"/>
          </a:p>
          <a:p>
            <a:endParaRPr lang="en-US" sz="2000"/>
          </a:p>
        </p:txBody>
      </p:sp>
      <p:pic>
        <p:nvPicPr>
          <p:cNvPr id="4" name="Content Placeholder 3" descr="WhatsApp Image 2021-07-26 at 5.53.44 PM"/>
          <p:cNvPicPr>
            <a:picLocks noChangeAspect="1"/>
          </p:cNvPicPr>
          <p:nvPr>
            <p:ph sz="half" idx="2"/>
          </p:nvPr>
        </p:nvPicPr>
        <p:blipFill>
          <a:blip r:embed="rId1"/>
          <a:stretch>
            <a:fillRect/>
          </a:stretch>
        </p:blipFill>
        <p:spPr>
          <a:xfrm>
            <a:off x="1123950" y="3140710"/>
            <a:ext cx="7204710" cy="332168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5951</Words>
  <Application>WPS Presentation</Application>
  <PresentationFormat/>
  <Paragraphs>99</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Default Design</vt:lpstr>
      <vt:lpstr>     Quantum Dot Oled    </vt:lpstr>
      <vt:lpstr>Quantum Dots</vt:lpstr>
      <vt:lpstr>Quantum Dots </vt:lpstr>
      <vt:lpstr>Working Principle</vt:lpstr>
      <vt:lpstr> OLED, QLED &amp; QD OLED</vt:lpstr>
      <vt:lpstr>PowerPoint 演示文稿</vt:lpstr>
      <vt:lpstr>PowerPoint 演示文稿</vt:lpstr>
      <vt:lpstr>QD OLED vs OLED</vt:lpstr>
      <vt:lpstr>QD OLED vs OLED</vt:lpstr>
      <vt:lpstr>Why OQ OLED Displays are Better</vt:lpstr>
      <vt:lpstr>Disadvantages of QD OLED Displays</vt:lpstr>
      <vt:lpstr>When will we see QD OLED TVs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Quantum Dot Oled    </dc:title>
  <dc:creator>solanki</dc:creator>
  <cp:lastModifiedBy>rahul</cp:lastModifiedBy>
  <cp:revision>12</cp:revision>
  <dcterms:created xsi:type="dcterms:W3CDTF">2021-07-26T10:16:00Z</dcterms:created>
  <dcterms:modified xsi:type="dcterms:W3CDTF">2021-07-26T17:45:07Z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