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38"/>
  </p:notesMasterIdLst>
  <p:handoutMasterIdLst>
    <p:handoutMasterId r:id="rId39"/>
  </p:handoutMasterIdLst>
  <p:sldIdLst>
    <p:sldId id="256" r:id="rId3"/>
    <p:sldId id="260" r:id="rId4"/>
    <p:sldId id="296" r:id="rId5"/>
    <p:sldId id="271" r:id="rId6"/>
    <p:sldId id="274" r:id="rId7"/>
    <p:sldId id="273" r:id="rId8"/>
    <p:sldId id="275" r:id="rId9"/>
    <p:sldId id="276" r:id="rId10"/>
    <p:sldId id="280" r:id="rId11"/>
    <p:sldId id="277" r:id="rId12"/>
    <p:sldId id="278" r:id="rId13"/>
    <p:sldId id="279" r:id="rId14"/>
    <p:sldId id="281" r:id="rId15"/>
    <p:sldId id="288" r:id="rId16"/>
    <p:sldId id="284" r:id="rId17"/>
    <p:sldId id="285" r:id="rId18"/>
    <p:sldId id="286" r:id="rId19"/>
    <p:sldId id="290" r:id="rId20"/>
    <p:sldId id="291" r:id="rId21"/>
    <p:sldId id="292" r:id="rId22"/>
    <p:sldId id="293" r:id="rId23"/>
    <p:sldId id="294" r:id="rId24"/>
    <p:sldId id="295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09" r:id="rId34"/>
    <p:sldId id="310" r:id="rId35"/>
    <p:sldId id="311" r:id="rId36"/>
    <p:sldId id="297" r:id="rId3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>
      <p:cViewPr varScale="1">
        <p:scale>
          <a:sx n="93" d="100"/>
          <a:sy n="93" d="100"/>
        </p:scale>
        <p:origin x="75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52808-3800-49F8-84F9-3304A023EB95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15F81-C3C4-4DD0-9196-854FCEB0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0410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A42A2-BD3E-4D72-B8F7-D59F204019C2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86AA9-7312-477F-BBAA-796E75EB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5588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86AA9-7312-477F-BBAA-796E75EB46A7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93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886AA9-7312-477F-BBAA-796E75EB46A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946" y="0"/>
            <a:ext cx="9144000" cy="352425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alpha val="78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1043608" y="987574"/>
            <a:ext cx="74888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Requirement Management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Usecase Demo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19672" y="884467"/>
            <a:ext cx="7283152" cy="377551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you missed a call from your friend and your phone is switched off now you need to check the mobile by turning it 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Usecase for the above scenario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condition : phone is switched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condition : find the missed call and call him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16216" y="437195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Lokesh Reddy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32440" y="46599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5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753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Usecase Demo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763688" y="627534"/>
            <a:ext cx="7139136" cy="45159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: Return Missed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Pre-Condition: Phone is switched off.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press the power button and hold for 5 seconds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 displays the apple logo for 4 seconds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phone displays lock screen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Unlock the phone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 the phone icon on the home screen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see keypad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same row you will find recents tab select that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top you can see missed option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that so you see missed call list and make a call to him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condition: find the missed call and place a call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6216" y="437195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Lokesh Reddy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32440" y="465998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Usecase Alternate Path demo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90056" y="1131591"/>
            <a:ext cx="6912768" cy="35283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: Return Missed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Pre-Condition: Phone is switched off.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 press the power button and hold for 5 seconds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 Phone displays the apple logo for 4 seconds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……...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S9 Select that so you see missed call list and make a call to him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condition: find the missed call and place a call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Alternate Path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(If phone’s battery is low)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A01: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S1,The phone does not turn 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A01.1  I locate an electric outlet.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A02.2 I plug phone into outlet.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A03.3  The Phone displays Charging symbol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A04.4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@S2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16216" y="437195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Lokesh Reddy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32440" y="465998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19672" y="884466"/>
            <a:ext cx="7283152" cy="37755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 helps to create a simplified description of a requirement.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and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: Customer wants and developer can deliver.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 requirements in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16216" y="437195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Lokesh Reddy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32440" y="465998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55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763688" y="884466"/>
            <a:ext cx="7139136" cy="37755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GB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requirements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well thought through, reviewed and edited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a permanent record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more easily shared with groups of people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 to produce 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GB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GB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Verbal requirements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instantaneous feedback and clarification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easier to clarify and gain common understanding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easily adapted to any new information known at the time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6216" y="437195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Lokesh Reddy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32440" y="465998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24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95486"/>
            <a:ext cx="7524328" cy="68898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user stories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19672" y="987574"/>
            <a:ext cx="7524328" cy="3672409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user stories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the Author represents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I/We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do or have something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these qualities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my goal or objective.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6216" y="437195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Lokesh Reddy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32440" y="465998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7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835696" y="1059582"/>
            <a:ext cx="7067128" cy="3600401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website visitor,      role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can view all training    do something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 need to qualify   quality requirement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java exam                goal or objective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6216" y="437195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Lokesh Reddy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32440" y="465998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75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Userstories should be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763688" y="1131591"/>
            <a:ext cx="7139136" cy="3528392"/>
          </a:xfrm>
        </p:spPr>
        <p:txBody>
          <a:bodyPr/>
          <a:lstStyle/>
          <a:p>
            <a:r>
              <a:rPr lang="en-GB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: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Independent.</a:t>
            </a:r>
          </a:p>
          <a:p>
            <a:r>
              <a:rPr lang="en-GB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Valuable </a:t>
            </a:r>
            <a:r>
              <a:rPr lang="en-GB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in user language. They should be features, not tasks.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6216" y="437195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Lokesh Reddy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32440" y="465998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8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Userstories should be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19672" y="987575"/>
            <a:ext cx="7632848" cy="3672408"/>
          </a:xfrm>
        </p:spPr>
        <p:txBody>
          <a:bodyPr/>
          <a:lstStyle/>
          <a:p>
            <a:r>
              <a:rPr lang="en-GB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Estimable: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enough information to estimate, without being too</a:t>
            </a:r>
          </a:p>
          <a:p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detailed.</a:t>
            </a:r>
          </a:p>
          <a:p>
            <a:r>
              <a:rPr lang="en-GB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: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Stories should be small. Not too small. But not too big.</a:t>
            </a:r>
          </a:p>
          <a:p>
            <a:r>
              <a:rPr lang="en-GB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Testable :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too subjective and to provide clear details of how the User Story will be tested. </a:t>
            </a:r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516216" y="437195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Lokesh Reddy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32440" y="465998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2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and Dynamic Requirement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19672" y="884467"/>
            <a:ext cx="7283152" cy="3775516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Requirement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particular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by step tasks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16216" y="437195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Lokesh Reddy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32440" y="465998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7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74834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430" y="949123"/>
            <a:ext cx="1658575" cy="156573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121102" y="2740447"/>
            <a:ext cx="1658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Lokesh Reddy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949123"/>
            <a:ext cx="1656184" cy="1537407"/>
          </a:xfrm>
        </p:spPr>
      </p:pic>
      <p:sp>
        <p:nvSpPr>
          <p:cNvPr id="5" name="TextBox 4"/>
          <p:cNvSpPr txBox="1"/>
          <p:nvPr/>
        </p:nvSpPr>
        <p:spPr>
          <a:xfrm>
            <a:off x="4194321" y="2754024"/>
            <a:ext cx="1609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Harsha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Yadav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855777"/>
            <a:ext cx="1851670" cy="163075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76236" y="2754024"/>
            <a:ext cx="853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Manoj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33" y="3149426"/>
            <a:ext cx="1658575" cy="15121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19872" y="4803999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Pradeep Nandyala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32440" y="46599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0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987574"/>
            <a:ext cx="1872208" cy="18722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780" y="1085478"/>
            <a:ext cx="2202112" cy="1676400"/>
          </a:xfrm>
          <a:prstGeom prst="rect">
            <a:avLst/>
          </a:prstGeom>
        </p:spPr>
      </p:pic>
      <p:pic>
        <p:nvPicPr>
          <p:cNvPr id="12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973201"/>
            <a:ext cx="1911961" cy="1886581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630" y="3147814"/>
            <a:ext cx="1382150" cy="17664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63100"/>
            <a:ext cx="1550225" cy="175119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164288" y="4691339"/>
            <a:ext cx="158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Harsha Yadav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32440" y="465998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9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Functional Requirements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381" y="987574"/>
            <a:ext cx="3228975" cy="1419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884466"/>
            <a:ext cx="2755007" cy="1522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5" y="3147814"/>
            <a:ext cx="3228975" cy="1847850"/>
          </a:xfrm>
          <a:prstGeom prst="rect">
            <a:avLst/>
          </a:prstGeom>
        </p:spPr>
      </p:pic>
      <p:pic>
        <p:nvPicPr>
          <p:cNvPr id="8" name="Content Placeholder 4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560" y="2859538"/>
            <a:ext cx="2027583" cy="2103719"/>
          </a:xfrm>
        </p:spPr>
      </p:pic>
      <p:sp>
        <p:nvSpPr>
          <p:cNvPr id="9" name="TextBox 8"/>
          <p:cNvSpPr txBox="1"/>
          <p:nvPr/>
        </p:nvSpPr>
        <p:spPr>
          <a:xfrm>
            <a:off x="7164288" y="4691339"/>
            <a:ext cx="158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Harsha Yadav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32440" y="465998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4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requirements through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677674"/>
              </p:ext>
            </p:extLst>
          </p:nvPr>
        </p:nvGraphicFramePr>
        <p:xfrm>
          <a:off x="3851920" y="1779662"/>
          <a:ext cx="3297382" cy="225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Document" showAsIcon="1" r:id="rId3" imgW="914400" imgH="771480" progId="Word.Document.8">
                  <p:embed/>
                </p:oleObj>
              </mc:Choice>
              <mc:Fallback>
                <p:oleObj name="Document" showAsIcon="1" r:id="rId3" imgW="914400" imgH="771480" progId="Word.Document.8">
                  <p:embed/>
                  <p:pic>
                    <p:nvPicPr>
                      <p:cNvPr id="8" name="Content Placeholder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51920" y="1779662"/>
                        <a:ext cx="3297382" cy="2252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64288" y="4691339"/>
            <a:ext cx="158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Harsha Yadav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32440" y="465998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9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67494"/>
            <a:ext cx="7056784" cy="79208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requirements through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90056" y="1131591"/>
            <a:ext cx="6912768" cy="352839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to the application using his/her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credentials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the guard regarding the situation by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location message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history of the request raised by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him/her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up for the application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64288" y="4691339"/>
            <a:ext cx="158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Harsha Yadav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32440" y="465998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7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makes a good use case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90056" y="1131591"/>
            <a:ext cx="6912768" cy="352839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 used to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the business goals to be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accomplished by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 software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case, an important concept in use case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epresents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unique objective that the business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stakeholders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 to achieve.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describing a system from external usage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viewpoint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rather than from developer's perspective.</a:t>
            </a:r>
          </a:p>
          <a:p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Manoj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2400" y="472244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02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prevent bad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25452" y="1217898"/>
            <a:ext cx="6912768" cy="308204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 write functional requirements instead of usage scenario 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 describe attributes and methods rather than usage.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 completely ignore the user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 write in a passive or not the user’s voice.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 focus on things outside the use case.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 ignore system behavior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			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Manoj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0" lvl="8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96336" y="437195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68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for Requirements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25452" y="1217898"/>
            <a:ext cx="6912768" cy="32260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methods usually differ from one project to another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and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client organization to another.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meetings are important for requirements collection.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requirements for a new system are gathered from the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potential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end-users of the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Questioners can be used effectively for requirements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collection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process.</a:t>
            </a:r>
          </a:p>
          <a:p>
            <a:endParaRPr lang="en-US" dirty="0" smtClean="0"/>
          </a:p>
          <a:p>
            <a:r>
              <a:rPr lang="en-US" dirty="0" smtClean="0"/>
              <a:t>						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Manoj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96336" y="465998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524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Tips for requirement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25452" y="1275606"/>
            <a:ext cx="6912768" cy="29957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Never assume that we know complete customer's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requirements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the end-users involved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initial levels, define the scope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should be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realistic, specific and measurable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making the requirements document crystal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					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Manoj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84368" y="4587974"/>
            <a:ext cx="95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7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Requirements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79712" y="884466"/>
            <a:ext cx="6984776" cy="399154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equirements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expert defines the following major steps in requirements management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a requirements management plan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elicitation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the Vision document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use cases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Supplementary specification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test cases from use cases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r>
              <a:rPr lang="en-US" dirty="0" smtClean="0"/>
              <a:t>						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Manoj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84368" y="473199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30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288032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25452" y="987574"/>
            <a:ext cx="6912768" cy="3816424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Interviewing stakeholders and users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of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gathering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for projects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achieve a deeper level of engagement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one 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one.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more time consuming than arranging one session with a group of people.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miss out on people bouncing ideas off one another in a group session.</a:t>
            </a:r>
          </a:p>
          <a:p>
            <a:r>
              <a:rPr lang="en-US" dirty="0" smtClean="0"/>
              <a:t>						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Manoj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40352" y="4876006"/>
            <a:ext cx="109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9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90056" y="1059583"/>
            <a:ext cx="6912768" cy="3600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terms and concepts of requirement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 incorporated requirement management in our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project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of collecting requirements and what makes good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use case?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reQtest demo and surveys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2440" y="46599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569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Brainstorming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835696" y="1009644"/>
            <a:ext cx="7056784" cy="3722346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Brainstorming is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 in the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beginning of a new project,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stakeholders involved to capture initial ideas.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get a large amount of information in a short space of time.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Brainstorming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stakeholder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feel more engaged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need to have the right format and a good facilitator, or the ideas could dry up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Manoj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96336" y="473199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76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Questionnaires and 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90056" y="1203599"/>
            <a:ext cx="6912768" cy="3456384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Questionnaires and surveys are an effective way to collect, analyze and understand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 quick and you can send it to a large database very 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quickly.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time-consuming to design and write a good 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survey</a:t>
            </a:r>
          </a:p>
          <a:p>
            <a:r>
              <a:rPr lang="en-US" dirty="0" smtClean="0"/>
              <a:t>						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Manoj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6376" y="465998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25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Management Tools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763688" y="884467"/>
            <a:ext cx="7139136" cy="3775516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ReQtest Tool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ReQtest makes managing requirements effortless.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ReQtest supports both agile and traditional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it easy to get a complete overview of all documents.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32440" y="465998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48264" y="4371950"/>
            <a:ext cx="2195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Pradeep Nandyala</a:t>
            </a:r>
          </a:p>
        </p:txBody>
      </p:sp>
    </p:spTree>
    <p:extLst>
      <p:ext uri="{BB962C8B-B14F-4D97-AF65-F5344CB8AC3E}">
        <p14:creationId xmlns:p14="http://schemas.microsoft.com/office/powerpoint/2010/main" val="13809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699542"/>
            <a:ext cx="3888432" cy="365187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ReQtest 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2440" y="465998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20272" y="4351412"/>
            <a:ext cx="212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Pradeep Nandyala</a:t>
            </a:r>
          </a:p>
        </p:txBody>
      </p:sp>
    </p:spTree>
    <p:extLst>
      <p:ext uri="{BB962C8B-B14F-4D97-AF65-F5344CB8AC3E}">
        <p14:creationId xmlns:p14="http://schemas.microsoft.com/office/powerpoint/2010/main" val="95619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Survey in Managing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19672" y="1059583"/>
            <a:ext cx="7283152" cy="3600400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Relatively easy to administer.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effective, but cost depends on survey mode.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data from a large number of respondents.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extensive flexibility in data analysis.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Respondents may not feel encouraged to provide accurate,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honest, answers.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32440" y="465998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20272" y="4327260"/>
            <a:ext cx="2195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Pradeep Nandyala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28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90056" y="1131591"/>
            <a:ext cx="6912768" cy="352839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managed in our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 and cons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Demos and surveys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2440" y="465998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48264" y="4443958"/>
            <a:ext cx="2195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Pradeep Nandyala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38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763688" y="915566"/>
            <a:ext cx="7139136" cy="37444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Userstories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7919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16216" y="437195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Lokesh Reddy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32440" y="46599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7147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0"/>
            <a:ext cx="7524328" cy="771550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835696" y="915567"/>
            <a:ext cx="7067128" cy="3744416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defines a function of a software system or its component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Function?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Inputs,behavior,output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16216" y="437195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Lokesh Reddy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32440" y="46599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4303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Functional Requirements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07704" y="987575"/>
            <a:ext cx="7056784" cy="3672408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specifies criteria that can be used to judge the operation of a system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inputs, outputs.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parameters.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16216" y="437195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Lokesh Reddy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32440" y="46599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6089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Functional Requirements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835696" y="884467"/>
            <a:ext cx="7067128" cy="377551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6216" y="437195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Lokesh Reddy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32440" y="46599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8706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91680" y="884467"/>
            <a:ext cx="7211144" cy="377551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Usecase is defining interaction between people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as functional requirement for it applications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Ivar Jacobson ,1990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b/w 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 text ,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 text – interaction textually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– useful lot of 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if’s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16216" y="437195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Lokesh Reddy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32440" y="46599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501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835696" y="1059583"/>
            <a:ext cx="7067128" cy="3600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: Actions and reactions we experience in executing the assignment.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Alternate Paths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Path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16216" y="437195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Lokesh Reddy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32440" y="46599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5932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3854</TotalTime>
  <Words>1194</Words>
  <Application>Microsoft Office PowerPoint</Application>
  <PresentationFormat>On-screen Show (16:9)</PresentationFormat>
  <Paragraphs>300</Paragraphs>
  <Slides>35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Calibri</vt:lpstr>
      <vt:lpstr>Times New Roman</vt:lpstr>
      <vt:lpstr>Office Theme</vt:lpstr>
      <vt:lpstr>Custom Design</vt:lpstr>
      <vt:lpstr>Document</vt:lpstr>
      <vt:lpstr>PowerPoint Presentation</vt:lpstr>
      <vt:lpstr>Team Members</vt:lpstr>
      <vt:lpstr>Contents</vt:lpstr>
      <vt:lpstr>What is ?</vt:lpstr>
      <vt:lpstr>PowerPoint Presentation</vt:lpstr>
      <vt:lpstr>Non Functional Requirements</vt:lpstr>
      <vt:lpstr>Non Functional Requirements</vt:lpstr>
      <vt:lpstr>Usecase</vt:lpstr>
      <vt:lpstr>Usecase</vt:lpstr>
      <vt:lpstr>Usecase Demo</vt:lpstr>
      <vt:lpstr>Usecase Demo</vt:lpstr>
      <vt:lpstr>Usecase Alternate Path demo</vt:lpstr>
      <vt:lpstr>UserStory</vt:lpstr>
      <vt:lpstr>UserStory</vt:lpstr>
      <vt:lpstr>Structure of user stories </vt:lpstr>
      <vt:lpstr>User story example</vt:lpstr>
      <vt:lpstr>Good Userstories should be</vt:lpstr>
      <vt:lpstr>Good Userstories should be</vt:lpstr>
      <vt:lpstr>Static and Dynamic Requirement</vt:lpstr>
      <vt:lpstr>Functional Requirements</vt:lpstr>
      <vt:lpstr>Non Functional Requirements</vt:lpstr>
      <vt:lpstr>Dynamic requirements through   Use cases</vt:lpstr>
      <vt:lpstr>Static requirements through  User stories</vt:lpstr>
      <vt:lpstr>what makes a good use case </vt:lpstr>
      <vt:lpstr>To prevent bad use case</vt:lpstr>
      <vt:lpstr>Process for Requirements Collection</vt:lpstr>
      <vt:lpstr>Tips for requirement collection</vt:lpstr>
      <vt:lpstr>Managing Requirements </vt:lpstr>
      <vt:lpstr>Interviews</vt:lpstr>
      <vt:lpstr>Brainstorming</vt:lpstr>
      <vt:lpstr>Questionnaires and surveys</vt:lpstr>
      <vt:lpstr>Requirement Management Tools</vt:lpstr>
      <vt:lpstr>ReQtest Demo</vt:lpstr>
      <vt:lpstr>Role of Survey in Managing  Requirements</vt:lpstr>
      <vt:lpstr>Conclusion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Edara,Manoj Kumar</cp:lastModifiedBy>
  <cp:revision>163</cp:revision>
  <dcterms:created xsi:type="dcterms:W3CDTF">2014-04-01T16:27:38Z</dcterms:created>
  <dcterms:modified xsi:type="dcterms:W3CDTF">2016-09-12T01:13:34Z</dcterms:modified>
</cp:coreProperties>
</file>