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312" r:id="rId5"/>
    <p:sldId id="300" r:id="rId6"/>
    <p:sldId id="311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10" r:id="rId18"/>
    <p:sldId id="309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closer the driver is to the center, the stronger the influence that driver has on the target.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– Alexa.com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https://www.weforum.org/agenda/2017/04/most-popular-websites-google-youtube-baidu?utm_content=buffer547c8&amp;utm_medium=social&amp;utm_source=facebook.com&amp;utm_campaign=buffer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0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2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ommunities/analytics/watson-analytics-blog/marketing-customer-value-analysi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atson.analytics.ibmcloud.com/card/modelc1b1e8e9-aca0-4d10-b87c-a5b4adb89f0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747" y="873457"/>
            <a:ext cx="10028883" cy="1542197"/>
          </a:xfrm>
        </p:spPr>
        <p:txBody>
          <a:bodyPr/>
          <a:lstStyle/>
          <a:p>
            <a:pPr algn="ctr"/>
            <a:r>
              <a:rPr lang="en-US" sz="4000" dirty="0" smtClean="0">
                <a:latin typeface="Cambria" panose="02040503050406030204" pitchFamily="18" charset="0"/>
              </a:rPr>
              <a:t>Visualizing Spiral Diagrams </a:t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using IBM Watson Analytics Tool 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4209" y="2828836"/>
            <a:ext cx="736979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       Presented </a:t>
            </a:r>
            <a:r>
              <a:rPr lang="en-US" sz="2400" b="1" dirty="0">
                <a:latin typeface="Calibri" panose="020F0502020204030204" pitchFamily="34" charset="0"/>
              </a:rPr>
              <a:t>by</a:t>
            </a:r>
          </a:p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        Sushmitha </a:t>
            </a:r>
            <a:r>
              <a:rPr lang="en-US" sz="2400" b="1" dirty="0" smtClean="0">
                <a:latin typeface="Calibri" panose="020F0502020204030204" pitchFamily="34" charset="0"/>
              </a:rPr>
              <a:t>Patlolla</a:t>
            </a:r>
            <a:endParaRPr lang="en-US" sz="2400" b="1" dirty="0">
              <a:latin typeface="Calibri" panose="020F0502020204030204" pitchFamily="34" charset="0"/>
            </a:endParaRPr>
          </a:p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             44-599 </a:t>
            </a:r>
            <a:r>
              <a:rPr lang="en-US" sz="2400" b="1" dirty="0">
                <a:latin typeface="Calibri" panose="020F0502020204030204" pitchFamily="34" charset="0"/>
              </a:rPr>
              <a:t>Introduction to Data Visualization</a:t>
            </a:r>
          </a:p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      April </a:t>
            </a:r>
            <a:r>
              <a:rPr lang="en-US" sz="2400" b="1" dirty="0" smtClean="0">
                <a:latin typeface="Calibri" panose="020F0502020204030204" pitchFamily="34" charset="0"/>
              </a:rPr>
              <a:t>11, </a:t>
            </a:r>
            <a:r>
              <a:rPr lang="en-US" sz="2400" b="1" dirty="0">
                <a:latin typeface="Calibri" panose="020F050202020403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Based on the data set chosen, the goals are:</a:t>
            </a:r>
          </a:p>
          <a:p>
            <a:r>
              <a:rPr lang="en-US" dirty="0" smtClean="0"/>
              <a:t>What drives Income?</a:t>
            </a:r>
          </a:p>
          <a:p>
            <a:r>
              <a:rPr lang="en-US" dirty="0" smtClean="0"/>
              <a:t>What drives Customer Lifetime Value?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Source: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https://www.ibm.com/communities/analytics/watson-analytics-blog/marketing-customer-value-analysis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Sample Data-Set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9" y="1310186"/>
            <a:ext cx="10363695" cy="4681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9599" y="6139934"/>
            <a:ext cx="311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Records =1000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Spiral Diagram for Goal 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5" y="1596788"/>
            <a:ext cx="10058400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Spiral Diagram for Goal 02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90" y="1371632"/>
            <a:ext cx="10058400" cy="49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21" y="1593944"/>
            <a:ext cx="4730656" cy="47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analyzing we can check what other variables </a:t>
            </a:r>
            <a:r>
              <a:rPr lang="en-US" dirty="0" smtClean="0"/>
              <a:t>relate to</a:t>
            </a:r>
            <a:r>
              <a:rPr lang="en-US" dirty="0" smtClean="0"/>
              <a:t> </a:t>
            </a:r>
            <a:r>
              <a:rPr lang="en-US" dirty="0" smtClean="0"/>
              <a:t>the particular class.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One class at a time can be presented.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Advantages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evaluating data visualization </a:t>
            </a:r>
            <a:r>
              <a:rPr lang="en-US" dirty="0" smtClean="0"/>
              <a:t>tools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use the IBM Watson Analytics tool</a:t>
            </a:r>
          </a:p>
          <a:p>
            <a:r>
              <a:rPr lang="en-US" dirty="0" smtClean="0"/>
              <a:t>To create and read Spiral </a:t>
            </a:r>
            <a:r>
              <a:rPr lang="en-US" dirty="0" smtClean="0"/>
              <a:t>Diagrams</a:t>
            </a:r>
          </a:p>
          <a:p>
            <a:r>
              <a:rPr lang="en-US" dirty="0" smtClean="0"/>
              <a:t>To document the worksheet </a:t>
            </a:r>
          </a:p>
          <a:p>
            <a:r>
              <a:rPr lang="en-US" dirty="0" smtClean="0"/>
              <a:t>Preparing slides for </a:t>
            </a:r>
            <a:r>
              <a:rPr lang="en-US" dirty="0" smtClean="0"/>
              <a:t>presentation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Watson tool is a powerful tool used to visualize data and analyze</a:t>
            </a:r>
          </a:p>
          <a:p>
            <a:r>
              <a:rPr lang="en-US" dirty="0"/>
              <a:t>Depending on the data set and the requirement appropriate </a:t>
            </a:r>
            <a:r>
              <a:rPr lang="en-US" dirty="0" smtClean="0"/>
              <a:t>type should </a:t>
            </a:r>
            <a:r>
              <a:rPr lang="en-US" dirty="0"/>
              <a:t>be selected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064690" y="1716087"/>
            <a:ext cx="10363200" cy="4608513"/>
          </a:xfrm>
        </p:spPr>
        <p:txBody>
          <a:bodyPr/>
          <a:lstStyle/>
          <a:p>
            <a:r>
              <a:rPr lang="en-US" dirty="0" smtClean="0"/>
              <a:t>Tool 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://watson.analytics.ibmcloud.com/card/modelc1b1e8e9-aca0-4d10-b87c-a5b4adb89f0c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Git hub link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5817" y="3002507"/>
            <a:ext cx="297976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Spiral Diagram?</a:t>
            </a:r>
          </a:p>
          <a:p>
            <a:r>
              <a:rPr lang="en-US" dirty="0" smtClean="0"/>
              <a:t>IBM Watson Analytics Tool</a:t>
            </a:r>
          </a:p>
          <a:p>
            <a:r>
              <a:rPr lang="en-US" dirty="0" smtClean="0"/>
              <a:t>Features of Watson Analytics Tool</a:t>
            </a:r>
          </a:p>
          <a:p>
            <a:r>
              <a:rPr lang="en-US" dirty="0" smtClean="0"/>
              <a:t>Steps to use the tool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Spiral Diagram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spiral visualization shows you the key </a:t>
            </a:r>
            <a:r>
              <a:rPr lang="en-US" dirty="0" smtClean="0"/>
              <a:t>drivers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and explore a visualization for each key </a:t>
            </a:r>
            <a:r>
              <a:rPr lang="en-US" dirty="0" smtClean="0"/>
              <a:t>driver. Detailed </a:t>
            </a:r>
            <a:r>
              <a:rPr lang="en-US" dirty="0"/>
              <a:t>information about what drives each behavior and </a:t>
            </a:r>
            <a:r>
              <a:rPr lang="en-US" dirty="0" smtClean="0"/>
              <a:t>outcome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driver can be a single field or a combination of multiple </a:t>
            </a:r>
            <a:r>
              <a:rPr lang="en-US" dirty="0" smtClean="0"/>
              <a:t>fields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Spiral Diagram</a:t>
            </a:r>
            <a:r>
              <a:rPr lang="en-US" dirty="0" smtClean="0"/>
              <a:t>? (</a:t>
            </a:r>
            <a:r>
              <a:rPr lang="en-US" dirty="0" smtClean="0"/>
              <a:t>contd.)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60" y="1676113"/>
            <a:ext cx="620164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Spiral Diagram</a:t>
            </a:r>
            <a:r>
              <a:rPr lang="en-US" dirty="0" smtClean="0"/>
              <a:t>? (</a:t>
            </a:r>
            <a:r>
              <a:rPr lang="en-US" dirty="0" smtClean="0"/>
              <a:t>contd.)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269242"/>
            <a:ext cx="7574507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spiral visualization </a:t>
            </a:r>
            <a:r>
              <a:rPr lang="en-US" dirty="0"/>
              <a:t>shows the key </a:t>
            </a:r>
            <a:r>
              <a:rPr lang="en-US" dirty="0" smtClean="0"/>
              <a:t>drivers and predictive strength.</a:t>
            </a:r>
          </a:p>
          <a:p>
            <a:r>
              <a:rPr lang="en-US" dirty="0" smtClean="0"/>
              <a:t>Predictive </a:t>
            </a:r>
            <a:r>
              <a:rPr lang="en-US" dirty="0"/>
              <a:t>strength is a measurement to help </a:t>
            </a:r>
            <a:r>
              <a:rPr lang="en-US" dirty="0" smtClean="0"/>
              <a:t>one </a:t>
            </a:r>
            <a:r>
              <a:rPr lang="en-US" dirty="0"/>
              <a:t>understand the importance of a field in relationship to its ability to help predict the outcome. </a:t>
            </a:r>
            <a:endParaRPr lang="e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IBM </a:t>
            </a:r>
            <a:r>
              <a:rPr lang="en-US" dirty="0"/>
              <a:t>Watson </a:t>
            </a:r>
            <a:r>
              <a:rPr lang="en-US" dirty="0" smtClean="0"/>
              <a:t>Analytic</a:t>
            </a:r>
            <a:r>
              <a:rPr lang="en-US" dirty="0"/>
              <a:t> helps you to discover new insights </a:t>
            </a:r>
            <a:r>
              <a:rPr lang="en-US" dirty="0" smtClean="0"/>
              <a:t>about </a:t>
            </a:r>
            <a:r>
              <a:rPr lang="en-US" dirty="0"/>
              <a:t>business or </a:t>
            </a:r>
            <a:r>
              <a:rPr lang="en-US" dirty="0" smtClean="0"/>
              <a:t>organization</a:t>
            </a:r>
            <a:endParaRPr lang="en-US" dirty="0" smtClean="0"/>
          </a:p>
          <a:p>
            <a:r>
              <a:rPr lang="en-US" dirty="0" smtClean="0"/>
              <a:t>The tool analyzes </a:t>
            </a:r>
            <a:r>
              <a:rPr lang="en-US" dirty="0"/>
              <a:t>your </a:t>
            </a:r>
            <a:r>
              <a:rPr lang="en-US" dirty="0" smtClean="0"/>
              <a:t>data asset </a:t>
            </a:r>
            <a:r>
              <a:rPr lang="en-US" dirty="0"/>
              <a:t>and provides several starting points </a:t>
            </a:r>
            <a:r>
              <a:rPr lang="en-US" dirty="0" smtClean="0"/>
              <a:t>to </a:t>
            </a:r>
            <a:r>
              <a:rPr lang="en-US" dirty="0" smtClean="0"/>
              <a:t>use</a:t>
            </a:r>
            <a:endParaRPr lang="en-US" dirty="0" smtClean="0"/>
          </a:p>
          <a:p>
            <a:pPr lvl="1"/>
            <a:r>
              <a:rPr lang="en-US" dirty="0" smtClean="0"/>
              <a:t>Starting points can be </a:t>
            </a:r>
            <a:r>
              <a:rPr lang="en-US" dirty="0" smtClean="0"/>
              <a:t>goals </a:t>
            </a:r>
            <a:r>
              <a:rPr lang="en-US" dirty="0" smtClean="0"/>
              <a:t>and </a:t>
            </a:r>
            <a:r>
              <a:rPr lang="en-US" dirty="0" smtClean="0"/>
              <a:t>outcomes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IBM Watson Analytics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Add</a:t>
            </a:r>
            <a:r>
              <a:rPr lang="en-US" dirty="0" smtClean="0"/>
              <a:t> </a:t>
            </a:r>
            <a:r>
              <a:rPr lang="en-US" dirty="0" smtClean="0"/>
              <a:t>discovery set: </a:t>
            </a:r>
            <a:r>
              <a:rPr lang="en-US" dirty="0" smtClean="0"/>
              <a:t>creates </a:t>
            </a:r>
            <a:r>
              <a:rPr lang="en-US" dirty="0" smtClean="0"/>
              <a:t>visualizations</a:t>
            </a:r>
          </a:p>
          <a:p>
            <a:r>
              <a:rPr lang="en-US" dirty="0" smtClean="0"/>
              <a:t>Interactive exploration of data: graphical UI</a:t>
            </a:r>
          </a:p>
          <a:p>
            <a:r>
              <a:rPr lang="en-US" dirty="0" smtClean="0"/>
              <a:t>Data can be dynamically sorted and filtered</a:t>
            </a:r>
          </a:p>
          <a:p>
            <a:r>
              <a:rPr lang="en-US" dirty="0" smtClean="0"/>
              <a:t>Organize data in the discovery set</a:t>
            </a:r>
          </a:p>
          <a:p>
            <a:pPr lvl="1"/>
            <a:r>
              <a:rPr lang="en-US" dirty="0" smtClean="0"/>
              <a:t>Use data groups and hierarchies</a:t>
            </a:r>
            <a:endParaRPr lang="en-US" dirty="0"/>
          </a:p>
          <a:p>
            <a:r>
              <a:rPr lang="en-US" dirty="0" smtClean="0"/>
              <a:t>Create calculations on-the-go</a:t>
            </a:r>
          </a:p>
          <a:p>
            <a:pPr lvl="1"/>
            <a:r>
              <a:rPr lang="en-US" dirty="0" smtClean="0"/>
              <a:t>Define relationships between different columns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Features of Watson Analytics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Load the data asset onto the tool either via cloud or file-upload</a:t>
            </a:r>
          </a:p>
          <a:p>
            <a:r>
              <a:rPr lang="en-US" dirty="0" smtClean="0"/>
              <a:t>Choose an outcome</a:t>
            </a:r>
          </a:p>
          <a:p>
            <a:pPr lvl="1"/>
            <a:r>
              <a:rPr lang="en-US" dirty="0" smtClean="0"/>
              <a:t>Pre-defined outcome suggested by Watson</a:t>
            </a:r>
          </a:p>
          <a:p>
            <a:pPr lvl="1"/>
            <a:r>
              <a:rPr lang="en-US" dirty="0" smtClean="0"/>
              <a:t>User-defined outcome</a:t>
            </a:r>
          </a:p>
          <a:p>
            <a:r>
              <a:rPr lang="en-US" dirty="0" smtClean="0"/>
              <a:t>Select the spiral diagram visualization</a:t>
            </a:r>
          </a:p>
          <a:p>
            <a:r>
              <a:rPr lang="en-US" dirty="0" smtClean="0"/>
              <a:t>Based on type of outcome, change the class variables as needed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Steps To Use The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13367</TotalTime>
  <Words>503</Words>
  <Application>Microsoft Office PowerPoint</Application>
  <PresentationFormat>Widescreen</PresentationFormat>
  <Paragraphs>157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Calibri</vt:lpstr>
      <vt:lpstr>Cambria</vt:lpstr>
      <vt:lpstr>Tahoma</vt:lpstr>
      <vt:lpstr>Times New Roman</vt:lpstr>
      <vt:lpstr>Wingdings</vt:lpstr>
      <vt:lpstr>Java theme</vt:lpstr>
      <vt:lpstr>Visualizing Spiral Diagrams  using IBM Watson Analytics Tool </vt:lpstr>
      <vt:lpstr>Outline</vt:lpstr>
      <vt:lpstr>What is a Spiral Diagram?</vt:lpstr>
      <vt:lpstr>What is a Spiral Diagram? (contd.)</vt:lpstr>
      <vt:lpstr>What is a Spiral Diagram? (contd.)</vt:lpstr>
      <vt:lpstr>Significance</vt:lpstr>
      <vt:lpstr>IBM Watson Analytics Tool</vt:lpstr>
      <vt:lpstr>Features of Watson Analytics Tool</vt:lpstr>
      <vt:lpstr>Steps To Use The Tool</vt:lpstr>
      <vt:lpstr>Goals</vt:lpstr>
      <vt:lpstr>Sample Data-Set</vt:lpstr>
      <vt:lpstr>Spiral Diagram for Goal 01</vt:lpstr>
      <vt:lpstr>Spiral Diagram for Goal 02</vt:lpstr>
      <vt:lpstr>Demonstration</vt:lpstr>
      <vt:lpstr>Advantages and Limitations</vt:lpstr>
      <vt:lpstr>Lessons Learned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Patlolla,Sushmitha</cp:lastModifiedBy>
  <cp:revision>147</cp:revision>
  <dcterms:created xsi:type="dcterms:W3CDTF">2015-10-19T05:39:56Z</dcterms:created>
  <dcterms:modified xsi:type="dcterms:W3CDTF">2017-04-11T04:08:45Z</dcterms:modified>
</cp:coreProperties>
</file>