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77" r:id="rId4"/>
    <p:sldId id="258" r:id="rId5"/>
    <p:sldId id="259" r:id="rId6"/>
    <p:sldId id="260" r:id="rId7"/>
    <p:sldId id="267" r:id="rId8"/>
    <p:sldId id="268" r:id="rId9"/>
    <p:sldId id="278" r:id="rId10"/>
    <p:sldId id="264" r:id="rId11"/>
    <p:sldId id="274" r:id="rId12"/>
    <p:sldId id="283" r:id="rId13"/>
    <p:sldId id="282" r:id="rId14"/>
    <p:sldId id="276" r:id="rId15"/>
  </p:sldIdLst>
  <p:sldSz cx="12192000" cy="6858000"/>
  <p:notesSz cx="6858000" cy="1438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5A6CB-FE46-46C0-A589-7D14A2B3AE6F}" v="168" dt="2018-07-11T06:29:02.154"/>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66" d="100"/>
          <a:sy n="66" d="100"/>
        </p:scale>
        <p:origin x="8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86229AF4-EB1A-4CC9-9687-87487F794E91}"/>
    <pc:docChg chg="modSld">
      <pc:chgData name="Guest User" userId="" providerId="Windows Live" clId="Web-{86229AF4-EB1A-4CC9-9687-87487F794E91}" dt="2018-07-11T06:31:48.803" v="2"/>
      <pc:docMkLst>
        <pc:docMk/>
      </pc:docMkLst>
      <pc:sldChg chg="modNotes">
        <pc:chgData name="Guest User" userId="" providerId="Windows Live" clId="Web-{86229AF4-EB1A-4CC9-9687-87487F794E91}" dt="2018-07-11T06:31:48.803" v="2"/>
        <pc:sldMkLst>
          <pc:docMk/>
          <pc:sldMk cId="1108189542" sldId="268"/>
        </pc:sldMkLst>
      </pc:sldChg>
      <pc:sldChg chg="addSp">
        <pc:chgData name="Guest User" userId="" providerId="Windows Live" clId="Web-{86229AF4-EB1A-4CC9-9687-87487F794E91}" dt="2018-07-11T06:30:09.102" v="0"/>
        <pc:sldMkLst>
          <pc:docMk/>
          <pc:sldMk cId="2180430159" sldId="282"/>
        </pc:sldMkLst>
        <pc:spChg chg="add">
          <ac:chgData name="Guest User" userId="" providerId="Windows Live" clId="Web-{86229AF4-EB1A-4CC9-9687-87487F794E91}" dt="2018-07-11T06:30:09.102" v="0"/>
          <ac:spMkLst>
            <pc:docMk/>
            <pc:sldMk cId="2180430159" sldId="282"/>
            <ac:spMk id="2" creationId="{697D2566-1152-49A6-BCE8-4BC00B86EB38}"/>
          </ac:spMkLst>
        </pc:spChg>
      </pc:sldChg>
    </pc:docChg>
  </pc:docChgLst>
  <pc:docChgLst>
    <pc:chgData name="Guest User" providerId="Windows Live" clId="Web-{E4A2100B-3009-4FEB-AB83-C82F8E036826}"/>
    <pc:docChg chg="modSld">
      <pc:chgData name="Guest User" userId="" providerId="Windows Live" clId="Web-{E4A2100B-3009-4FEB-AB83-C82F8E036826}" dt="2018-07-11T05:44:35.204" v="46" actId="20577"/>
      <pc:docMkLst>
        <pc:docMk/>
      </pc:docMkLst>
      <pc:sldChg chg="modSp">
        <pc:chgData name="Guest User" userId="" providerId="Windows Live" clId="Web-{E4A2100B-3009-4FEB-AB83-C82F8E036826}" dt="2018-07-11T05:44:35.126" v="44" actId="20577"/>
        <pc:sldMkLst>
          <pc:docMk/>
          <pc:sldMk cId="3556090640" sldId="260"/>
        </pc:sldMkLst>
        <pc:spChg chg="mod">
          <ac:chgData name="Guest User" userId="" providerId="Windows Live" clId="Web-{E4A2100B-3009-4FEB-AB83-C82F8E036826}" dt="2018-07-11T05:44:35.126" v="44" actId="20577"/>
          <ac:spMkLst>
            <pc:docMk/>
            <pc:sldMk cId="3556090640" sldId="260"/>
            <ac:spMk id="5" creationId="{2BB89E65-BFF8-42B6-B835-A8D541E41871}"/>
          </ac:spMkLst>
        </pc:spChg>
      </pc:sldChg>
      <pc:sldChg chg="modSp">
        <pc:chgData name="Guest User" userId="" providerId="Windows Live" clId="Web-{E4A2100B-3009-4FEB-AB83-C82F8E036826}" dt="2018-07-11T05:43:39.985" v="15" actId="20577"/>
        <pc:sldMkLst>
          <pc:docMk/>
          <pc:sldMk cId="3633933812" sldId="267"/>
        </pc:sldMkLst>
        <pc:spChg chg="mod">
          <ac:chgData name="Guest User" userId="" providerId="Windows Live" clId="Web-{E4A2100B-3009-4FEB-AB83-C82F8E036826}" dt="2018-07-11T05:43:39.985" v="15" actId="20577"/>
          <ac:spMkLst>
            <pc:docMk/>
            <pc:sldMk cId="3633933812" sldId="267"/>
            <ac:spMk id="5" creationId="{3BBD5752-84DF-4BFF-A690-286AACAA7F7F}"/>
          </ac:spMkLst>
        </pc:spChg>
      </pc:sldChg>
      <pc:sldChg chg="modSp">
        <pc:chgData name="Guest User" userId="" providerId="Windows Live" clId="Web-{E4A2100B-3009-4FEB-AB83-C82F8E036826}" dt="2018-07-11T05:44:21.782" v="30" actId="20577"/>
        <pc:sldMkLst>
          <pc:docMk/>
          <pc:sldMk cId="1108189542" sldId="268"/>
        </pc:sldMkLst>
        <pc:spChg chg="mod">
          <ac:chgData name="Guest User" userId="" providerId="Windows Live" clId="Web-{E4A2100B-3009-4FEB-AB83-C82F8E036826}" dt="2018-07-11T05:44:21.782" v="30" actId="20577"/>
          <ac:spMkLst>
            <pc:docMk/>
            <pc:sldMk cId="1108189542" sldId="268"/>
            <ac:spMk id="26" creationId="{9911A6B1-6D3A-493A-9810-504FBEC44A7C}"/>
          </ac:spMkLst>
        </pc:spChg>
      </pc:sldChg>
    </pc:docChg>
  </pc:docChgLst>
  <pc:docChgLst>
    <pc:chgData name="Guest User" providerId="Windows Live" clId="Web-{2645A6CB-FE46-46C0-A589-7D14A2B3AE6F}"/>
    <pc:docChg chg="modSld">
      <pc:chgData name="Guest User" userId="" providerId="Windows Live" clId="Web-{2645A6CB-FE46-46C0-A589-7D14A2B3AE6F}" dt="2018-07-11T06:29:02.154" v="101" actId="1076"/>
      <pc:docMkLst>
        <pc:docMk/>
      </pc:docMkLst>
      <pc:sldChg chg="addSp delSp modSp">
        <pc:chgData name="Guest User" userId="" providerId="Windows Live" clId="Web-{2645A6CB-FE46-46C0-A589-7D14A2B3AE6F}" dt="2018-07-11T06:26:59.075" v="22" actId="14100"/>
        <pc:sldMkLst>
          <pc:docMk/>
          <pc:sldMk cId="123008942" sldId="264"/>
        </pc:sldMkLst>
        <pc:spChg chg="add del mod">
          <ac:chgData name="Guest User" userId="" providerId="Windows Live" clId="Web-{2645A6CB-FE46-46C0-A589-7D14A2B3AE6F}" dt="2018-07-11T06:16:01.662" v="1"/>
          <ac:spMkLst>
            <pc:docMk/>
            <pc:sldMk cId="123008942" sldId="264"/>
            <ac:spMk id="4" creationId="{1C45B47E-C7AC-4613-B562-925928042E82}"/>
          </ac:spMkLst>
        </pc:spChg>
        <pc:spChg chg="add del mod">
          <ac:chgData name="Guest User" userId="" providerId="Windows Live" clId="Web-{2645A6CB-FE46-46C0-A589-7D14A2B3AE6F}" dt="2018-07-11T06:26:30.060" v="16"/>
          <ac:spMkLst>
            <pc:docMk/>
            <pc:sldMk cId="123008942" sldId="264"/>
            <ac:spMk id="4" creationId="{55C0473F-31F5-4A72-8FD5-2DDFCCB0FA79}"/>
          </ac:spMkLst>
        </pc:spChg>
        <pc:spChg chg="add del mod">
          <ac:chgData name="Guest User" userId="" providerId="Windows Live" clId="Web-{2645A6CB-FE46-46C0-A589-7D14A2B3AE6F}" dt="2018-07-11T06:20:48.573" v="6"/>
          <ac:spMkLst>
            <pc:docMk/>
            <pc:sldMk cId="123008942" sldId="264"/>
            <ac:spMk id="9" creationId="{4C6657F4-B49C-4B18-AC1A-F592B62E6C86}"/>
          </ac:spMkLst>
        </pc:spChg>
        <pc:picChg chg="add mod ord">
          <ac:chgData name="Guest User" userId="" providerId="Windows Live" clId="Web-{2645A6CB-FE46-46C0-A589-7D14A2B3AE6F}" dt="2018-07-11T06:26:59.075" v="22" actId="14100"/>
          <ac:picMkLst>
            <pc:docMk/>
            <pc:sldMk cId="123008942" sldId="264"/>
            <ac:picMk id="5" creationId="{0421E0FD-9690-4CD0-8224-019D2C558FBA}"/>
          </ac:picMkLst>
        </pc:picChg>
        <pc:picChg chg="add del mod ord">
          <ac:chgData name="Guest User" userId="" providerId="Windows Live" clId="Web-{2645A6CB-FE46-46C0-A589-7D14A2B3AE6F}" dt="2018-07-11T06:16:14.975" v="4"/>
          <ac:picMkLst>
            <pc:docMk/>
            <pc:sldMk cId="123008942" sldId="264"/>
            <ac:picMk id="5" creationId="{94F642E4-CC1C-4897-A14A-F51B7F477A32}"/>
          </ac:picMkLst>
        </pc:picChg>
        <pc:picChg chg="add del mod ord">
          <ac:chgData name="Guest User" userId="" providerId="Windows Live" clId="Web-{2645A6CB-FE46-46C0-A589-7D14A2B3AE6F}" dt="2018-07-11T06:26:27.185" v="15"/>
          <ac:picMkLst>
            <pc:docMk/>
            <pc:sldMk cId="123008942" sldId="264"/>
            <ac:picMk id="10" creationId="{38DE1A9B-6088-4583-9578-30722937FD33}"/>
          </ac:picMkLst>
        </pc:picChg>
        <pc:picChg chg="del">
          <ac:chgData name="Guest User" userId="" providerId="Windows Live" clId="Web-{2645A6CB-FE46-46C0-A589-7D14A2B3AE6F}" dt="2018-07-11T06:15:49.146" v="0"/>
          <ac:picMkLst>
            <pc:docMk/>
            <pc:sldMk cId="123008942" sldId="264"/>
            <ac:picMk id="18" creationId="{16813253-B459-4719-A6EB-335CE448E962}"/>
          </ac:picMkLst>
        </pc:picChg>
      </pc:sldChg>
      <pc:sldChg chg="modSp">
        <pc:chgData name="Guest User" userId="" providerId="Windows Live" clId="Web-{2645A6CB-FE46-46C0-A589-7D14A2B3AE6F}" dt="2018-07-11T06:28:09.388" v="69" actId="20577"/>
        <pc:sldMkLst>
          <pc:docMk/>
          <pc:sldMk cId="1108189542" sldId="268"/>
        </pc:sldMkLst>
        <pc:spChg chg="mod">
          <ac:chgData name="Guest User" userId="" providerId="Windows Live" clId="Web-{2645A6CB-FE46-46C0-A589-7D14A2B3AE6F}" dt="2018-07-11T06:28:09.388" v="69" actId="20577"/>
          <ac:spMkLst>
            <pc:docMk/>
            <pc:sldMk cId="1108189542" sldId="268"/>
            <ac:spMk id="26" creationId="{9911A6B1-6D3A-493A-9810-504FBEC44A7C}"/>
          </ac:spMkLst>
        </pc:spChg>
      </pc:sldChg>
      <pc:sldChg chg="modSp">
        <pc:chgData name="Guest User" userId="" providerId="Windows Live" clId="Web-{2645A6CB-FE46-46C0-A589-7D14A2B3AE6F}" dt="2018-07-11T06:27:48.482" v="61" actId="1076"/>
        <pc:sldMkLst>
          <pc:docMk/>
          <pc:sldMk cId="2199888196" sldId="274"/>
        </pc:sldMkLst>
        <pc:spChg chg="mod">
          <ac:chgData name="Guest User" userId="" providerId="Windows Live" clId="Web-{2645A6CB-FE46-46C0-A589-7D14A2B3AE6F}" dt="2018-07-11T06:27:48.482" v="61" actId="1076"/>
          <ac:spMkLst>
            <pc:docMk/>
            <pc:sldMk cId="2199888196" sldId="274"/>
            <ac:spMk id="5" creationId="{2631F5BA-BCF1-4572-9073-4CCA66EDBBAB}"/>
          </ac:spMkLst>
        </pc:spChg>
      </pc:sldChg>
      <pc:sldChg chg="addSp modSp">
        <pc:chgData name="Guest User" userId="" providerId="Windows Live" clId="Web-{2645A6CB-FE46-46C0-A589-7D14A2B3AE6F}" dt="2018-07-11T06:29:02.154" v="101" actId="1076"/>
        <pc:sldMkLst>
          <pc:docMk/>
          <pc:sldMk cId="3315282957" sldId="283"/>
        </pc:sldMkLst>
        <pc:spChg chg="add mod">
          <ac:chgData name="Guest User" userId="" providerId="Windows Live" clId="Web-{2645A6CB-FE46-46C0-A589-7D14A2B3AE6F}" dt="2018-07-11T06:29:02.154" v="101" actId="1076"/>
          <ac:spMkLst>
            <pc:docMk/>
            <pc:sldMk cId="3315282957" sldId="283"/>
            <ac:spMk id="2" creationId="{1C47966E-83E6-423D-8B27-124E9BE2742E}"/>
          </ac:spMkLst>
        </pc:spChg>
        <pc:spChg chg="mod">
          <ac:chgData name="Guest User" userId="" providerId="Windows Live" clId="Web-{2645A6CB-FE46-46C0-A589-7D14A2B3AE6F}" dt="2018-07-11T06:28:27.514" v="71" actId="14100"/>
          <ac:spMkLst>
            <pc:docMk/>
            <pc:sldMk cId="3315282957" sldId="283"/>
            <ac:spMk id="10" creationId="{C1E2B1F6-8CD9-4EE3-9D79-A7098D565607}"/>
          </ac:spMkLst>
        </pc:spChg>
        <pc:spChg chg="mod">
          <ac:chgData name="Guest User" userId="" providerId="Windows Live" clId="Web-{2645A6CB-FE46-46C0-A589-7D14A2B3AE6F}" dt="2018-07-11T06:28:32.060" v="72" actId="14100"/>
          <ac:spMkLst>
            <pc:docMk/>
            <pc:sldMk cId="3315282957" sldId="283"/>
            <ac:spMk id="14" creationId="{3610B9A2-2B72-4636-B6A3-D183C7BAB9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3E97-FADB-4491-B54C-1BDF826AF2C8}" type="datetimeFigureOut">
              <a:rPr lang="en-US" smtClean="0"/>
              <a:t>7/11/2018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17F1F-E773-4BAF-8FCE-005674C8D8EE}" type="slidenum">
              <a:rPr lang="en-US" smtClean="0"/>
              <a:t>‹#›</a:t>
            </a:fld>
            <a:endParaRPr lang="en-US"/>
          </a:p>
        </p:txBody>
      </p:sp>
    </p:spTree>
    <p:extLst>
      <p:ext uri="{BB962C8B-B14F-4D97-AF65-F5344CB8AC3E}">
        <p14:creationId xmlns:p14="http://schemas.microsoft.com/office/powerpoint/2010/main" val="205925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4</a:t>
            </a:fld>
            <a:endParaRPr lang="en-US"/>
          </a:p>
        </p:txBody>
      </p:sp>
    </p:spTree>
    <p:extLst>
      <p:ext uri="{BB962C8B-B14F-4D97-AF65-F5344CB8AC3E}">
        <p14:creationId xmlns:p14="http://schemas.microsoft.com/office/powerpoint/2010/main" val="238198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client meeting, the client has discussed some key requirements and their accessibility to the audience and the admin. </a:t>
            </a:r>
          </a:p>
        </p:txBody>
      </p:sp>
      <p:sp>
        <p:nvSpPr>
          <p:cNvPr id="4" name="Slide Number Placeholder 3"/>
          <p:cNvSpPr>
            <a:spLocks noGrp="1"/>
          </p:cNvSpPr>
          <p:nvPr>
            <p:ph type="sldNum" sz="quarter" idx="10"/>
          </p:nvPr>
        </p:nvSpPr>
        <p:spPr/>
        <p:txBody>
          <a:bodyPr/>
          <a:lstStyle/>
          <a:p>
            <a:fld id="{EDC17F1F-E773-4BAF-8FCE-005674C8D8EE}" type="slidenum">
              <a:rPr lang="en-US" smtClean="0"/>
              <a:t>6</a:t>
            </a:fld>
            <a:endParaRPr lang="en-US"/>
          </a:p>
        </p:txBody>
      </p:sp>
    </p:spTree>
    <p:extLst>
      <p:ext uri="{BB962C8B-B14F-4D97-AF65-F5344CB8AC3E}">
        <p14:creationId xmlns:p14="http://schemas.microsoft.com/office/powerpoint/2010/main" val="47590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t>Vue.js </a:t>
            </a:r>
            <a:r>
              <a:rPr lang="en-US" dirty="0"/>
              <a:t>– It is an open source JavaScript framework for building interactive user interfaces. The main advantage of using Vue.js for the</a:t>
            </a:r>
            <a:r>
              <a:rPr lang="en-US" b="1" dirty="0"/>
              <a:t> frontend </a:t>
            </a:r>
            <a:r>
              <a:rPr lang="en-US" dirty="0"/>
              <a:t>development is that it is very simple to use and understand (as it is a mix of HTML, CSS and JavaScript languages) and it can be easily integrated into any existing application. (As Vue.js is a JavaScript framework it can be easily integrated into any application built using the JavaScript). </a:t>
            </a:r>
          </a:p>
          <a:p>
            <a:pPr algn="just"/>
            <a:endParaRPr lang="en-US" dirty="0">
              <a:cs typeface="Calibri"/>
            </a:endParaRPr>
          </a:p>
          <a:p>
            <a:pPr algn="just"/>
            <a:r>
              <a:rPr lang="en-US" dirty="0">
                <a:cs typeface="Calibri"/>
              </a:rPr>
              <a:t>Bootstrap – Open source front end framework It contains html and CSS based templates.</a:t>
            </a:r>
          </a:p>
          <a:p>
            <a:pPr algn="just"/>
            <a:endParaRPr lang="en-US"/>
          </a:p>
          <a:p>
            <a:pPr algn="just"/>
            <a:r>
              <a:rPr lang="en-US" b="1" dirty="0"/>
              <a:t>https://vuejs.org/v2/guide/comparison.html </a:t>
            </a:r>
            <a:endParaRPr lang="en-US" b="1" dirty="0">
              <a:cs typeface="Calibri"/>
            </a:endParaRPr>
          </a:p>
          <a:p>
            <a:pPr algn="just"/>
            <a:r>
              <a:rPr lang="en-US" b="1" dirty="0"/>
              <a:t>(Please refer to the link to find out what makes Vue.js a little better than Angular)</a:t>
            </a:r>
            <a:endParaRPr lang="en-US" b="1" dirty="0">
              <a:cs typeface="Calibri"/>
            </a:endParaRPr>
          </a:p>
          <a:p>
            <a:pPr algn="just"/>
            <a:endParaRPr lang="en-US"/>
          </a:p>
          <a:p>
            <a:pPr algn="just"/>
            <a:r>
              <a:rPr lang="en-US" dirty="0"/>
              <a:t>Nodejs -  </a:t>
            </a:r>
            <a:r>
              <a:rPr lang="en-US" b="0" i="0" dirty="0">
                <a:effectLst/>
                <a:latin typeface="Verdana" panose="020B0604030504040204" pitchFamily="34" charset="0"/>
              </a:rPr>
              <a:t>Node.js is a </a:t>
            </a:r>
            <a:r>
              <a:rPr lang="en-US" b="1" i="0" dirty="0">
                <a:effectLst/>
                <a:latin typeface="Verdana" panose="020B0604030504040204" pitchFamily="34" charset="0"/>
              </a:rPr>
              <a:t>server-side</a:t>
            </a:r>
            <a:r>
              <a:rPr lang="en-US" b="0" i="0" dirty="0">
                <a:effectLst/>
                <a:latin typeface="Verdana" panose="020B0604030504040204" pitchFamily="34" charset="0"/>
              </a:rPr>
              <a:t> platform built on Google Chrome's JavaScript Engine (V8 Engine). </a:t>
            </a:r>
            <a:r>
              <a:rPr lang="en-US" b="0" i="0" kern="1200" dirty="0">
                <a:effectLst/>
                <a:latin typeface="+mn-lt"/>
                <a:ea typeface="+mn-ea"/>
                <a:cs typeface="+mn-cs"/>
              </a:rPr>
              <a:t>Node.js is an open source platform for developing server-side and networking applications. </a:t>
            </a:r>
            <a:r>
              <a:rPr lang="en-US" b="0" i="0" dirty="0">
                <a:effectLst/>
                <a:latin typeface="Verdana" panose="020B0604030504040204" pitchFamily="34" charset="0"/>
              </a:rPr>
              <a:t>Node.js applications are written in JavaScript, and can be run within the Node.js.</a:t>
            </a:r>
            <a:r>
              <a:rPr lang="en-US" dirty="0">
                <a:latin typeface="Verdana" panose="020B0604030504040204" pitchFamily="34" charset="0"/>
              </a:rPr>
              <a:t> </a:t>
            </a:r>
            <a:endParaRPr lang="en-US" dirty="0">
              <a:latin typeface="Verdana" panose="020B0604030504040204" pitchFamily="34" charset="0"/>
              <a:ea typeface="Verdana"/>
            </a:endParaRPr>
          </a:p>
          <a:p>
            <a:pPr algn="just"/>
            <a:endParaRPr lang="en-US" b="0" i="0">
              <a:latin typeface="Verdana" panose="020B0604030504040204" pitchFamily="34" charset="0"/>
              <a:ea typeface="Verdana"/>
            </a:endParaRPr>
          </a:p>
          <a:p>
            <a:pPr algn="just"/>
            <a:r>
              <a:rPr lang="en-US" dirty="0"/>
              <a:t>running scripts server-side to produce dynamic web page content </a:t>
            </a:r>
            <a:r>
              <a:rPr lang="en-US" i="1" dirty="0"/>
              <a:t>before</a:t>
            </a:r>
            <a:r>
              <a:rPr lang="en-US" dirty="0"/>
              <a:t> the page is sent to the user's web browser.</a:t>
            </a:r>
            <a:endParaRPr lang="en-US" dirty="0">
              <a:cs typeface="Calibri"/>
            </a:endParaRPr>
          </a:p>
          <a:p>
            <a:pPr algn="just"/>
            <a:r>
              <a:rPr lang="en-US" b="1" i="0" dirty="0">
                <a:effectLst/>
                <a:latin typeface="Verdana" panose="020B0604030504040204" pitchFamily="34" charset="0"/>
              </a:rPr>
              <a:t>Advantages:</a:t>
            </a:r>
            <a:r>
              <a:rPr lang="en-US" b="1" dirty="0">
                <a:latin typeface="Verdana" panose="020B0604030504040204" pitchFamily="34" charset="0"/>
              </a:rPr>
              <a:t> </a:t>
            </a:r>
            <a:endParaRPr lang="en-US" b="1" i="0" dirty="0">
              <a:latin typeface="Verdana" panose="020B0604030504040204" pitchFamily="34" charset="0"/>
              <a:ea typeface="Verdana"/>
            </a:endParaRPr>
          </a:p>
          <a:p>
            <a:pPr algn="just"/>
            <a:r>
              <a:rPr lang="en-US" b="0" i="0" dirty="0">
                <a:effectLst/>
                <a:latin typeface="Verdana" panose="020B0604030504040204" pitchFamily="34" charset="0"/>
              </a:rPr>
              <a:t>1. </a:t>
            </a:r>
            <a:r>
              <a:rPr lang="en-US" b="1" i="0" dirty="0">
                <a:effectLst/>
                <a:latin typeface="Verdana" panose="020B0604030504040204" pitchFamily="34" charset="0"/>
              </a:rPr>
              <a:t>Very Fast </a:t>
            </a:r>
            <a:r>
              <a:rPr lang="en-US" b="0" i="0" dirty="0">
                <a:effectLst/>
                <a:latin typeface="Verdana" panose="020B0604030504040204" pitchFamily="34" charset="0"/>
              </a:rPr>
              <a:t>as it is built on Google Chrome's JavaScript Engine (V8 Engine).</a:t>
            </a:r>
            <a:r>
              <a:rPr lang="en-US" dirty="0">
                <a:latin typeface="Verdana" panose="020B0604030504040204" pitchFamily="34" charset="0"/>
              </a:rPr>
              <a:t> </a:t>
            </a:r>
            <a:endParaRPr lang="en-US" b="0" i="0" dirty="0">
              <a:latin typeface="Verdana" panose="020B0604030504040204" pitchFamily="34" charset="0"/>
              <a:ea typeface="Verdana"/>
            </a:endParaRPr>
          </a:p>
          <a:p>
            <a:pPr algn="just"/>
            <a:r>
              <a:rPr lang="en-US" b="0" i="0" dirty="0">
                <a:effectLst/>
                <a:latin typeface="Verdana" panose="020B0604030504040204" pitchFamily="34" charset="0"/>
              </a:rPr>
              <a:t>2. </a:t>
            </a:r>
            <a:r>
              <a:rPr lang="en-US" b="1" i="0" kern="1200" dirty="0">
                <a:effectLst/>
                <a:latin typeface="+mn-lt"/>
                <a:ea typeface="+mn-ea"/>
                <a:cs typeface="+mn-cs"/>
              </a:rPr>
              <a:t>Asynchronous and Event Driven </a:t>
            </a:r>
            <a:r>
              <a:rPr lang="en-US" b="0" i="0" kern="1200" dirty="0">
                <a:effectLst/>
                <a:latin typeface="+mn-lt"/>
                <a:ea typeface="+mn-ea"/>
                <a:cs typeface="+mn-cs"/>
              </a:rPr>
              <a:t>means a Node.js based server never waits for an API to return data. The server moves to the next API after calling it and a notification mechanism helps the server to get a response from the previous API call.</a:t>
            </a:r>
            <a:endParaRPr lang="en-US" b="0" i="0" dirty="0">
              <a:effectLst/>
              <a:latin typeface="Verdana" panose="020B0604030504040204" pitchFamily="34" charset="0"/>
            </a:endParaRPr>
          </a:p>
          <a:p>
            <a:pPr algn="just"/>
            <a:endParaRPr lang="en-US" b="0" i="0">
              <a:solidFill>
                <a:srgbClr val="000000"/>
              </a:solidFill>
              <a:effectLst/>
              <a:latin typeface="Verdana" panose="020B0604030504040204" pitchFamily="34" charset="0"/>
            </a:endParaRPr>
          </a:p>
          <a:p>
            <a:pPr algn="just"/>
            <a:r>
              <a:rPr lang="en-US" b="1" i="0" dirty="0">
                <a:effectLst/>
                <a:latin typeface="Verdana" panose="020B0604030504040204" pitchFamily="34" charset="0"/>
              </a:rPr>
              <a:t>MongoDB</a:t>
            </a:r>
            <a:r>
              <a:rPr lang="en-US" b="0" i="0" dirty="0">
                <a:effectLst/>
                <a:latin typeface="Verdana" panose="020B0604030504040204" pitchFamily="34" charset="0"/>
              </a:rPr>
              <a:t> -</a:t>
            </a:r>
            <a:r>
              <a:rPr lang="en-US" dirty="0">
                <a:latin typeface="Verdana" panose="020B0604030504040204" pitchFamily="34" charset="0"/>
              </a:rPr>
              <a:t> </a:t>
            </a:r>
            <a:r>
              <a:rPr lang="en-US" b="0" i="0" dirty="0">
                <a:effectLst/>
                <a:latin typeface="Verdana" panose="020B0604030504040204" pitchFamily="34" charset="0"/>
              </a:rPr>
              <a:t> MongoDB is a popular No-SQL database. It stores data in </a:t>
            </a:r>
            <a:r>
              <a:rPr lang="en-US" b="0" i="0" kern="1200" dirty="0">
                <a:effectLst/>
                <a:latin typeface="+mn-lt"/>
                <a:ea typeface="+mn-ea"/>
                <a:cs typeface="+mn-cs"/>
              </a:rPr>
              <a:t>flexible, JSON-like documents making data easy to work with and analyze. MongoDB is free and open-source database and it is distributed in nature which means that data is located locally where it is mostly used, then the communication costs for data manipulation can be minimized. The advantage of having a distributed database is that even if there is a single point of failure, the system performance is not affected.</a:t>
            </a:r>
            <a:endParaRPr lang="en-US" dirty="0">
              <a:cs typeface="Calibri"/>
            </a:endParaRPr>
          </a:p>
          <a:p>
            <a:pPr algn="just"/>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8</a:t>
            </a:fld>
            <a:endParaRPr lang="en-US"/>
          </a:p>
        </p:txBody>
      </p:sp>
    </p:spTree>
    <p:extLst>
      <p:ext uri="{BB962C8B-B14F-4D97-AF65-F5344CB8AC3E}">
        <p14:creationId xmlns:p14="http://schemas.microsoft.com/office/powerpoint/2010/main" val="309676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GitHub -</a:t>
            </a:r>
            <a:r>
              <a:rPr lang="en-US"/>
              <a:t> </a:t>
            </a:r>
            <a:r>
              <a:rPr lang="en-US" sz="1200" b="1" i="0" kern="1200">
                <a:solidFill>
                  <a:schemeClr val="tx1"/>
                </a:solidFill>
                <a:effectLst/>
                <a:latin typeface="+mn-lt"/>
                <a:ea typeface="+mn-ea"/>
                <a:cs typeface="+mn-cs"/>
              </a:rPr>
              <a:t>GitHub Inc.</a:t>
            </a:r>
            <a:r>
              <a:rPr lang="en-US" sz="1200" b="0" i="0" kern="1200">
                <a:solidFill>
                  <a:schemeClr val="tx1"/>
                </a:solidFill>
                <a:effectLst/>
                <a:latin typeface="+mn-lt"/>
                <a:ea typeface="+mn-ea"/>
                <a:cs typeface="+mn-cs"/>
              </a:rPr>
              <a:t> is a web-based </a:t>
            </a:r>
            <a:r>
              <a:rPr lang="en-US" sz="1200" b="0" i="0" u="none" strike="noStrike" kern="1200">
                <a:solidFill>
                  <a:schemeClr val="tx1"/>
                </a:solidFill>
                <a:effectLst/>
                <a:latin typeface="+mn-lt"/>
                <a:ea typeface="+mn-ea"/>
                <a:cs typeface="+mn-cs"/>
              </a:rPr>
              <a:t>hosting service. </a:t>
            </a:r>
            <a:r>
              <a:rPr lang="en-US" sz="1200" b="0" i="0" kern="1200">
                <a:solidFill>
                  <a:schemeClr val="tx1"/>
                </a:solidFill>
                <a:effectLst/>
                <a:latin typeface="+mn-lt"/>
                <a:ea typeface="+mn-ea"/>
                <a:cs typeface="+mn-cs"/>
              </a:rPr>
              <a:t> It is mostly used for storing, sharing and retrieving </a:t>
            </a:r>
            <a:r>
              <a:rPr lang="en-US" sz="1200" b="0" i="0" u="none" strike="noStrike" kern="1200">
                <a:solidFill>
                  <a:schemeClr val="tx1"/>
                </a:solidFill>
                <a:effectLst/>
                <a:latin typeface="+mn-lt"/>
                <a:ea typeface="+mn-ea"/>
                <a:cs typeface="+mn-cs"/>
              </a:rPr>
              <a:t>computer code. </a:t>
            </a:r>
            <a:r>
              <a:rPr lang="en-US" sz="1200" b="0" i="0" kern="1200">
                <a:solidFill>
                  <a:schemeClr val="tx1"/>
                </a:solidFill>
                <a:effectLst/>
                <a:latin typeface="+mn-lt"/>
                <a:ea typeface="+mn-ea"/>
                <a:cs typeface="+mn-cs"/>
              </a:rPr>
              <a:t>GitHub offers plans for both private repositories and free accounts. In our project we have created a private repository (using a student account) and added all the team members along with Hemanth. We have created a developer branch for our repository so that all the commits are made to the developer instead of the main branch to avoid any conflicts.</a:t>
            </a:r>
          </a:p>
          <a:p>
            <a:r>
              <a:rPr lang="en-US" sz="1200" b="1" i="0" kern="1200">
                <a:solidFill>
                  <a:schemeClr val="tx1"/>
                </a:solidFill>
                <a:effectLst/>
                <a:latin typeface="+mn-lt"/>
                <a:ea typeface="+mn-ea"/>
                <a:cs typeface="+mn-cs"/>
              </a:rPr>
              <a:t>Postman - Postman</a:t>
            </a:r>
            <a:r>
              <a:rPr lang="en-US" sz="1200" b="0" i="0" kern="1200">
                <a:solidFill>
                  <a:schemeClr val="tx1"/>
                </a:solidFill>
                <a:effectLst/>
                <a:latin typeface="+mn-lt"/>
                <a:ea typeface="+mn-ea"/>
                <a:cs typeface="+mn-cs"/>
              </a:rPr>
              <a:t> is a powerful HTTP client for testing web services. </a:t>
            </a:r>
            <a:r>
              <a:rPr lang="en-US" sz="1200" b="1" i="0" kern="1200">
                <a:solidFill>
                  <a:schemeClr val="tx1"/>
                </a:solidFill>
                <a:effectLst/>
                <a:latin typeface="+mn-lt"/>
                <a:ea typeface="+mn-ea"/>
                <a:cs typeface="+mn-cs"/>
              </a:rPr>
              <a:t>Postman</a:t>
            </a:r>
            <a:r>
              <a:rPr lang="en-US" sz="1200" b="0" i="0" kern="1200">
                <a:solidFill>
                  <a:schemeClr val="tx1"/>
                </a:solidFill>
                <a:effectLst/>
                <a:latin typeface="+mn-lt"/>
                <a:ea typeface="+mn-ea"/>
                <a:cs typeface="+mn-cs"/>
              </a:rPr>
              <a:t> makes it easy to test, develop and document APIs by allowing users to quickly put together both simple and complex HTTP requests. </a:t>
            </a:r>
          </a:p>
          <a:p>
            <a:r>
              <a:rPr lang="en-US" sz="1200" b="1" i="0" kern="1200">
                <a:solidFill>
                  <a:schemeClr val="tx1"/>
                </a:solidFill>
                <a:effectLst/>
                <a:latin typeface="+mn-lt"/>
                <a:ea typeface="+mn-ea"/>
                <a:cs typeface="+mn-cs"/>
              </a:rPr>
              <a:t>MongoDB Compass – </a:t>
            </a:r>
            <a:r>
              <a:rPr lang="en-US" sz="1200" b="0" i="0" kern="1200">
                <a:solidFill>
                  <a:schemeClr val="tx1"/>
                </a:solidFill>
                <a:effectLst/>
                <a:latin typeface="+mn-lt"/>
                <a:ea typeface="+mn-ea"/>
                <a:cs typeface="+mn-cs"/>
              </a:rPr>
              <a:t>MongoDB Compass is a GUI which displays the information about the MongoDB database and can also be used to perform queries. </a:t>
            </a:r>
          </a:p>
          <a:p>
            <a:r>
              <a:rPr lang="en-US" sz="1200" b="1" i="0" kern="1200">
                <a:solidFill>
                  <a:schemeClr val="tx1"/>
                </a:solidFill>
                <a:effectLst/>
                <a:latin typeface="+mn-lt"/>
                <a:ea typeface="+mn-ea"/>
                <a:cs typeface="+mn-cs"/>
              </a:rPr>
              <a:t>Visual Studio Code </a:t>
            </a:r>
            <a:r>
              <a:rPr lang="en-US" sz="1200" b="0" i="0" kern="1200">
                <a:solidFill>
                  <a:schemeClr val="tx1"/>
                </a:solidFill>
                <a:effectLst/>
                <a:latin typeface="+mn-lt"/>
                <a:ea typeface="+mn-ea"/>
                <a:cs typeface="+mn-cs"/>
              </a:rPr>
              <a:t>- Visual Studio Code is a </a:t>
            </a:r>
            <a:r>
              <a:rPr lang="en-US" sz="1200" b="0" i="0" u="none" strike="noStrike" kern="1200">
                <a:solidFill>
                  <a:schemeClr val="tx1"/>
                </a:solidFill>
                <a:effectLst/>
                <a:latin typeface="+mn-lt"/>
                <a:ea typeface="+mn-ea"/>
                <a:cs typeface="+mn-cs"/>
              </a:rPr>
              <a:t>source code editor.</a:t>
            </a:r>
            <a:r>
              <a:rPr lang="en-US" sz="1200" b="0" i="0" kern="1200">
                <a:solidFill>
                  <a:schemeClr val="tx1"/>
                </a:solidFill>
                <a:effectLst/>
                <a:latin typeface="+mn-lt"/>
                <a:ea typeface="+mn-ea"/>
                <a:cs typeface="+mn-cs"/>
              </a:rPr>
              <a:t> It supports a number of programming languages and a set of features that may or may not be available for a given language.</a:t>
            </a:r>
          </a:p>
          <a:p>
            <a:r>
              <a:rPr lang="en-US" b="1"/>
              <a:t>TortoiseGit -</a:t>
            </a:r>
            <a:r>
              <a:rPr lang="en-US"/>
              <a:t> </a:t>
            </a:r>
            <a:r>
              <a:rPr lang="en-US" sz="1200" b="1" i="0" kern="1200">
                <a:solidFill>
                  <a:schemeClr val="tx1"/>
                </a:solidFill>
                <a:effectLst/>
                <a:latin typeface="+mn-lt"/>
                <a:ea typeface="+mn-ea"/>
                <a:cs typeface="+mn-cs"/>
              </a:rPr>
              <a:t>TortoiseGit</a:t>
            </a:r>
            <a:r>
              <a:rPr lang="en-US" sz="1200" b="0" i="0" kern="1200">
                <a:solidFill>
                  <a:schemeClr val="tx1"/>
                </a:solidFill>
                <a:effectLst/>
                <a:latin typeface="+mn-lt"/>
                <a:ea typeface="+mn-ea"/>
                <a:cs typeface="+mn-cs"/>
              </a:rPr>
              <a:t> is a </a:t>
            </a:r>
            <a:r>
              <a:rPr lang="en-US" sz="1200" b="0" i="0" u="none" strike="noStrike" kern="1200">
                <a:solidFill>
                  <a:schemeClr val="tx1"/>
                </a:solidFill>
                <a:effectLst/>
                <a:latin typeface="+mn-lt"/>
                <a:ea typeface="+mn-ea"/>
                <a:cs typeface="+mn-cs"/>
              </a:rPr>
              <a:t>Git </a:t>
            </a:r>
            <a:r>
              <a:rPr lang="en-US" sz="1200" b="0" i="0" kern="1200">
                <a:solidFill>
                  <a:schemeClr val="tx1"/>
                </a:solidFill>
                <a:effectLst/>
                <a:latin typeface="+mn-lt"/>
                <a:ea typeface="+mn-ea"/>
                <a:cs typeface="+mn-cs"/>
              </a:rPr>
              <a:t>revision control client, implemented as a </a:t>
            </a:r>
            <a:r>
              <a:rPr lang="en-US" sz="1200" b="0" i="0" u="none" strike="noStrike" kern="1200">
                <a:solidFill>
                  <a:schemeClr val="tx1"/>
                </a:solidFill>
                <a:effectLst/>
                <a:latin typeface="+mn-lt"/>
                <a:ea typeface="+mn-ea"/>
                <a:cs typeface="+mn-cs"/>
              </a:rPr>
              <a:t>Windows shell extension (free software). B</a:t>
            </a:r>
            <a:r>
              <a:rPr lang="en-US" sz="1200" b="0" i="0" kern="1200">
                <a:solidFill>
                  <a:schemeClr val="tx1"/>
                </a:solidFill>
                <a:effectLst/>
                <a:latin typeface="+mn-lt"/>
                <a:ea typeface="+mn-ea"/>
                <a:cs typeface="+mn-cs"/>
              </a:rPr>
              <a:t>esides showing context menu items for Git commands, TortoiseGit provides the status of Git working trees and files. It also comes with the </a:t>
            </a:r>
            <a:r>
              <a:rPr lang="en-US" sz="1200" b="1" i="0" kern="1200" err="1">
                <a:solidFill>
                  <a:schemeClr val="tx1"/>
                </a:solidFill>
                <a:effectLst/>
                <a:latin typeface="+mn-lt"/>
                <a:ea typeface="+mn-ea"/>
                <a:cs typeface="+mn-cs"/>
              </a:rPr>
              <a:t>TortoiseGitMerge</a:t>
            </a:r>
            <a:r>
              <a:rPr lang="en-US" sz="1200" b="1" i="0" kern="1200">
                <a:solidFill>
                  <a:schemeClr val="tx1"/>
                </a:solidFill>
                <a:effectLst/>
                <a:latin typeface="+mn-lt"/>
                <a:ea typeface="+mn-ea"/>
                <a:cs typeface="+mn-cs"/>
              </a:rPr>
              <a:t> utility </a:t>
            </a:r>
            <a:r>
              <a:rPr lang="en-US" sz="1200" b="0" i="0" kern="1200">
                <a:solidFill>
                  <a:schemeClr val="tx1"/>
                </a:solidFill>
                <a:effectLst/>
                <a:latin typeface="+mn-lt"/>
                <a:ea typeface="+mn-ea"/>
                <a:cs typeface="+mn-cs"/>
              </a:rPr>
              <a:t>to visually compare two files and resolve conflicts.</a:t>
            </a:r>
            <a:endParaRPr lang="en-US"/>
          </a:p>
        </p:txBody>
      </p:sp>
      <p:sp>
        <p:nvSpPr>
          <p:cNvPr id="4" name="Slide Number Placeholder 3"/>
          <p:cNvSpPr>
            <a:spLocks noGrp="1"/>
          </p:cNvSpPr>
          <p:nvPr>
            <p:ph type="sldNum" sz="quarter" idx="10"/>
          </p:nvPr>
        </p:nvSpPr>
        <p:spPr/>
        <p:txBody>
          <a:bodyPr/>
          <a:lstStyle/>
          <a:p>
            <a:fld id="{EDC17F1F-E773-4BAF-8FCE-005674C8D8EE}" type="slidenum">
              <a:rPr lang="en-US" smtClean="0"/>
              <a:t>9</a:t>
            </a:fld>
            <a:endParaRPr lang="en-US"/>
          </a:p>
        </p:txBody>
      </p:sp>
    </p:spTree>
    <p:extLst>
      <p:ext uri="{BB962C8B-B14F-4D97-AF65-F5344CB8AC3E}">
        <p14:creationId xmlns:p14="http://schemas.microsoft.com/office/powerpoint/2010/main" val="284796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17F1F-E773-4BAF-8FCE-005674C8D8EE}" type="slidenum">
              <a:rPr lang="en-US" smtClean="0"/>
              <a:t>10</a:t>
            </a:fld>
            <a:endParaRPr lang="en-US"/>
          </a:p>
        </p:txBody>
      </p:sp>
    </p:spTree>
    <p:extLst>
      <p:ext uri="{BB962C8B-B14F-4D97-AF65-F5344CB8AC3E}">
        <p14:creationId xmlns:p14="http://schemas.microsoft.com/office/powerpoint/2010/main" val="97738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E844-1723-4F3F-B0A3-E27CE7E484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2B45E4-0FFC-4E59-98C9-9DBC1BD8A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6E1C66-BB20-4FE7-BF24-68BDB6E4023D}"/>
              </a:ext>
            </a:extLst>
          </p:cNvPr>
          <p:cNvSpPr>
            <a:spLocks noGrp="1"/>
          </p:cNvSpPr>
          <p:nvPr>
            <p:ph type="dt" sz="half" idx="10"/>
          </p:nvPr>
        </p:nvSpPr>
        <p:spPr/>
        <p:txBody>
          <a:bodyPr/>
          <a:lstStyle/>
          <a:p>
            <a:fld id="{74FEBE19-F088-4555-836F-0438E6F9B51C}" type="datetime1">
              <a:rPr lang="en-US" smtClean="0"/>
              <a:t>7/11/2018</a:t>
            </a:fld>
            <a:endParaRPr lang="en-US"/>
          </a:p>
        </p:txBody>
      </p:sp>
      <p:sp>
        <p:nvSpPr>
          <p:cNvPr id="5" name="Footer Placeholder 4">
            <a:extLst>
              <a:ext uri="{FF2B5EF4-FFF2-40B4-BE49-F238E27FC236}">
                <a16:creationId xmlns:a16="http://schemas.microsoft.com/office/drawing/2014/main" id="{70478A5A-A075-49DB-8BD8-B9C910382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613AD-CA6A-4E6B-B8D9-D9CA1463A3FA}"/>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341597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A36F-B232-401E-BA38-040656BC45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6AD138-AEF2-45FB-A753-605F2E0230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1308C-0917-43EE-A563-EB16ACD3B7C9}"/>
              </a:ext>
            </a:extLst>
          </p:cNvPr>
          <p:cNvSpPr>
            <a:spLocks noGrp="1"/>
          </p:cNvSpPr>
          <p:nvPr>
            <p:ph type="dt" sz="half" idx="10"/>
          </p:nvPr>
        </p:nvSpPr>
        <p:spPr/>
        <p:txBody>
          <a:bodyPr/>
          <a:lstStyle/>
          <a:p>
            <a:fld id="{F6BCC31A-BDF0-4A20-917A-5DD2FF57E8F8}" type="datetime1">
              <a:rPr lang="en-US" smtClean="0"/>
              <a:t>7/11/2018</a:t>
            </a:fld>
            <a:endParaRPr lang="en-US"/>
          </a:p>
        </p:txBody>
      </p:sp>
      <p:sp>
        <p:nvSpPr>
          <p:cNvPr id="5" name="Footer Placeholder 4">
            <a:extLst>
              <a:ext uri="{FF2B5EF4-FFF2-40B4-BE49-F238E27FC236}">
                <a16:creationId xmlns:a16="http://schemas.microsoft.com/office/drawing/2014/main" id="{357ADEC0-18E7-4D7A-84EA-5E7CEEADF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48B94-AA63-4FD2-BF39-BDAF28D20C12}"/>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98917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5C381-D2DF-406B-B0D4-7F771CE52B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06D24F-F226-4405-9F91-ABF39AB876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5321F-026B-42B9-A649-F697FC4BC49A}"/>
              </a:ext>
            </a:extLst>
          </p:cNvPr>
          <p:cNvSpPr>
            <a:spLocks noGrp="1"/>
          </p:cNvSpPr>
          <p:nvPr>
            <p:ph type="dt" sz="half" idx="10"/>
          </p:nvPr>
        </p:nvSpPr>
        <p:spPr/>
        <p:txBody>
          <a:bodyPr/>
          <a:lstStyle/>
          <a:p>
            <a:fld id="{FCD2FBA4-FB90-4676-8633-CCC83A1FBB4A}" type="datetime1">
              <a:rPr lang="en-US" smtClean="0"/>
              <a:t>7/11/2018</a:t>
            </a:fld>
            <a:endParaRPr lang="en-US"/>
          </a:p>
        </p:txBody>
      </p:sp>
      <p:sp>
        <p:nvSpPr>
          <p:cNvPr id="5" name="Footer Placeholder 4">
            <a:extLst>
              <a:ext uri="{FF2B5EF4-FFF2-40B4-BE49-F238E27FC236}">
                <a16:creationId xmlns:a16="http://schemas.microsoft.com/office/drawing/2014/main" id="{F41F2B17-D7FC-48C5-841E-67BD32EC4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B649E-9827-43C8-A013-ED42F98EEAD0}"/>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86739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B3D2-465C-4936-895F-131C671D5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F9127-163A-4DE2-B451-248521D232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1CC6F-E090-46C5-835F-1635309995E7}"/>
              </a:ext>
            </a:extLst>
          </p:cNvPr>
          <p:cNvSpPr>
            <a:spLocks noGrp="1"/>
          </p:cNvSpPr>
          <p:nvPr>
            <p:ph type="dt" sz="half" idx="10"/>
          </p:nvPr>
        </p:nvSpPr>
        <p:spPr/>
        <p:txBody>
          <a:bodyPr/>
          <a:lstStyle/>
          <a:p>
            <a:fld id="{11DA2EA5-1910-463F-98EF-02C0E3892F6E}" type="datetime1">
              <a:rPr lang="en-US" smtClean="0"/>
              <a:t>7/11/2018</a:t>
            </a:fld>
            <a:endParaRPr lang="en-US"/>
          </a:p>
        </p:txBody>
      </p:sp>
      <p:sp>
        <p:nvSpPr>
          <p:cNvPr id="5" name="Footer Placeholder 4">
            <a:extLst>
              <a:ext uri="{FF2B5EF4-FFF2-40B4-BE49-F238E27FC236}">
                <a16:creationId xmlns:a16="http://schemas.microsoft.com/office/drawing/2014/main" id="{DB4D8B22-712B-46D5-92F9-0BECE3FE8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20723-06B0-4B87-89D0-14B3A087AED3}"/>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33429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1A99-1098-4331-B399-3AD2AC0954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19656E-818D-4537-A7D9-2CC5DBBCD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5D8D2D-AA1D-46E2-84B8-F040F2EEC68E}"/>
              </a:ext>
            </a:extLst>
          </p:cNvPr>
          <p:cNvSpPr>
            <a:spLocks noGrp="1"/>
          </p:cNvSpPr>
          <p:nvPr>
            <p:ph type="dt" sz="half" idx="10"/>
          </p:nvPr>
        </p:nvSpPr>
        <p:spPr/>
        <p:txBody>
          <a:bodyPr/>
          <a:lstStyle/>
          <a:p>
            <a:fld id="{6AB365E2-0372-4848-9D78-F6CF126F97B7}" type="datetime1">
              <a:rPr lang="en-US" smtClean="0"/>
              <a:t>7/11/2018</a:t>
            </a:fld>
            <a:endParaRPr lang="en-US"/>
          </a:p>
        </p:txBody>
      </p:sp>
      <p:sp>
        <p:nvSpPr>
          <p:cNvPr id="5" name="Footer Placeholder 4">
            <a:extLst>
              <a:ext uri="{FF2B5EF4-FFF2-40B4-BE49-F238E27FC236}">
                <a16:creationId xmlns:a16="http://schemas.microsoft.com/office/drawing/2014/main" id="{9704CBC5-D6D9-4CF0-AC78-F9D0F8F89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0DFE0-B50C-4715-95AB-49A75AC662D9}"/>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403265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E4AB-F8ED-4B18-8AF0-5CA8F1729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4CD77-7162-46E0-A212-D5AA24D115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37E2A-9BF2-4F27-A501-5061499132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DB1A3-8542-4D83-A3B0-D4C1C1E29B00}"/>
              </a:ext>
            </a:extLst>
          </p:cNvPr>
          <p:cNvSpPr>
            <a:spLocks noGrp="1"/>
          </p:cNvSpPr>
          <p:nvPr>
            <p:ph type="dt" sz="half" idx="10"/>
          </p:nvPr>
        </p:nvSpPr>
        <p:spPr/>
        <p:txBody>
          <a:bodyPr/>
          <a:lstStyle/>
          <a:p>
            <a:fld id="{FF0220C3-12BE-443D-8693-2382168C1CC7}" type="datetime1">
              <a:rPr lang="en-US" smtClean="0"/>
              <a:t>7/11/2018</a:t>
            </a:fld>
            <a:endParaRPr lang="en-US"/>
          </a:p>
        </p:txBody>
      </p:sp>
      <p:sp>
        <p:nvSpPr>
          <p:cNvPr id="6" name="Footer Placeholder 5">
            <a:extLst>
              <a:ext uri="{FF2B5EF4-FFF2-40B4-BE49-F238E27FC236}">
                <a16:creationId xmlns:a16="http://schemas.microsoft.com/office/drawing/2014/main" id="{DE91D7D4-4083-482A-BFF6-8B84A0F6C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5B514-55ED-4F2D-ACEC-EFD76FFEC0E5}"/>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67121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5A41-72F6-44AE-9647-50C108AB95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116A85-FEF6-4F67-9311-A5F5EC4D3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3BFF64-66F2-48B8-A4A6-AE294E6050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F75C0F-58B1-44E3-A930-3D5E980CF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D4FA8B-3193-4A78-8C19-02CB4831805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14B50C-871B-433C-97FF-43BBA6C004BD}"/>
              </a:ext>
            </a:extLst>
          </p:cNvPr>
          <p:cNvSpPr>
            <a:spLocks noGrp="1"/>
          </p:cNvSpPr>
          <p:nvPr>
            <p:ph type="dt" sz="half" idx="10"/>
          </p:nvPr>
        </p:nvSpPr>
        <p:spPr/>
        <p:txBody>
          <a:bodyPr/>
          <a:lstStyle/>
          <a:p>
            <a:fld id="{1FECAFC6-3CFD-4BAB-AFC5-66DB3203791E}" type="datetime1">
              <a:rPr lang="en-US" smtClean="0"/>
              <a:t>7/11/2018</a:t>
            </a:fld>
            <a:endParaRPr lang="en-US"/>
          </a:p>
        </p:txBody>
      </p:sp>
      <p:sp>
        <p:nvSpPr>
          <p:cNvPr id="8" name="Footer Placeholder 7">
            <a:extLst>
              <a:ext uri="{FF2B5EF4-FFF2-40B4-BE49-F238E27FC236}">
                <a16:creationId xmlns:a16="http://schemas.microsoft.com/office/drawing/2014/main" id="{7B4B2B67-0523-4F20-A924-80AD82195B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DA6BC6-E879-4301-9E1D-E32ED5C0107D}"/>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22890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5A4F-CFE8-46D9-9889-6716A690DD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D9D990-022D-47AF-B077-53A342844EFB}"/>
              </a:ext>
            </a:extLst>
          </p:cNvPr>
          <p:cNvSpPr>
            <a:spLocks noGrp="1"/>
          </p:cNvSpPr>
          <p:nvPr>
            <p:ph type="dt" sz="half" idx="10"/>
          </p:nvPr>
        </p:nvSpPr>
        <p:spPr/>
        <p:txBody>
          <a:bodyPr/>
          <a:lstStyle/>
          <a:p>
            <a:fld id="{8C678534-6738-4339-B4A6-B41922033C0A}" type="datetime1">
              <a:rPr lang="en-US" smtClean="0"/>
              <a:t>7/11/2018</a:t>
            </a:fld>
            <a:endParaRPr lang="en-US"/>
          </a:p>
        </p:txBody>
      </p:sp>
      <p:sp>
        <p:nvSpPr>
          <p:cNvPr id="4" name="Footer Placeholder 3">
            <a:extLst>
              <a:ext uri="{FF2B5EF4-FFF2-40B4-BE49-F238E27FC236}">
                <a16:creationId xmlns:a16="http://schemas.microsoft.com/office/drawing/2014/main" id="{77DC8619-8029-4502-81AF-3A0D95EF21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BC68F-317E-4CD6-82EB-9F4E872B161F}"/>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38344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7348A1-C921-4024-A4FB-1BF12762189F}"/>
              </a:ext>
            </a:extLst>
          </p:cNvPr>
          <p:cNvSpPr>
            <a:spLocks noGrp="1"/>
          </p:cNvSpPr>
          <p:nvPr>
            <p:ph type="dt" sz="half" idx="10"/>
          </p:nvPr>
        </p:nvSpPr>
        <p:spPr/>
        <p:txBody>
          <a:bodyPr/>
          <a:lstStyle/>
          <a:p>
            <a:fld id="{B1590AA3-3291-474F-9B19-496FF2C497DF}" type="datetime1">
              <a:rPr lang="en-US" smtClean="0"/>
              <a:t>7/11/2018</a:t>
            </a:fld>
            <a:endParaRPr lang="en-US"/>
          </a:p>
        </p:txBody>
      </p:sp>
      <p:sp>
        <p:nvSpPr>
          <p:cNvPr id="3" name="Footer Placeholder 2">
            <a:extLst>
              <a:ext uri="{FF2B5EF4-FFF2-40B4-BE49-F238E27FC236}">
                <a16:creationId xmlns:a16="http://schemas.microsoft.com/office/drawing/2014/main" id="{AB1A0978-EE80-4A9F-821B-57146B7097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284E05-64BB-47CC-9572-742540B2A921}"/>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44248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0743-FE3B-4406-9B87-CF4915AC0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55D415-A243-498A-9FB1-A96BD3D7A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277289-237C-46AC-A881-0E1E2FAE1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092D6A-7950-4C27-9848-22DE9C22ECC6}"/>
              </a:ext>
            </a:extLst>
          </p:cNvPr>
          <p:cNvSpPr>
            <a:spLocks noGrp="1"/>
          </p:cNvSpPr>
          <p:nvPr>
            <p:ph type="dt" sz="half" idx="10"/>
          </p:nvPr>
        </p:nvSpPr>
        <p:spPr/>
        <p:txBody>
          <a:bodyPr/>
          <a:lstStyle/>
          <a:p>
            <a:fld id="{825992FE-E693-4641-AFDD-726681C594DE}" type="datetime1">
              <a:rPr lang="en-US" smtClean="0"/>
              <a:t>7/11/2018</a:t>
            </a:fld>
            <a:endParaRPr lang="en-US"/>
          </a:p>
        </p:txBody>
      </p:sp>
      <p:sp>
        <p:nvSpPr>
          <p:cNvPr id="6" name="Footer Placeholder 5">
            <a:extLst>
              <a:ext uri="{FF2B5EF4-FFF2-40B4-BE49-F238E27FC236}">
                <a16:creationId xmlns:a16="http://schemas.microsoft.com/office/drawing/2014/main" id="{8F237922-86A0-412C-9895-E7BE369A3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ABD36-71D9-468C-B345-C85041CA1F00}"/>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122177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B203-F45D-4A3D-9A6D-744BF99DF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B057CD-3FE5-4414-9EEA-6A010BD259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66323-D658-44D6-9954-B62351B92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9BD03-AFB4-405A-A82E-59998E59E767}"/>
              </a:ext>
            </a:extLst>
          </p:cNvPr>
          <p:cNvSpPr>
            <a:spLocks noGrp="1"/>
          </p:cNvSpPr>
          <p:nvPr>
            <p:ph type="dt" sz="half" idx="10"/>
          </p:nvPr>
        </p:nvSpPr>
        <p:spPr/>
        <p:txBody>
          <a:bodyPr/>
          <a:lstStyle/>
          <a:p>
            <a:fld id="{F37BA987-E0D7-4B43-9A95-89429720FEFD}" type="datetime1">
              <a:rPr lang="en-US" smtClean="0"/>
              <a:t>7/11/2018</a:t>
            </a:fld>
            <a:endParaRPr lang="en-US"/>
          </a:p>
        </p:txBody>
      </p:sp>
      <p:sp>
        <p:nvSpPr>
          <p:cNvPr id="6" name="Footer Placeholder 5">
            <a:extLst>
              <a:ext uri="{FF2B5EF4-FFF2-40B4-BE49-F238E27FC236}">
                <a16:creationId xmlns:a16="http://schemas.microsoft.com/office/drawing/2014/main" id="{E44F367B-CD9B-4FA1-9966-9A8D30B17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0349B-4086-4C86-BF95-C7CDBE8CFB07}"/>
              </a:ext>
            </a:extLst>
          </p:cNvPr>
          <p:cNvSpPr>
            <a:spLocks noGrp="1"/>
          </p:cNvSpPr>
          <p:nvPr>
            <p:ph type="sldNum" sz="quarter" idx="12"/>
          </p:nvPr>
        </p:nvSpPr>
        <p:spPr/>
        <p:txBody>
          <a:bodyPr/>
          <a:lstStyle/>
          <a:p>
            <a:fld id="{E646F01A-99B6-407D-AC36-D8F996900DD0}" type="slidenum">
              <a:rPr lang="en-US" smtClean="0"/>
              <a:t>‹#›</a:t>
            </a:fld>
            <a:endParaRPr lang="en-US"/>
          </a:p>
        </p:txBody>
      </p:sp>
    </p:spTree>
    <p:extLst>
      <p:ext uri="{BB962C8B-B14F-4D97-AF65-F5344CB8AC3E}">
        <p14:creationId xmlns:p14="http://schemas.microsoft.com/office/powerpoint/2010/main" val="31568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ACAE7-8739-44FE-A8D3-45E19EC12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2D4F74-6931-4013-937F-91E051D32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930A8-9011-44CE-8252-B78B9974D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6FA3C-D47A-4544-A2EE-1DF3BD111095}" type="datetime1">
              <a:rPr lang="en-US" smtClean="0"/>
              <a:t>7/11/2018</a:t>
            </a:fld>
            <a:endParaRPr lang="en-US"/>
          </a:p>
        </p:txBody>
      </p:sp>
      <p:sp>
        <p:nvSpPr>
          <p:cNvPr id="5" name="Footer Placeholder 4">
            <a:extLst>
              <a:ext uri="{FF2B5EF4-FFF2-40B4-BE49-F238E27FC236}">
                <a16:creationId xmlns:a16="http://schemas.microsoft.com/office/drawing/2014/main" id="{27D3D3F8-1399-4D9C-9C93-93C6B7B33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317523-7C60-4005-BF80-0A8C655BC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6F01A-99B6-407D-AC36-D8F996900DD0}" type="slidenum">
              <a:rPr lang="en-US" smtClean="0"/>
              <a:t>‹#›</a:t>
            </a:fld>
            <a:endParaRPr lang="en-US"/>
          </a:p>
        </p:txBody>
      </p:sp>
    </p:spTree>
    <p:extLst>
      <p:ext uri="{BB962C8B-B14F-4D97-AF65-F5344CB8AC3E}">
        <p14:creationId xmlns:p14="http://schemas.microsoft.com/office/powerpoint/2010/main" val="1349626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EC8D-E2F8-47A8-86F0-53A644871CB0}"/>
              </a:ext>
            </a:extLst>
          </p:cNvPr>
          <p:cNvSpPr>
            <a:spLocks noGrp="1"/>
          </p:cNvSpPr>
          <p:nvPr>
            <p:ph type="ctrTitle"/>
          </p:nvPr>
        </p:nvSpPr>
        <p:spPr>
          <a:xfrm>
            <a:off x="-186906" y="-464349"/>
            <a:ext cx="12493925" cy="1582468"/>
          </a:xfrm>
        </p:spPr>
        <p:txBody>
          <a:bodyPr>
            <a:normAutofit/>
          </a:bodyPr>
          <a:lstStyle/>
          <a:p>
            <a:r>
              <a:rPr lang="en-US" b="1" dirty="0">
                <a:cs typeface="Calibri Light"/>
              </a:rPr>
              <a:t>THEATRE NORTHWEST </a:t>
            </a:r>
          </a:p>
        </p:txBody>
      </p:sp>
      <p:sp>
        <p:nvSpPr>
          <p:cNvPr id="3" name="Subtitle 2">
            <a:extLst>
              <a:ext uri="{FF2B5EF4-FFF2-40B4-BE49-F238E27FC236}">
                <a16:creationId xmlns:a16="http://schemas.microsoft.com/office/drawing/2014/main" id="{40718280-D32F-4892-B800-93AAD39A2582}"/>
              </a:ext>
            </a:extLst>
          </p:cNvPr>
          <p:cNvSpPr>
            <a:spLocks noGrp="1"/>
          </p:cNvSpPr>
          <p:nvPr>
            <p:ph type="subTitle" idx="1"/>
          </p:nvPr>
        </p:nvSpPr>
        <p:spPr>
          <a:xfrm>
            <a:off x="891396" y="3213849"/>
            <a:ext cx="9805358" cy="2935346"/>
          </a:xfrm>
        </p:spPr>
        <p:txBody>
          <a:bodyPr vert="horz" lIns="91440" tIns="45720" rIns="91440" bIns="45720" rtlCol="0" anchor="t">
            <a:normAutofit fontScale="92500" lnSpcReduction="10000"/>
          </a:bodyPr>
          <a:lstStyle/>
          <a:p>
            <a:pPr algn="l"/>
            <a:r>
              <a:rPr lang="en-US" b="1" dirty="0"/>
              <a:t>TEAM MEMBERS:</a:t>
            </a:r>
            <a:endParaRPr lang="en-US" b="1" dirty="0">
              <a:cs typeface="Calibri"/>
            </a:endParaRPr>
          </a:p>
          <a:p>
            <a:pPr marL="342900" indent="-342900" algn="l">
              <a:buFont typeface="Arial" panose="020B0604020202020204" pitchFamily="34" charset="0"/>
              <a:buChar char="•"/>
            </a:pPr>
            <a:r>
              <a:rPr lang="en-US" dirty="0">
                <a:cs typeface="Calibri"/>
              </a:rPr>
              <a:t>Supraja Kumbam</a:t>
            </a:r>
          </a:p>
          <a:p>
            <a:pPr marL="342900" indent="-342900" algn="l">
              <a:buFont typeface="Arial" panose="020B0604020202020204" pitchFamily="34" charset="0"/>
              <a:buChar char="•"/>
            </a:pPr>
            <a:r>
              <a:rPr lang="en-US" dirty="0">
                <a:cs typeface="Calibri"/>
              </a:rPr>
              <a:t>Keerthi Chiduruppa</a:t>
            </a:r>
          </a:p>
          <a:p>
            <a:pPr marL="342900" indent="-342900" algn="l">
              <a:buFont typeface="Arial" panose="020B0604020202020204" pitchFamily="34" charset="0"/>
              <a:buChar char="•"/>
            </a:pPr>
            <a:r>
              <a:rPr lang="en-US" dirty="0">
                <a:cs typeface="Calibri"/>
              </a:rPr>
              <a:t>Saivarun Illendula</a:t>
            </a:r>
          </a:p>
          <a:p>
            <a:pPr marL="342900" indent="-342900" algn="l">
              <a:buChar char="•"/>
            </a:pPr>
            <a:r>
              <a:rPr lang="en-US" dirty="0">
                <a:cs typeface="Calibri"/>
              </a:rPr>
              <a:t>Rahul Reddy Lankala</a:t>
            </a:r>
          </a:p>
          <a:p>
            <a:pPr marL="342900" indent="-342900" algn="l">
              <a:buChar char="•"/>
            </a:pPr>
            <a:r>
              <a:rPr lang="en-US" dirty="0">
                <a:cs typeface="Calibri"/>
              </a:rPr>
              <a:t>Ashwith Gundu </a:t>
            </a:r>
          </a:p>
          <a:p>
            <a:pPr marL="342900" indent="-342900" algn="l">
              <a:buChar char="•"/>
            </a:pPr>
            <a:r>
              <a:rPr lang="en-US" dirty="0">
                <a:cs typeface="Calibri"/>
              </a:rPr>
              <a:t>Santhosh Bonala</a:t>
            </a:r>
          </a:p>
        </p:txBody>
      </p:sp>
      <p:sp>
        <p:nvSpPr>
          <p:cNvPr id="5" name="TextBox 4">
            <a:extLst>
              <a:ext uri="{FF2B5EF4-FFF2-40B4-BE49-F238E27FC236}">
                <a16:creationId xmlns:a16="http://schemas.microsoft.com/office/drawing/2014/main" id="{F0D9F4AE-835F-4448-B5D2-C594E3C93546}"/>
              </a:ext>
            </a:extLst>
          </p:cNvPr>
          <p:cNvSpPr txBox="1"/>
          <p:nvPr/>
        </p:nvSpPr>
        <p:spPr>
          <a:xfrm>
            <a:off x="3387771" y="987630"/>
            <a:ext cx="5029199" cy="584775"/>
          </a:xfrm>
          <a:prstGeom prst="rect">
            <a:avLst/>
          </a:prstGeom>
          <a:noFill/>
        </p:spPr>
        <p:txBody>
          <a:bodyPr wrap="square" rtlCol="0">
            <a:spAutoFit/>
          </a:bodyPr>
          <a:lstStyle/>
          <a:p>
            <a:pPr algn="ctr"/>
            <a:r>
              <a:rPr lang="en-US" sz="3200" dirty="0"/>
              <a:t>Team Sparklers</a:t>
            </a:r>
          </a:p>
        </p:txBody>
      </p:sp>
      <p:pic>
        <p:nvPicPr>
          <p:cNvPr id="4" name="Picture 5" descr="A close up of a sign&#10;&#10;Description generated with very high confidence">
            <a:extLst>
              <a:ext uri="{FF2B5EF4-FFF2-40B4-BE49-F238E27FC236}">
                <a16:creationId xmlns:a16="http://schemas.microsoft.com/office/drawing/2014/main" id="{DC4D041E-DAA3-4C54-B2E3-AF11D170FADE}"/>
              </a:ext>
            </a:extLst>
          </p:cNvPr>
          <p:cNvPicPr>
            <a:picLocks noChangeAspect="1"/>
          </p:cNvPicPr>
          <p:nvPr/>
        </p:nvPicPr>
        <p:blipFill>
          <a:blip r:embed="rId2"/>
          <a:stretch>
            <a:fillRect/>
          </a:stretch>
        </p:blipFill>
        <p:spPr>
          <a:xfrm>
            <a:off x="7609128" y="1867978"/>
            <a:ext cx="3271028" cy="4286609"/>
          </a:xfrm>
          <a:prstGeom prst="rect">
            <a:avLst/>
          </a:prstGeom>
        </p:spPr>
      </p:pic>
      <p:sp>
        <p:nvSpPr>
          <p:cNvPr id="7" name="TextBox 6">
            <a:extLst>
              <a:ext uri="{FF2B5EF4-FFF2-40B4-BE49-F238E27FC236}">
                <a16:creationId xmlns:a16="http://schemas.microsoft.com/office/drawing/2014/main" id="{E77339CD-4523-4AB4-8315-8F069EB91940}"/>
              </a:ext>
            </a:extLst>
          </p:cNvPr>
          <p:cNvSpPr txBox="1"/>
          <p:nvPr/>
        </p:nvSpPr>
        <p:spPr>
          <a:xfrm>
            <a:off x="891396" y="1957048"/>
            <a:ext cx="4558748" cy="1107996"/>
          </a:xfrm>
          <a:prstGeom prst="rect">
            <a:avLst/>
          </a:prstGeom>
          <a:noFill/>
        </p:spPr>
        <p:txBody>
          <a:bodyPr wrap="square" rtlCol="0" anchor="t">
            <a:spAutoFit/>
          </a:bodyPr>
          <a:lstStyle/>
          <a:p>
            <a:r>
              <a:rPr lang="en-US" sz="2400" b="1" dirty="0"/>
              <a:t>CLIENT: </a:t>
            </a:r>
            <a:r>
              <a:rPr lang="en-US" sz="2400" dirty="0"/>
              <a:t>1. Patrick </a:t>
            </a:r>
            <a:r>
              <a:rPr lang="en-US" sz="2400" dirty="0" err="1"/>
              <a:t>Immel</a:t>
            </a:r>
            <a:endParaRPr lang="en-US" sz="2400" dirty="0">
              <a:cs typeface="Calibri"/>
            </a:endParaRPr>
          </a:p>
          <a:p>
            <a:r>
              <a:rPr lang="en-US" sz="2400" dirty="0"/>
              <a:t>               2. Wendy </a:t>
            </a:r>
            <a:r>
              <a:rPr lang="en-US" sz="2400" dirty="0" err="1"/>
              <a:t>Eloe</a:t>
            </a:r>
            <a:endParaRPr lang="en-US" sz="2400" dirty="0">
              <a:cs typeface="Calibri"/>
            </a:endParaRPr>
          </a:p>
          <a:p>
            <a:endParaRPr lang="en-US" b="1" dirty="0"/>
          </a:p>
        </p:txBody>
      </p:sp>
      <p:cxnSp>
        <p:nvCxnSpPr>
          <p:cNvPr id="6" name="Straight Arrow Connector 5">
            <a:extLst>
              <a:ext uri="{FF2B5EF4-FFF2-40B4-BE49-F238E27FC236}">
                <a16:creationId xmlns:a16="http://schemas.microsoft.com/office/drawing/2014/main" id="{D48DDAF1-BAF4-4A88-A4C3-1AAAF79883EC}"/>
              </a:ext>
            </a:extLst>
          </p:cNvPr>
          <p:cNvCxnSpPr/>
          <p:nvPr/>
        </p:nvCxnSpPr>
        <p:spPr>
          <a:xfrm>
            <a:off x="2619553" y="1023668"/>
            <a:ext cx="6852249" cy="8627"/>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9937-2A82-4EA6-A776-87DD9A20E2D5}"/>
              </a:ext>
            </a:extLst>
          </p:cNvPr>
          <p:cNvSpPr>
            <a:spLocks noGrp="1"/>
          </p:cNvSpPr>
          <p:nvPr>
            <p:ph type="title"/>
          </p:nvPr>
        </p:nvSpPr>
        <p:spPr>
          <a:xfrm>
            <a:off x="157655" y="207471"/>
            <a:ext cx="10515600" cy="706930"/>
          </a:xfrm>
        </p:spPr>
        <p:txBody>
          <a:bodyPr/>
          <a:lstStyle/>
          <a:p>
            <a:r>
              <a:rPr lang="en-US" b="1" dirty="0">
                <a:cs typeface="Calibri Light"/>
              </a:rPr>
              <a:t>Database Design:</a:t>
            </a:r>
          </a:p>
        </p:txBody>
      </p:sp>
      <p:sp>
        <p:nvSpPr>
          <p:cNvPr id="12" name="Slide Number Placeholder 11">
            <a:extLst>
              <a:ext uri="{FF2B5EF4-FFF2-40B4-BE49-F238E27FC236}">
                <a16:creationId xmlns:a16="http://schemas.microsoft.com/office/drawing/2014/main" id="{E69B53E9-418B-49AC-BB88-37729A8F7C06}"/>
              </a:ext>
            </a:extLst>
          </p:cNvPr>
          <p:cNvSpPr>
            <a:spLocks noGrp="1"/>
          </p:cNvSpPr>
          <p:nvPr>
            <p:ph type="sldNum" sz="quarter" idx="12"/>
          </p:nvPr>
        </p:nvSpPr>
        <p:spPr/>
        <p:txBody>
          <a:bodyPr/>
          <a:lstStyle/>
          <a:p>
            <a:fld id="{E646F01A-99B6-407D-AC36-D8F996900DD0}" type="slidenum">
              <a:rPr lang="en-US" sz="2000" smtClean="0"/>
              <a:t>10</a:t>
            </a:fld>
            <a:endParaRPr lang="en-US" sz="2000" dirty="0"/>
          </a:p>
        </p:txBody>
      </p:sp>
      <p:sp>
        <p:nvSpPr>
          <p:cNvPr id="7" name="TextBox 6">
            <a:extLst>
              <a:ext uri="{FF2B5EF4-FFF2-40B4-BE49-F238E27FC236}">
                <a16:creationId xmlns:a16="http://schemas.microsoft.com/office/drawing/2014/main" id="{421C8F31-0018-44C6-9215-7A79E0A2DFAF}"/>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Saivarun Illendula</a:t>
            </a:r>
          </a:p>
        </p:txBody>
      </p:sp>
      <p:pic>
        <p:nvPicPr>
          <p:cNvPr id="5" name="Picture 5" descr="A screenshot of a cell phone&#10;&#10;Description generated with very high confidence">
            <a:extLst>
              <a:ext uri="{FF2B5EF4-FFF2-40B4-BE49-F238E27FC236}">
                <a16:creationId xmlns:a16="http://schemas.microsoft.com/office/drawing/2014/main" id="{0421E0FD-9690-4CD0-8224-019D2C558FBA}"/>
              </a:ext>
            </a:extLst>
          </p:cNvPr>
          <p:cNvPicPr>
            <a:picLocks noGrp="1" noChangeAspect="1"/>
          </p:cNvPicPr>
          <p:nvPr>
            <p:ph idx="1"/>
          </p:nvPr>
        </p:nvPicPr>
        <p:blipFill>
          <a:blip r:embed="rId3"/>
          <a:stretch>
            <a:fillRect/>
          </a:stretch>
        </p:blipFill>
        <p:spPr>
          <a:xfrm>
            <a:off x="380691" y="919852"/>
            <a:ext cx="11272465" cy="5386507"/>
          </a:xfrm>
          <a:prstGeom prst="rect">
            <a:avLst/>
          </a:prstGeom>
        </p:spPr>
      </p:pic>
    </p:spTree>
    <p:extLst>
      <p:ext uri="{BB962C8B-B14F-4D97-AF65-F5344CB8AC3E}">
        <p14:creationId xmlns:p14="http://schemas.microsoft.com/office/powerpoint/2010/main" val="123008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A829A8-1F19-4AC1-8EC6-2B17818BAB81}"/>
              </a:ext>
            </a:extLst>
          </p:cNvPr>
          <p:cNvSpPr>
            <a:spLocks noGrp="1"/>
          </p:cNvSpPr>
          <p:nvPr>
            <p:ph type="sldNum" sz="quarter" idx="12"/>
          </p:nvPr>
        </p:nvSpPr>
        <p:spPr/>
        <p:txBody>
          <a:bodyPr/>
          <a:lstStyle/>
          <a:p>
            <a:fld id="{E646F01A-99B6-407D-AC36-D8F996900DD0}" type="slidenum">
              <a:rPr lang="en-US" sz="2000" smtClean="0"/>
              <a:t>11</a:t>
            </a:fld>
            <a:endParaRPr lang="en-US" sz="2000" dirty="0"/>
          </a:p>
        </p:txBody>
      </p:sp>
      <p:pic>
        <p:nvPicPr>
          <p:cNvPr id="11" name="Picture 11" descr="A picture containing photo&#10;&#10;Description generated with high confidence">
            <a:extLst>
              <a:ext uri="{FF2B5EF4-FFF2-40B4-BE49-F238E27FC236}">
                <a16:creationId xmlns:a16="http://schemas.microsoft.com/office/drawing/2014/main" id="{CC9D2FAB-D5D1-4BD7-A3A3-1D34CC837E06}"/>
              </a:ext>
            </a:extLst>
          </p:cNvPr>
          <p:cNvPicPr>
            <a:picLocks noChangeAspect="1"/>
          </p:cNvPicPr>
          <p:nvPr/>
        </p:nvPicPr>
        <p:blipFill>
          <a:blip r:embed="rId2"/>
          <a:stretch>
            <a:fillRect/>
          </a:stretch>
        </p:blipFill>
        <p:spPr>
          <a:xfrm>
            <a:off x="684361" y="1644458"/>
            <a:ext cx="10938294" cy="2922101"/>
          </a:xfrm>
          <a:prstGeom prst="rect">
            <a:avLst/>
          </a:prstGeom>
        </p:spPr>
      </p:pic>
      <p:sp>
        <p:nvSpPr>
          <p:cNvPr id="5" name="TextBox 4">
            <a:extLst>
              <a:ext uri="{FF2B5EF4-FFF2-40B4-BE49-F238E27FC236}">
                <a16:creationId xmlns:a16="http://schemas.microsoft.com/office/drawing/2014/main" id="{2631F5BA-BCF1-4572-9073-4CCA66EDBBAB}"/>
              </a:ext>
            </a:extLst>
          </p:cNvPr>
          <p:cNvSpPr txBox="1"/>
          <p:nvPr/>
        </p:nvSpPr>
        <p:spPr>
          <a:xfrm>
            <a:off x="381000" y="5723337"/>
            <a:ext cx="3409337" cy="923330"/>
          </a:xfrm>
          <a:prstGeom prst="rect">
            <a:avLst/>
          </a:prstGeom>
          <a:noFill/>
        </p:spPr>
        <p:txBody>
          <a:bodyPr wrap="square" rtlCol="0" anchor="t">
            <a:spAutoFit/>
          </a:bodyPr>
          <a:lstStyle/>
          <a:p>
            <a:pPr algn="ctr"/>
            <a:r>
              <a:rPr lang="en-US" dirty="0" err="1">
                <a:cs typeface="Calibri"/>
              </a:rPr>
              <a:t>Ashwith</a:t>
            </a:r>
            <a:r>
              <a:rPr lang="en-US" dirty="0">
                <a:cs typeface="Calibri"/>
              </a:rPr>
              <a:t> Gundu</a:t>
            </a:r>
            <a:endParaRPr lang="en-US" dirty="0"/>
          </a:p>
          <a:p>
            <a:pPr algn="ctr"/>
            <a:r>
              <a:rPr lang="en-US" dirty="0">
                <a:cs typeface="Calibri"/>
              </a:rPr>
              <a:t>Rahul Reddy </a:t>
            </a:r>
            <a:r>
              <a:rPr lang="en-US" dirty="0" err="1">
                <a:cs typeface="Calibri"/>
              </a:rPr>
              <a:t>Lankala</a:t>
            </a:r>
          </a:p>
          <a:p>
            <a:pPr algn="ctr"/>
            <a:r>
              <a:rPr lang="en-US" dirty="0">
                <a:cs typeface="Calibri"/>
              </a:rPr>
              <a:t>Santhosh </a:t>
            </a:r>
            <a:r>
              <a:rPr lang="en-US" dirty="0" err="1">
                <a:cs typeface="Calibri"/>
              </a:rPr>
              <a:t>Bonala</a:t>
            </a:r>
            <a:endParaRPr lang="en-US" dirty="0">
              <a:cs typeface="Calibri"/>
            </a:endParaRPr>
          </a:p>
        </p:txBody>
      </p:sp>
    </p:spTree>
    <p:extLst>
      <p:ext uri="{BB962C8B-B14F-4D97-AF65-F5344CB8AC3E}">
        <p14:creationId xmlns:p14="http://schemas.microsoft.com/office/powerpoint/2010/main" val="2199888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22BDE4-ECC9-4C65-90C5-5EC1338279D6}"/>
              </a:ext>
            </a:extLst>
          </p:cNvPr>
          <p:cNvSpPr/>
          <p:nvPr/>
        </p:nvSpPr>
        <p:spPr>
          <a:xfrm>
            <a:off x="5989982" y="0"/>
            <a:ext cx="6202017" cy="68580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0F037CD5-E6D4-461B-B180-02B5DFE51D81}"/>
              </a:ext>
            </a:extLst>
          </p:cNvPr>
          <p:cNvSpPr>
            <a:spLocks noGrp="1"/>
          </p:cNvSpPr>
          <p:nvPr>
            <p:ph type="body" idx="1"/>
          </p:nvPr>
        </p:nvSpPr>
        <p:spPr>
          <a:xfrm>
            <a:off x="508483" y="607737"/>
            <a:ext cx="5157787" cy="1098515"/>
          </a:xfrm>
        </p:spPr>
        <p:txBody>
          <a:bodyPr>
            <a:normAutofit/>
          </a:bodyPr>
          <a:lstStyle/>
          <a:p>
            <a:r>
              <a:rPr lang="en-US" sz="3600" dirty="0"/>
              <a:t>Task Completed Before Mid-Term</a:t>
            </a:r>
          </a:p>
          <a:p>
            <a:endParaRPr lang="en-US" sz="1000" dirty="0"/>
          </a:p>
        </p:txBody>
      </p:sp>
      <p:sp>
        <p:nvSpPr>
          <p:cNvPr id="10" name="Content Placeholder 3">
            <a:extLst>
              <a:ext uri="{FF2B5EF4-FFF2-40B4-BE49-F238E27FC236}">
                <a16:creationId xmlns:a16="http://schemas.microsoft.com/office/drawing/2014/main" id="{C1E2B1F6-8CD9-4EE3-9D79-A7098D565607}"/>
              </a:ext>
            </a:extLst>
          </p:cNvPr>
          <p:cNvSpPr>
            <a:spLocks noGrp="1"/>
          </p:cNvSpPr>
          <p:nvPr>
            <p:ph sz="half" idx="2"/>
          </p:nvPr>
        </p:nvSpPr>
        <p:spPr>
          <a:xfrm>
            <a:off x="511067" y="1646997"/>
            <a:ext cx="5172164" cy="4676255"/>
          </a:xfrm>
        </p:spPr>
        <p:txBody>
          <a:bodyPr>
            <a:normAutofit/>
          </a:bodyPr>
          <a:lstStyle/>
          <a:p>
            <a:r>
              <a:rPr lang="en-US" sz="3200" dirty="0"/>
              <a:t>Gathered Requirements</a:t>
            </a:r>
          </a:p>
          <a:p>
            <a:pPr>
              <a:lnSpc>
                <a:spcPct val="100000"/>
              </a:lnSpc>
              <a:spcBef>
                <a:spcPts val="0"/>
              </a:spcBef>
              <a:defRPr/>
            </a:pPr>
            <a:r>
              <a:rPr lang="en-US" sz="3200" dirty="0"/>
              <a:t>Developed Prototypes </a:t>
            </a:r>
          </a:p>
          <a:p>
            <a:pPr>
              <a:lnSpc>
                <a:spcPct val="100000"/>
              </a:lnSpc>
              <a:spcBef>
                <a:spcPts val="0"/>
              </a:spcBef>
              <a:defRPr/>
            </a:pPr>
            <a:r>
              <a:rPr lang="en-US" sz="3200" dirty="0"/>
              <a:t>Setting up Front-end Environment (</a:t>
            </a:r>
            <a:r>
              <a:rPr lang="en-US" sz="3200" dirty="0" err="1"/>
              <a:t>VueJs</a:t>
            </a:r>
            <a:r>
              <a:rPr lang="en-US" sz="3200" dirty="0"/>
              <a:t>)</a:t>
            </a:r>
          </a:p>
          <a:p>
            <a:r>
              <a:rPr lang="en-US" sz="3200" dirty="0"/>
              <a:t>Setting up Back-end Environment (</a:t>
            </a:r>
            <a:r>
              <a:rPr lang="en-US" sz="3200" dirty="0" err="1"/>
              <a:t>NodeJs</a:t>
            </a:r>
            <a:r>
              <a:rPr lang="en-US" sz="3200" dirty="0"/>
              <a:t>)</a:t>
            </a:r>
          </a:p>
          <a:p>
            <a:r>
              <a:rPr lang="en-US" sz="3200" dirty="0"/>
              <a:t>Token Based Authentication for Admin Login </a:t>
            </a:r>
          </a:p>
          <a:p>
            <a:r>
              <a:rPr lang="en-US" sz="3200" dirty="0"/>
              <a:t>Developed Database Design</a:t>
            </a:r>
          </a:p>
          <a:p>
            <a:endParaRPr lang="en-US" sz="3200" dirty="0"/>
          </a:p>
          <a:p>
            <a:endParaRPr lang="en-US" sz="3200" dirty="0"/>
          </a:p>
          <a:p>
            <a:endParaRPr lang="en-US" sz="3200" dirty="0"/>
          </a:p>
        </p:txBody>
      </p:sp>
      <p:sp>
        <p:nvSpPr>
          <p:cNvPr id="11" name="Slide Number Placeholder 6">
            <a:extLst>
              <a:ext uri="{FF2B5EF4-FFF2-40B4-BE49-F238E27FC236}">
                <a16:creationId xmlns:a16="http://schemas.microsoft.com/office/drawing/2014/main" id="{7D225439-4B35-4A4D-B463-6F13ADAD018D}"/>
              </a:ext>
            </a:extLst>
          </p:cNvPr>
          <p:cNvSpPr>
            <a:spLocks noGrp="1"/>
          </p:cNvSpPr>
          <p:nvPr>
            <p:ph type="sldNum" sz="quarter" idx="12"/>
          </p:nvPr>
        </p:nvSpPr>
        <p:spPr>
          <a:xfrm>
            <a:off x="8610600" y="6356350"/>
            <a:ext cx="2743200" cy="365125"/>
          </a:xfrm>
        </p:spPr>
        <p:txBody>
          <a:bodyPr/>
          <a:lstStyle/>
          <a:p>
            <a:fld id="{E646F01A-99B6-407D-AC36-D8F996900DD0}" type="slidenum">
              <a:rPr lang="en-US" smtClean="0"/>
              <a:t>12</a:t>
            </a:fld>
            <a:endParaRPr lang="en-US"/>
          </a:p>
        </p:txBody>
      </p:sp>
      <p:sp>
        <p:nvSpPr>
          <p:cNvPr id="12" name="Content Placeholder 3">
            <a:extLst>
              <a:ext uri="{FF2B5EF4-FFF2-40B4-BE49-F238E27FC236}">
                <a16:creationId xmlns:a16="http://schemas.microsoft.com/office/drawing/2014/main" id="{A8A85BF2-7D65-488A-9E94-67DF5838DB68}"/>
              </a:ext>
            </a:extLst>
          </p:cNvPr>
          <p:cNvSpPr txBox="1">
            <a:spLocks/>
          </p:cNvSpPr>
          <p:nvPr/>
        </p:nvSpPr>
        <p:spPr>
          <a:xfrm>
            <a:off x="6229937" y="1646997"/>
            <a:ext cx="5157787" cy="4891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sp>
        <p:nvSpPr>
          <p:cNvPr id="13" name="Text Placeholder 2">
            <a:extLst>
              <a:ext uri="{FF2B5EF4-FFF2-40B4-BE49-F238E27FC236}">
                <a16:creationId xmlns:a16="http://schemas.microsoft.com/office/drawing/2014/main" id="{8E188081-1CDF-4505-A987-45AD35352ECB}"/>
              </a:ext>
            </a:extLst>
          </p:cNvPr>
          <p:cNvSpPr txBox="1">
            <a:spLocks/>
          </p:cNvSpPr>
          <p:nvPr/>
        </p:nvSpPr>
        <p:spPr>
          <a:xfrm>
            <a:off x="6398505" y="605874"/>
            <a:ext cx="5157787" cy="138008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900" dirty="0"/>
              <a:t>Task Completed After Mid-Term</a:t>
            </a:r>
          </a:p>
          <a:p>
            <a:endParaRPr lang="en-US" dirty="0"/>
          </a:p>
        </p:txBody>
      </p:sp>
      <p:sp>
        <p:nvSpPr>
          <p:cNvPr id="14" name="Content Placeholder 3">
            <a:extLst>
              <a:ext uri="{FF2B5EF4-FFF2-40B4-BE49-F238E27FC236}">
                <a16:creationId xmlns:a16="http://schemas.microsoft.com/office/drawing/2014/main" id="{3610B9A2-2B72-4636-B6A3-D183C7BAB9E1}"/>
              </a:ext>
            </a:extLst>
          </p:cNvPr>
          <p:cNvSpPr txBox="1">
            <a:spLocks/>
          </p:cNvSpPr>
          <p:nvPr/>
        </p:nvSpPr>
        <p:spPr>
          <a:xfrm>
            <a:off x="6398504" y="1723901"/>
            <a:ext cx="5157787" cy="4589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  Admin</a:t>
            </a:r>
          </a:p>
          <a:p>
            <a:pPr lvl="1"/>
            <a:r>
              <a:rPr lang="en-US" sz="3200" dirty="0"/>
              <a:t>Login Feature </a:t>
            </a:r>
          </a:p>
          <a:p>
            <a:pPr lvl="1"/>
            <a:r>
              <a:rPr lang="en-US" sz="3200" dirty="0"/>
              <a:t>Add New Show Feature </a:t>
            </a:r>
          </a:p>
          <a:p>
            <a:pPr lvl="1"/>
            <a:r>
              <a:rPr lang="en-US" sz="3200" dirty="0"/>
              <a:t>Add New Admin Feature </a:t>
            </a:r>
          </a:p>
          <a:p>
            <a:pPr lvl="1"/>
            <a:r>
              <a:rPr lang="en-US" sz="3200" dirty="0"/>
              <a:t>Delete Show Feature </a:t>
            </a:r>
          </a:p>
          <a:p>
            <a:pPr lvl="1"/>
            <a:r>
              <a:rPr lang="en-US" sz="3200" dirty="0"/>
              <a:t>Generating Sample Reports</a:t>
            </a:r>
          </a:p>
          <a:p>
            <a:pPr lvl="1"/>
            <a:r>
              <a:rPr lang="en-US" sz="3200" dirty="0"/>
              <a:t>Adding New Section Feature  </a:t>
            </a:r>
          </a:p>
          <a:p>
            <a:pPr lvl="1"/>
            <a:endParaRPr lang="en-US" sz="3200" dirty="0"/>
          </a:p>
          <a:p>
            <a:endParaRPr lang="en-US" sz="3200" dirty="0"/>
          </a:p>
          <a:p>
            <a:endParaRPr lang="en-US" sz="3200" dirty="0"/>
          </a:p>
        </p:txBody>
      </p:sp>
      <p:pic>
        <p:nvPicPr>
          <p:cNvPr id="16" name="Picture 15">
            <a:extLst>
              <a:ext uri="{FF2B5EF4-FFF2-40B4-BE49-F238E27FC236}">
                <a16:creationId xmlns:a16="http://schemas.microsoft.com/office/drawing/2014/main" id="{FF648848-4B3F-478E-8C7C-F737E9872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95" y="1593537"/>
            <a:ext cx="784852" cy="784852"/>
          </a:xfrm>
          <a:prstGeom prst="rect">
            <a:avLst/>
          </a:prstGeom>
        </p:spPr>
      </p:pic>
      <p:sp>
        <p:nvSpPr>
          <p:cNvPr id="2" name="TextBox 1">
            <a:extLst>
              <a:ext uri="{FF2B5EF4-FFF2-40B4-BE49-F238E27FC236}">
                <a16:creationId xmlns:a16="http://schemas.microsoft.com/office/drawing/2014/main" id="{1C47966E-83E6-423D-8B27-124E9BE2742E}"/>
              </a:ext>
            </a:extLst>
          </p:cNvPr>
          <p:cNvSpPr txBox="1"/>
          <p:nvPr/>
        </p:nvSpPr>
        <p:spPr>
          <a:xfrm>
            <a:off x="511832" y="642811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cs typeface="Calibri"/>
              </a:rPr>
              <a:t>Keerthi</a:t>
            </a:r>
            <a:r>
              <a:rPr lang="en-US" dirty="0">
                <a:cs typeface="Calibri"/>
              </a:rPr>
              <a:t> </a:t>
            </a:r>
            <a:r>
              <a:rPr lang="en-US" dirty="0" err="1">
                <a:cs typeface="Calibri"/>
              </a:rPr>
              <a:t>Chiduruppa</a:t>
            </a:r>
          </a:p>
        </p:txBody>
      </p:sp>
    </p:spTree>
    <p:extLst>
      <p:ext uri="{BB962C8B-B14F-4D97-AF65-F5344CB8AC3E}">
        <p14:creationId xmlns:p14="http://schemas.microsoft.com/office/powerpoint/2010/main" val="331528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9C0271-10EC-41D0-AB19-35943150B3DF}"/>
              </a:ext>
            </a:extLst>
          </p:cNvPr>
          <p:cNvSpPr>
            <a:spLocks noGrp="1"/>
          </p:cNvSpPr>
          <p:nvPr>
            <p:ph type="sldNum" sz="quarter" idx="12"/>
          </p:nvPr>
        </p:nvSpPr>
        <p:spPr/>
        <p:txBody>
          <a:bodyPr/>
          <a:lstStyle/>
          <a:p>
            <a:fld id="{E646F01A-99B6-407D-AC36-D8F996900DD0}" type="slidenum">
              <a:rPr lang="en-US" smtClean="0"/>
              <a:t>13</a:t>
            </a:fld>
            <a:endParaRPr lang="en-US"/>
          </a:p>
        </p:txBody>
      </p:sp>
      <p:sp>
        <p:nvSpPr>
          <p:cNvPr id="6" name="Text Placeholder 2">
            <a:extLst>
              <a:ext uri="{FF2B5EF4-FFF2-40B4-BE49-F238E27FC236}">
                <a16:creationId xmlns:a16="http://schemas.microsoft.com/office/drawing/2014/main" id="{486FC706-5484-4912-9B02-CEC9E0DBF3E0}"/>
              </a:ext>
            </a:extLst>
          </p:cNvPr>
          <p:cNvSpPr txBox="1">
            <a:spLocks/>
          </p:cNvSpPr>
          <p:nvPr/>
        </p:nvSpPr>
        <p:spPr>
          <a:xfrm>
            <a:off x="508483" y="488468"/>
            <a:ext cx="9722195" cy="6777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3600" b="1" dirty="0">
                <a:cs typeface="Calibri"/>
              </a:rPr>
              <a:t>Future tasks to be accomplished</a:t>
            </a:r>
          </a:p>
        </p:txBody>
      </p:sp>
      <p:sp>
        <p:nvSpPr>
          <p:cNvPr id="7" name="Content Placeholder 3">
            <a:extLst>
              <a:ext uri="{FF2B5EF4-FFF2-40B4-BE49-F238E27FC236}">
                <a16:creationId xmlns:a16="http://schemas.microsoft.com/office/drawing/2014/main" id="{FD94E8CF-DBD4-46A0-9136-D8A6A5742207}"/>
              </a:ext>
            </a:extLst>
          </p:cNvPr>
          <p:cNvSpPr txBox="1">
            <a:spLocks/>
          </p:cNvSpPr>
          <p:nvPr/>
        </p:nvSpPr>
        <p:spPr>
          <a:xfrm>
            <a:off x="1051822" y="1315313"/>
            <a:ext cx="11375008" cy="489191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Audience Home Page</a:t>
            </a:r>
          </a:p>
          <a:p>
            <a:r>
              <a:rPr lang="en-US" sz="3200" dirty="0"/>
              <a:t>Audience Show Reservation</a:t>
            </a:r>
          </a:p>
          <a:p>
            <a:r>
              <a:rPr lang="en-US" sz="3200" dirty="0"/>
              <a:t>Audience Navbar</a:t>
            </a:r>
          </a:p>
          <a:p>
            <a:r>
              <a:rPr lang="en-US" sz="3200" dirty="0"/>
              <a:t>Edit Audience Ticket Reservation Functionality</a:t>
            </a:r>
          </a:p>
          <a:p>
            <a:r>
              <a:rPr lang="en-US" sz="3200" dirty="0">
                <a:solidFill>
                  <a:schemeClr val="dk1"/>
                </a:solidFill>
              </a:rPr>
              <a:t>Admin Report Generation for a Show</a:t>
            </a:r>
          </a:p>
          <a:p>
            <a:r>
              <a:rPr lang="en-US" sz="3200" dirty="0">
                <a:solidFill>
                  <a:schemeClr val="dk1"/>
                </a:solidFill>
              </a:rPr>
              <a:t>Email Functionality for the Admin for a Show</a:t>
            </a:r>
          </a:p>
          <a:p>
            <a:r>
              <a:rPr lang="en-US" sz="3200" dirty="0">
                <a:solidFill>
                  <a:schemeClr val="dk1"/>
                </a:solidFill>
              </a:rPr>
              <a:t>Reminder and Confirmation Emails for the Audience of a Particular Show </a:t>
            </a:r>
          </a:p>
          <a:p>
            <a:r>
              <a:rPr lang="en-US" sz="3200" dirty="0">
                <a:solidFill>
                  <a:schemeClr val="dk1"/>
                </a:solidFill>
              </a:rPr>
              <a:t>Edit Particular Show Details for Admin </a:t>
            </a:r>
          </a:p>
          <a:p>
            <a:r>
              <a:rPr lang="en-US" sz="3200" dirty="0">
                <a:solidFill>
                  <a:schemeClr val="dk1"/>
                </a:solidFill>
              </a:rPr>
              <a:t>Search Functionality for the Admin</a:t>
            </a:r>
          </a:p>
          <a:p>
            <a:endParaRPr lang="en-US" sz="3200" dirty="0">
              <a:solidFill>
                <a:schemeClr val="dk1"/>
              </a:solidFill>
            </a:endParaRPr>
          </a:p>
          <a:p>
            <a:endParaRPr lang="en-US" sz="3200" dirty="0">
              <a:solidFill>
                <a:schemeClr val="dk1"/>
              </a:solidFill>
            </a:endParaRPr>
          </a:p>
          <a:p>
            <a:endParaRPr lang="en-US" sz="3200" dirty="0">
              <a:solidFill>
                <a:schemeClr val="dk1"/>
              </a:solidFill>
            </a:endParaRPr>
          </a:p>
          <a:p>
            <a:endParaRPr lang="en-US" sz="3200" dirty="0"/>
          </a:p>
          <a:p>
            <a:endParaRPr lang="en-US" sz="3200" dirty="0"/>
          </a:p>
          <a:p>
            <a:endParaRPr lang="en-US" sz="3200" dirty="0"/>
          </a:p>
          <a:p>
            <a:endParaRPr lang="en-US" sz="3200" dirty="0"/>
          </a:p>
          <a:p>
            <a:endParaRPr lang="en-US" sz="3200" dirty="0"/>
          </a:p>
        </p:txBody>
      </p:sp>
      <p:sp>
        <p:nvSpPr>
          <p:cNvPr id="2" name="TextBox 1">
            <a:extLst>
              <a:ext uri="{FF2B5EF4-FFF2-40B4-BE49-F238E27FC236}">
                <a16:creationId xmlns:a16="http://schemas.microsoft.com/office/drawing/2014/main" id="{697D2566-1152-49A6-BCE8-4BC00B86EB38}"/>
              </a:ext>
            </a:extLst>
          </p:cNvPr>
          <p:cNvSpPr txBox="1"/>
          <p:nvPr/>
        </p:nvSpPr>
        <p:spPr>
          <a:xfrm>
            <a:off x="511831" y="642811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cs typeface="Calibri"/>
              </a:rPr>
              <a:t>Keerthi</a:t>
            </a:r>
            <a:r>
              <a:rPr lang="en-US" dirty="0">
                <a:cs typeface="Calibri"/>
              </a:rPr>
              <a:t> </a:t>
            </a:r>
            <a:r>
              <a:rPr lang="en-US" dirty="0" err="1">
                <a:cs typeface="Calibri"/>
              </a:rPr>
              <a:t>Chiduruppa</a:t>
            </a:r>
          </a:p>
        </p:txBody>
      </p:sp>
    </p:spTree>
    <p:extLst>
      <p:ext uri="{BB962C8B-B14F-4D97-AF65-F5344CB8AC3E}">
        <p14:creationId xmlns:p14="http://schemas.microsoft.com/office/powerpoint/2010/main" val="218043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4CCF-54D6-4106-8560-09B581200117}"/>
              </a:ext>
            </a:extLst>
          </p:cNvPr>
          <p:cNvSpPr>
            <a:spLocks noGrp="1"/>
          </p:cNvSpPr>
          <p:nvPr>
            <p:ph type="title"/>
          </p:nvPr>
        </p:nvSpPr>
        <p:spPr>
          <a:xfrm>
            <a:off x="838200" y="2379455"/>
            <a:ext cx="10515600" cy="1945802"/>
          </a:xfrm>
        </p:spPr>
        <p:txBody>
          <a:bodyPr>
            <a:normAutofit/>
          </a:bodyPr>
          <a:lstStyle/>
          <a:p>
            <a:pPr algn="ctr"/>
            <a:r>
              <a:rPr lang="en-US" sz="8000" b="1" dirty="0"/>
              <a:t>THANK YOU</a:t>
            </a:r>
          </a:p>
        </p:txBody>
      </p:sp>
      <p:sp>
        <p:nvSpPr>
          <p:cNvPr id="3" name="Slide Number Placeholder 2">
            <a:extLst>
              <a:ext uri="{FF2B5EF4-FFF2-40B4-BE49-F238E27FC236}">
                <a16:creationId xmlns:a16="http://schemas.microsoft.com/office/drawing/2014/main" id="{B4B4F77B-E7C2-43CC-B207-2B3CA5E9C13F}"/>
              </a:ext>
            </a:extLst>
          </p:cNvPr>
          <p:cNvSpPr>
            <a:spLocks noGrp="1"/>
          </p:cNvSpPr>
          <p:nvPr>
            <p:ph type="sldNum" sz="quarter" idx="12"/>
          </p:nvPr>
        </p:nvSpPr>
        <p:spPr/>
        <p:txBody>
          <a:bodyPr/>
          <a:lstStyle/>
          <a:p>
            <a:fld id="{E646F01A-99B6-407D-AC36-D8F996900DD0}" type="slidenum">
              <a:rPr lang="en-US" sz="2000" smtClean="0"/>
              <a:t>14</a:t>
            </a:fld>
            <a:endParaRPr lang="en-US" sz="2000" dirty="0"/>
          </a:p>
        </p:txBody>
      </p:sp>
    </p:spTree>
    <p:extLst>
      <p:ext uri="{BB962C8B-B14F-4D97-AF65-F5344CB8AC3E}">
        <p14:creationId xmlns:p14="http://schemas.microsoft.com/office/powerpoint/2010/main" val="74844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1E71-1264-47DC-AA05-14E52AA609EA}"/>
              </a:ext>
            </a:extLst>
          </p:cNvPr>
          <p:cNvSpPr>
            <a:spLocks noGrp="1"/>
          </p:cNvSpPr>
          <p:nvPr>
            <p:ph type="title"/>
          </p:nvPr>
        </p:nvSpPr>
        <p:spPr/>
        <p:txBody>
          <a:bodyPr/>
          <a:lstStyle/>
          <a:p>
            <a:r>
              <a:rPr lang="en-US" b="1" dirty="0">
                <a:cs typeface="Calibri Light"/>
              </a:rPr>
              <a:t>Outline</a:t>
            </a:r>
            <a:endParaRPr lang="en-US" b="1" dirty="0"/>
          </a:p>
        </p:txBody>
      </p:sp>
      <p:sp>
        <p:nvSpPr>
          <p:cNvPr id="3" name="Content Placeholder 2">
            <a:extLst>
              <a:ext uri="{FF2B5EF4-FFF2-40B4-BE49-F238E27FC236}">
                <a16:creationId xmlns:a16="http://schemas.microsoft.com/office/drawing/2014/main" id="{990CF573-3B50-49C2-B060-15386A503305}"/>
              </a:ext>
            </a:extLst>
          </p:cNvPr>
          <p:cNvSpPr>
            <a:spLocks noGrp="1"/>
          </p:cNvSpPr>
          <p:nvPr>
            <p:ph idx="1"/>
          </p:nvPr>
        </p:nvSpPr>
        <p:spPr>
          <a:xfrm>
            <a:off x="838200" y="1545405"/>
            <a:ext cx="10515600" cy="4811149"/>
          </a:xfrm>
        </p:spPr>
        <p:txBody>
          <a:bodyPr vert="horz" lIns="91440" tIns="45720" rIns="91440" bIns="45720" rtlCol="0" anchor="t">
            <a:noAutofit/>
          </a:bodyPr>
          <a:lstStyle/>
          <a:p>
            <a:pPr>
              <a:lnSpc>
                <a:spcPct val="100000"/>
              </a:lnSpc>
            </a:pPr>
            <a:r>
              <a:rPr lang="en-US" sz="3600" dirty="0">
                <a:cs typeface="Calibri"/>
              </a:rPr>
              <a:t>Problem Statement</a:t>
            </a:r>
          </a:p>
          <a:p>
            <a:pPr>
              <a:lnSpc>
                <a:spcPct val="100000"/>
              </a:lnSpc>
            </a:pPr>
            <a:r>
              <a:rPr lang="en-US" sz="3600" dirty="0">
                <a:cs typeface="Calibri"/>
              </a:rPr>
              <a:t>Proposed Solution</a:t>
            </a:r>
          </a:p>
          <a:p>
            <a:pPr>
              <a:lnSpc>
                <a:spcPct val="100000"/>
              </a:lnSpc>
            </a:pPr>
            <a:r>
              <a:rPr lang="en-US" sz="3600" dirty="0">
                <a:cs typeface="Calibri"/>
              </a:rPr>
              <a:t>Project Requirements</a:t>
            </a:r>
          </a:p>
          <a:p>
            <a:pPr>
              <a:lnSpc>
                <a:spcPct val="100000"/>
              </a:lnSpc>
            </a:pPr>
            <a:r>
              <a:rPr lang="en-US" sz="3600" dirty="0">
                <a:cs typeface="Calibri"/>
              </a:rPr>
              <a:t>Tools and Technologies</a:t>
            </a:r>
          </a:p>
          <a:p>
            <a:pPr>
              <a:lnSpc>
                <a:spcPct val="100000"/>
              </a:lnSpc>
            </a:pPr>
            <a:r>
              <a:rPr lang="en-US" sz="3600" dirty="0">
                <a:cs typeface="Calibri"/>
              </a:rPr>
              <a:t>Database Design</a:t>
            </a:r>
          </a:p>
          <a:p>
            <a:pPr>
              <a:lnSpc>
                <a:spcPct val="100000"/>
              </a:lnSpc>
            </a:pPr>
            <a:r>
              <a:rPr lang="en-US" sz="3600" dirty="0">
                <a:cs typeface="Calibri"/>
              </a:rPr>
              <a:t>Demonstration</a:t>
            </a:r>
          </a:p>
          <a:p>
            <a:pPr>
              <a:lnSpc>
                <a:spcPct val="100000"/>
              </a:lnSpc>
            </a:pPr>
            <a:r>
              <a:rPr lang="en-US" sz="3600" dirty="0">
                <a:cs typeface="Calibri"/>
              </a:rPr>
              <a:t>Future Tasks to be accomplished</a:t>
            </a:r>
          </a:p>
        </p:txBody>
      </p:sp>
      <p:sp>
        <p:nvSpPr>
          <p:cNvPr id="5" name="Slide Number Placeholder 4">
            <a:extLst>
              <a:ext uri="{FF2B5EF4-FFF2-40B4-BE49-F238E27FC236}">
                <a16:creationId xmlns:a16="http://schemas.microsoft.com/office/drawing/2014/main" id="{4C2F9FEB-F4E3-4F41-8B54-F6EB9E76C450}"/>
              </a:ext>
            </a:extLst>
          </p:cNvPr>
          <p:cNvSpPr>
            <a:spLocks noGrp="1"/>
          </p:cNvSpPr>
          <p:nvPr>
            <p:ph type="sldNum" sz="quarter" idx="12"/>
          </p:nvPr>
        </p:nvSpPr>
        <p:spPr/>
        <p:txBody>
          <a:bodyPr/>
          <a:lstStyle/>
          <a:p>
            <a:fld id="{E646F01A-99B6-407D-AC36-D8F996900DD0}" type="slidenum">
              <a:rPr lang="en-US" sz="2000" smtClean="0"/>
              <a:t>2</a:t>
            </a:fld>
            <a:endParaRPr lang="en-US" sz="2000" dirty="0"/>
          </a:p>
        </p:txBody>
      </p:sp>
      <p:sp>
        <p:nvSpPr>
          <p:cNvPr id="6" name="TextBox 5">
            <a:extLst>
              <a:ext uri="{FF2B5EF4-FFF2-40B4-BE49-F238E27FC236}">
                <a16:creationId xmlns:a16="http://schemas.microsoft.com/office/drawing/2014/main" id="{AE14C564-A53E-4950-845E-C8D7C89F19DC}"/>
              </a:ext>
            </a:extLst>
          </p:cNvPr>
          <p:cNvSpPr txBox="1"/>
          <p:nvPr/>
        </p:nvSpPr>
        <p:spPr>
          <a:xfrm>
            <a:off x="381000" y="6370320"/>
            <a:ext cx="3409337" cy="365760"/>
          </a:xfrm>
          <a:prstGeom prst="rect">
            <a:avLst/>
          </a:prstGeom>
          <a:noFill/>
        </p:spPr>
        <p:txBody>
          <a:bodyPr wrap="square" rtlCol="0">
            <a:spAutoFit/>
          </a:bodyPr>
          <a:lstStyle/>
          <a:p>
            <a:pPr algn="ctr"/>
            <a:r>
              <a:rPr lang="en-US" err="1">
                <a:cs typeface="Calibri"/>
              </a:rPr>
              <a:t>Supraja</a:t>
            </a:r>
            <a:r>
              <a:rPr lang="en-US">
                <a:cs typeface="Calibri"/>
              </a:rPr>
              <a:t> </a:t>
            </a:r>
            <a:r>
              <a:rPr lang="en-US" err="1">
                <a:cs typeface="Calibri"/>
              </a:rPr>
              <a:t>Kumbam</a:t>
            </a:r>
            <a:endParaRPr lang="en-US" dirty="0"/>
          </a:p>
        </p:txBody>
      </p:sp>
      <p:pic>
        <p:nvPicPr>
          <p:cNvPr id="4" name="Picture 6" descr="A picture containing object&#10;&#10;Description generated with high confidence">
            <a:extLst>
              <a:ext uri="{FF2B5EF4-FFF2-40B4-BE49-F238E27FC236}">
                <a16:creationId xmlns:a16="http://schemas.microsoft.com/office/drawing/2014/main" id="{11C8D07A-CB59-4CFF-AF04-AC1622467C31}"/>
              </a:ext>
            </a:extLst>
          </p:cNvPr>
          <p:cNvPicPr>
            <a:picLocks noChangeAspect="1"/>
          </p:cNvPicPr>
          <p:nvPr/>
        </p:nvPicPr>
        <p:blipFill>
          <a:blip r:embed="rId2"/>
          <a:stretch>
            <a:fillRect/>
          </a:stretch>
        </p:blipFill>
        <p:spPr>
          <a:xfrm>
            <a:off x="7421593" y="1088366"/>
            <a:ext cx="3933645" cy="3919267"/>
          </a:xfrm>
          <a:prstGeom prst="rect">
            <a:avLst/>
          </a:prstGeom>
        </p:spPr>
      </p:pic>
    </p:spTree>
    <p:extLst>
      <p:ext uri="{BB962C8B-B14F-4D97-AF65-F5344CB8AC3E}">
        <p14:creationId xmlns:p14="http://schemas.microsoft.com/office/powerpoint/2010/main" val="266874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20E896-9A70-41C5-90B2-6C85650A07E1}"/>
              </a:ext>
            </a:extLst>
          </p:cNvPr>
          <p:cNvSpPr>
            <a:spLocks noGrp="1"/>
          </p:cNvSpPr>
          <p:nvPr>
            <p:ph type="sldNum" sz="quarter" idx="12"/>
          </p:nvPr>
        </p:nvSpPr>
        <p:spPr/>
        <p:txBody>
          <a:bodyPr/>
          <a:lstStyle/>
          <a:p>
            <a:fld id="{E646F01A-99B6-407D-AC36-D8F996900DD0}" type="slidenum">
              <a:rPr lang="en-US" sz="2000" smtClean="0"/>
              <a:t>3</a:t>
            </a:fld>
            <a:endParaRPr lang="en-US" sz="2000" dirty="0"/>
          </a:p>
        </p:txBody>
      </p:sp>
      <p:pic>
        <p:nvPicPr>
          <p:cNvPr id="2" name="Picture 4" descr="A close up of a logo&#10;&#10;Description generated with high confidence">
            <a:extLst>
              <a:ext uri="{FF2B5EF4-FFF2-40B4-BE49-F238E27FC236}">
                <a16:creationId xmlns:a16="http://schemas.microsoft.com/office/drawing/2014/main" id="{13E02D28-D1CF-403E-A419-52427CABC695}"/>
              </a:ext>
            </a:extLst>
          </p:cNvPr>
          <p:cNvPicPr>
            <a:picLocks noChangeAspect="1"/>
          </p:cNvPicPr>
          <p:nvPr/>
        </p:nvPicPr>
        <p:blipFill>
          <a:blip r:embed="rId2"/>
          <a:stretch>
            <a:fillRect/>
          </a:stretch>
        </p:blipFill>
        <p:spPr>
          <a:xfrm>
            <a:off x="1072550" y="432759"/>
            <a:ext cx="2743200" cy="2743200"/>
          </a:xfrm>
          <a:prstGeom prst="rect">
            <a:avLst/>
          </a:prstGeom>
        </p:spPr>
      </p:pic>
      <p:pic>
        <p:nvPicPr>
          <p:cNvPr id="6" name="Picture 6" descr="A picture containing silhouette&#10;&#10;Description generated with high confidence">
            <a:extLst>
              <a:ext uri="{FF2B5EF4-FFF2-40B4-BE49-F238E27FC236}">
                <a16:creationId xmlns:a16="http://schemas.microsoft.com/office/drawing/2014/main" id="{94381092-4CC0-46BD-AAD3-301C7BAC8A40}"/>
              </a:ext>
            </a:extLst>
          </p:cNvPr>
          <p:cNvPicPr>
            <a:picLocks noChangeAspect="1"/>
          </p:cNvPicPr>
          <p:nvPr/>
        </p:nvPicPr>
        <p:blipFill>
          <a:blip r:embed="rId3"/>
          <a:stretch>
            <a:fillRect/>
          </a:stretch>
        </p:blipFill>
        <p:spPr>
          <a:xfrm>
            <a:off x="1072549" y="4269870"/>
            <a:ext cx="2743200" cy="1711315"/>
          </a:xfrm>
          <a:prstGeom prst="rect">
            <a:avLst/>
          </a:prstGeom>
        </p:spPr>
      </p:pic>
      <p:sp>
        <p:nvSpPr>
          <p:cNvPr id="8" name="Arrow: Down 7">
            <a:extLst>
              <a:ext uri="{FF2B5EF4-FFF2-40B4-BE49-F238E27FC236}">
                <a16:creationId xmlns:a16="http://schemas.microsoft.com/office/drawing/2014/main" id="{6DC36B81-2430-42E1-9195-D066A62AD144}"/>
              </a:ext>
            </a:extLst>
          </p:cNvPr>
          <p:cNvSpPr/>
          <p:nvPr/>
        </p:nvSpPr>
        <p:spPr>
          <a:xfrm rot="17340000">
            <a:off x="5157514" y="1642411"/>
            <a:ext cx="254595" cy="1941691"/>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AA2385A1-D781-483A-81D1-845B46B9FBAD}"/>
              </a:ext>
            </a:extLst>
          </p:cNvPr>
          <p:cNvSpPr/>
          <p:nvPr/>
        </p:nvSpPr>
        <p:spPr>
          <a:xfrm rot="14760000">
            <a:off x="5171888" y="3295807"/>
            <a:ext cx="254595" cy="1941691"/>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7A70013-D83F-45AE-8517-50CF17CA8713}"/>
              </a:ext>
            </a:extLst>
          </p:cNvPr>
          <p:cNvSpPr>
            <a:spLocks noGrp="1"/>
          </p:cNvSpPr>
          <p:nvPr>
            <p:ph type="title"/>
          </p:nvPr>
        </p:nvSpPr>
        <p:spPr>
          <a:xfrm>
            <a:off x="981973" y="2723012"/>
            <a:ext cx="3197524" cy="649828"/>
          </a:xfrm>
        </p:spPr>
        <p:txBody>
          <a:bodyPr>
            <a:noAutofit/>
          </a:bodyPr>
          <a:lstStyle/>
          <a:p>
            <a:pPr algn="ctr"/>
            <a:r>
              <a:rPr lang="en-US" sz="2800" b="1" dirty="0">
                <a:cs typeface="Calibri Light"/>
              </a:rPr>
              <a:t>Theatre appreciation</a:t>
            </a:r>
            <a:br>
              <a:rPr lang="en-US" sz="2800" b="1" dirty="0">
                <a:cs typeface="Calibri Light"/>
              </a:rPr>
            </a:br>
            <a:r>
              <a:rPr lang="en-US" sz="2800" b="1" dirty="0">
                <a:cs typeface="Calibri Light"/>
              </a:rPr>
              <a:t>students</a:t>
            </a:r>
          </a:p>
        </p:txBody>
      </p:sp>
      <p:sp>
        <p:nvSpPr>
          <p:cNvPr id="15" name="Title 1">
            <a:extLst>
              <a:ext uri="{FF2B5EF4-FFF2-40B4-BE49-F238E27FC236}">
                <a16:creationId xmlns:a16="http://schemas.microsoft.com/office/drawing/2014/main" id="{F4E810AE-DA6D-4FEE-A90D-DCA699F1FC5E}"/>
              </a:ext>
            </a:extLst>
          </p:cNvPr>
          <p:cNvSpPr txBox="1">
            <a:spLocks/>
          </p:cNvSpPr>
          <p:nvPr/>
        </p:nvSpPr>
        <p:spPr>
          <a:xfrm>
            <a:off x="976222" y="5765261"/>
            <a:ext cx="3197524" cy="6498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cs typeface="Calibri Light"/>
              </a:rPr>
              <a:t>Regular audience</a:t>
            </a:r>
          </a:p>
        </p:txBody>
      </p:sp>
      <p:sp>
        <p:nvSpPr>
          <p:cNvPr id="17" name="Title 1">
            <a:extLst>
              <a:ext uri="{FF2B5EF4-FFF2-40B4-BE49-F238E27FC236}">
                <a16:creationId xmlns:a16="http://schemas.microsoft.com/office/drawing/2014/main" id="{20C78692-2E54-404C-BAB5-29801B8FDAEB}"/>
              </a:ext>
            </a:extLst>
          </p:cNvPr>
          <p:cNvSpPr txBox="1">
            <a:spLocks/>
          </p:cNvSpPr>
          <p:nvPr/>
        </p:nvSpPr>
        <p:spPr>
          <a:xfrm>
            <a:off x="384572" y="1023"/>
            <a:ext cx="11385754" cy="854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cs typeface="Calibri Light"/>
              </a:rPr>
              <a:t>Problem Statement:</a:t>
            </a:r>
          </a:p>
        </p:txBody>
      </p:sp>
      <p:pic>
        <p:nvPicPr>
          <p:cNvPr id="18" name="Picture 18" descr="A close up of a logo&#10;&#10;Description generated with very high confidence">
            <a:extLst>
              <a:ext uri="{FF2B5EF4-FFF2-40B4-BE49-F238E27FC236}">
                <a16:creationId xmlns:a16="http://schemas.microsoft.com/office/drawing/2014/main" id="{AB4C0E67-EB6C-4646-8CBE-86E50DEF673D}"/>
              </a:ext>
            </a:extLst>
          </p:cNvPr>
          <p:cNvPicPr>
            <a:picLocks noChangeAspect="1"/>
          </p:cNvPicPr>
          <p:nvPr/>
        </p:nvPicPr>
        <p:blipFill>
          <a:blip r:embed="rId4"/>
          <a:stretch>
            <a:fillRect/>
          </a:stretch>
        </p:blipFill>
        <p:spPr>
          <a:xfrm>
            <a:off x="6082163" y="1919917"/>
            <a:ext cx="2788129" cy="2773752"/>
          </a:xfrm>
          <a:prstGeom prst="rect">
            <a:avLst/>
          </a:prstGeom>
        </p:spPr>
      </p:pic>
      <p:pic>
        <p:nvPicPr>
          <p:cNvPr id="21" name="Picture 20">
            <a:extLst>
              <a:ext uri="{FF2B5EF4-FFF2-40B4-BE49-F238E27FC236}">
                <a16:creationId xmlns:a16="http://schemas.microsoft.com/office/drawing/2014/main" id="{F88A7308-FD03-44B4-A6CC-C1DEBC6C1E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13700" y="2429813"/>
            <a:ext cx="1509007" cy="1509007"/>
          </a:xfrm>
          <a:prstGeom prst="rect">
            <a:avLst/>
          </a:prstGeom>
        </p:spPr>
      </p:pic>
      <p:sp>
        <p:nvSpPr>
          <p:cNvPr id="22" name="Arrow: Down 21">
            <a:extLst>
              <a:ext uri="{FF2B5EF4-FFF2-40B4-BE49-F238E27FC236}">
                <a16:creationId xmlns:a16="http://schemas.microsoft.com/office/drawing/2014/main" id="{7D76B425-8540-4C83-8EF5-2B60DC78E430}"/>
              </a:ext>
            </a:extLst>
          </p:cNvPr>
          <p:cNvSpPr/>
          <p:nvPr/>
        </p:nvSpPr>
        <p:spPr>
          <a:xfrm rot="-5400000">
            <a:off x="9442095" y="2512578"/>
            <a:ext cx="254595" cy="1510371"/>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6CAC4E5-7B3E-4680-B9C8-4253D12F02B5}"/>
              </a:ext>
            </a:extLst>
          </p:cNvPr>
          <p:cNvSpPr txBox="1"/>
          <p:nvPr/>
        </p:nvSpPr>
        <p:spPr>
          <a:xfrm>
            <a:off x="10073976" y="3938821"/>
            <a:ext cx="1988457" cy="461665"/>
          </a:xfrm>
          <a:prstGeom prst="rect">
            <a:avLst/>
          </a:prstGeom>
          <a:noFill/>
        </p:spPr>
        <p:txBody>
          <a:bodyPr wrap="square" rtlCol="0">
            <a:spAutoFit/>
          </a:bodyPr>
          <a:lstStyle/>
          <a:p>
            <a:pPr algn="ctr"/>
            <a:r>
              <a:rPr lang="en-US" sz="2400" b="1" i="1" dirty="0"/>
              <a:t>Google Forms</a:t>
            </a:r>
          </a:p>
        </p:txBody>
      </p:sp>
      <p:sp>
        <p:nvSpPr>
          <p:cNvPr id="3" name="Rectangle 2">
            <a:extLst>
              <a:ext uri="{FF2B5EF4-FFF2-40B4-BE49-F238E27FC236}">
                <a16:creationId xmlns:a16="http://schemas.microsoft.com/office/drawing/2014/main" id="{7DCDFF4C-BB53-4C4A-B4DE-AF8E06A231E5}"/>
              </a:ext>
            </a:extLst>
          </p:cNvPr>
          <p:cNvSpPr/>
          <p:nvPr/>
        </p:nvSpPr>
        <p:spPr>
          <a:xfrm>
            <a:off x="1686119" y="6352143"/>
            <a:ext cx="1777730" cy="369332"/>
          </a:xfrm>
          <a:prstGeom prst="rect">
            <a:avLst/>
          </a:prstGeom>
        </p:spPr>
        <p:txBody>
          <a:bodyPr wrap="none">
            <a:spAutoFit/>
          </a:bodyPr>
          <a:lstStyle/>
          <a:p>
            <a:pPr algn="ctr"/>
            <a:r>
              <a:rPr lang="en-US" err="1">
                <a:cs typeface="Calibri"/>
              </a:rPr>
              <a:t>Supraja</a:t>
            </a:r>
            <a:r>
              <a:rPr lang="en-US">
                <a:cs typeface="Calibri"/>
              </a:rPr>
              <a:t> </a:t>
            </a:r>
            <a:r>
              <a:rPr lang="en-US" err="1">
                <a:cs typeface="Calibri"/>
              </a:rPr>
              <a:t>Kumbam</a:t>
            </a:r>
            <a:endParaRPr lang="en-US"/>
          </a:p>
        </p:txBody>
      </p:sp>
    </p:spTree>
    <p:extLst>
      <p:ext uri="{BB962C8B-B14F-4D97-AF65-F5344CB8AC3E}">
        <p14:creationId xmlns:p14="http://schemas.microsoft.com/office/powerpoint/2010/main" val="179889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5" grpId="0"/>
      <p:bldP spid="22"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D48C-9343-490A-9847-9F34DBF97516}"/>
              </a:ext>
            </a:extLst>
          </p:cNvPr>
          <p:cNvSpPr>
            <a:spLocks noGrp="1"/>
          </p:cNvSpPr>
          <p:nvPr>
            <p:ph type="title"/>
          </p:nvPr>
        </p:nvSpPr>
        <p:spPr>
          <a:xfrm>
            <a:off x="427704" y="691136"/>
            <a:ext cx="11385754" cy="854075"/>
          </a:xfrm>
        </p:spPr>
        <p:txBody>
          <a:bodyPr/>
          <a:lstStyle/>
          <a:p>
            <a:r>
              <a:rPr lang="en-US" b="1">
                <a:cs typeface="Calibri Light"/>
              </a:rPr>
              <a:t>Problem Statement:</a:t>
            </a:r>
          </a:p>
        </p:txBody>
      </p:sp>
      <p:pic>
        <p:nvPicPr>
          <p:cNvPr id="23" name="Content Placeholder 22">
            <a:extLst>
              <a:ext uri="{FF2B5EF4-FFF2-40B4-BE49-F238E27FC236}">
                <a16:creationId xmlns:a16="http://schemas.microsoft.com/office/drawing/2014/main" id="{4FF1666B-B49A-4649-87C4-1182DE43903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537" r="-1" b="13200"/>
          <a:stretch/>
        </p:blipFill>
        <p:spPr>
          <a:xfrm>
            <a:off x="8875486" y="2563859"/>
            <a:ext cx="3093580" cy="1908920"/>
          </a:xfrm>
        </p:spPr>
      </p:pic>
      <p:pic>
        <p:nvPicPr>
          <p:cNvPr id="27" name="Picture 26">
            <a:extLst>
              <a:ext uri="{FF2B5EF4-FFF2-40B4-BE49-F238E27FC236}">
                <a16:creationId xmlns:a16="http://schemas.microsoft.com/office/drawing/2014/main" id="{48EC3C3E-36E3-4FBD-9B01-3460C1B79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202" y="4088278"/>
            <a:ext cx="2227729" cy="2227729"/>
          </a:xfrm>
          <a:prstGeom prst="rect">
            <a:avLst/>
          </a:prstGeom>
        </p:spPr>
      </p:pic>
      <p:pic>
        <p:nvPicPr>
          <p:cNvPr id="33" name="Picture 32">
            <a:extLst>
              <a:ext uri="{FF2B5EF4-FFF2-40B4-BE49-F238E27FC236}">
                <a16:creationId xmlns:a16="http://schemas.microsoft.com/office/drawing/2014/main" id="{A3390E33-4347-4721-994E-38FAE21A97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626" y="2072058"/>
            <a:ext cx="2601686" cy="2601686"/>
          </a:xfrm>
          <a:prstGeom prst="rect">
            <a:avLst/>
          </a:prstGeom>
        </p:spPr>
      </p:pic>
      <p:sp>
        <p:nvSpPr>
          <p:cNvPr id="34" name="TextBox 33">
            <a:extLst>
              <a:ext uri="{FF2B5EF4-FFF2-40B4-BE49-F238E27FC236}">
                <a16:creationId xmlns:a16="http://schemas.microsoft.com/office/drawing/2014/main" id="{2245A2CD-B2FC-49A9-8015-448BA179BC5A}"/>
              </a:ext>
            </a:extLst>
          </p:cNvPr>
          <p:cNvSpPr txBox="1"/>
          <p:nvPr/>
        </p:nvSpPr>
        <p:spPr>
          <a:xfrm>
            <a:off x="1016240" y="4700819"/>
            <a:ext cx="1988457" cy="461665"/>
          </a:xfrm>
          <a:prstGeom prst="rect">
            <a:avLst/>
          </a:prstGeom>
          <a:noFill/>
        </p:spPr>
        <p:txBody>
          <a:bodyPr wrap="square" rtlCol="0">
            <a:spAutoFit/>
          </a:bodyPr>
          <a:lstStyle/>
          <a:p>
            <a:pPr algn="ctr"/>
            <a:r>
              <a:rPr lang="en-US" sz="2400" b="1" i="1"/>
              <a:t>Google Forms</a:t>
            </a:r>
          </a:p>
        </p:txBody>
      </p:sp>
      <p:sp>
        <p:nvSpPr>
          <p:cNvPr id="35" name="Arrow: Right 34">
            <a:extLst>
              <a:ext uri="{FF2B5EF4-FFF2-40B4-BE49-F238E27FC236}">
                <a16:creationId xmlns:a16="http://schemas.microsoft.com/office/drawing/2014/main" id="{DE621B1B-D03F-410B-9F47-0967C02F44A9}"/>
              </a:ext>
            </a:extLst>
          </p:cNvPr>
          <p:cNvSpPr/>
          <p:nvPr/>
        </p:nvSpPr>
        <p:spPr>
          <a:xfrm>
            <a:off x="3117535" y="3501230"/>
            <a:ext cx="1577090" cy="39174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EFAD0E99-3D2B-4795-B1F8-832E932BAD0F}"/>
              </a:ext>
            </a:extLst>
          </p:cNvPr>
          <p:cNvSpPr/>
          <p:nvPr/>
        </p:nvSpPr>
        <p:spPr>
          <a:xfrm rot="-60000">
            <a:off x="7006897" y="3517489"/>
            <a:ext cx="1866575" cy="385109"/>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4" name="Slide Number Placeholder 43">
            <a:extLst>
              <a:ext uri="{FF2B5EF4-FFF2-40B4-BE49-F238E27FC236}">
                <a16:creationId xmlns:a16="http://schemas.microsoft.com/office/drawing/2014/main" id="{E9840C7A-CFBF-4307-901C-FA11CCA7EBCB}"/>
              </a:ext>
            </a:extLst>
          </p:cNvPr>
          <p:cNvSpPr>
            <a:spLocks noGrp="1"/>
          </p:cNvSpPr>
          <p:nvPr>
            <p:ph type="sldNum" sz="quarter" idx="12"/>
          </p:nvPr>
        </p:nvSpPr>
        <p:spPr/>
        <p:txBody>
          <a:bodyPr/>
          <a:lstStyle/>
          <a:p>
            <a:fld id="{E646F01A-99B6-407D-AC36-D8F996900DD0}" type="slidenum">
              <a:rPr lang="en-US" sz="2000" smtClean="0"/>
              <a:t>4</a:t>
            </a:fld>
            <a:endParaRPr lang="en-US" sz="2000"/>
          </a:p>
        </p:txBody>
      </p:sp>
      <p:sp>
        <p:nvSpPr>
          <p:cNvPr id="10" name="TextBox 9">
            <a:extLst>
              <a:ext uri="{FF2B5EF4-FFF2-40B4-BE49-F238E27FC236}">
                <a16:creationId xmlns:a16="http://schemas.microsoft.com/office/drawing/2014/main" id="{AD943EC9-AE4C-453C-8C56-E5BFCE1792E8}"/>
              </a:ext>
            </a:extLst>
          </p:cNvPr>
          <p:cNvSpPr txBox="1"/>
          <p:nvPr/>
        </p:nvSpPr>
        <p:spPr>
          <a:xfrm>
            <a:off x="381000" y="6370320"/>
            <a:ext cx="3409337" cy="365760"/>
          </a:xfrm>
          <a:prstGeom prst="rect">
            <a:avLst/>
          </a:prstGeom>
          <a:noFill/>
        </p:spPr>
        <p:txBody>
          <a:bodyPr wrap="square" rtlCol="0">
            <a:spAutoFit/>
          </a:bodyPr>
          <a:lstStyle/>
          <a:p>
            <a:pPr algn="ctr"/>
            <a:r>
              <a:rPr lang="en-US">
                <a:cs typeface="Calibri"/>
              </a:rPr>
              <a:t>Supraja Kumbam</a:t>
            </a:r>
            <a:endParaRPr lang="en-US"/>
          </a:p>
        </p:txBody>
      </p:sp>
      <p:pic>
        <p:nvPicPr>
          <p:cNvPr id="45" name="Picture 44">
            <a:extLst>
              <a:ext uri="{FF2B5EF4-FFF2-40B4-BE49-F238E27FC236}">
                <a16:creationId xmlns:a16="http://schemas.microsoft.com/office/drawing/2014/main" id="{3FA92049-3362-4A46-AA63-A6EA0DBD1F46}"/>
              </a:ext>
            </a:extLst>
          </p:cNvPr>
          <p:cNvPicPr>
            <a:picLocks noChangeAspect="1"/>
          </p:cNvPicPr>
          <p:nvPr/>
        </p:nvPicPr>
        <p:blipFill>
          <a:blip r:embed="rId6"/>
          <a:stretch>
            <a:fillRect/>
          </a:stretch>
        </p:blipFill>
        <p:spPr>
          <a:xfrm>
            <a:off x="5050001" y="1740511"/>
            <a:ext cx="1672099" cy="1672099"/>
          </a:xfrm>
          <a:prstGeom prst="rect">
            <a:avLst/>
          </a:prstGeom>
        </p:spPr>
      </p:pic>
      <p:sp>
        <p:nvSpPr>
          <p:cNvPr id="46" name="TextBox 45">
            <a:extLst>
              <a:ext uri="{FF2B5EF4-FFF2-40B4-BE49-F238E27FC236}">
                <a16:creationId xmlns:a16="http://schemas.microsoft.com/office/drawing/2014/main" id="{F42C9279-2089-437D-AD54-BF6858E12D12}"/>
              </a:ext>
            </a:extLst>
          </p:cNvPr>
          <p:cNvSpPr txBox="1"/>
          <p:nvPr/>
        </p:nvSpPr>
        <p:spPr>
          <a:xfrm>
            <a:off x="5602184" y="3373938"/>
            <a:ext cx="638628" cy="646331"/>
          </a:xfrm>
          <a:prstGeom prst="rect">
            <a:avLst/>
          </a:prstGeom>
          <a:noFill/>
        </p:spPr>
        <p:txBody>
          <a:bodyPr wrap="square" rtlCol="0">
            <a:spAutoFit/>
          </a:bodyPr>
          <a:lstStyle/>
          <a:p>
            <a:pPr algn="ctr"/>
            <a:r>
              <a:rPr lang="en-US" sz="3600"/>
              <a:t>+</a:t>
            </a:r>
          </a:p>
        </p:txBody>
      </p:sp>
      <p:pic>
        <p:nvPicPr>
          <p:cNvPr id="5" name="Picture 4">
            <a:extLst>
              <a:ext uri="{FF2B5EF4-FFF2-40B4-BE49-F238E27FC236}">
                <a16:creationId xmlns:a16="http://schemas.microsoft.com/office/drawing/2014/main" id="{A7A60163-CE5E-4142-B543-3F0016BFA0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4905" y="2627622"/>
            <a:ext cx="873608" cy="873608"/>
          </a:xfrm>
          <a:prstGeom prst="rect">
            <a:avLst/>
          </a:prstGeom>
        </p:spPr>
      </p:pic>
      <p:sp>
        <p:nvSpPr>
          <p:cNvPr id="3" name="TextBox 2">
            <a:extLst>
              <a:ext uri="{FF2B5EF4-FFF2-40B4-BE49-F238E27FC236}">
                <a16:creationId xmlns:a16="http://schemas.microsoft.com/office/drawing/2014/main" id="{003B4E7E-4566-48B6-AFD8-0CDDAADAF47C}"/>
              </a:ext>
            </a:extLst>
          </p:cNvPr>
          <p:cNvSpPr txBox="1"/>
          <p:nvPr/>
        </p:nvSpPr>
        <p:spPr>
          <a:xfrm>
            <a:off x="6847695" y="2164653"/>
            <a:ext cx="1988457" cy="461665"/>
          </a:xfrm>
          <a:prstGeom prst="rect">
            <a:avLst/>
          </a:prstGeom>
          <a:noFill/>
        </p:spPr>
        <p:txBody>
          <a:bodyPr wrap="square" rtlCol="0" anchor="t">
            <a:spAutoFit/>
          </a:bodyPr>
          <a:lstStyle/>
          <a:p>
            <a:pPr algn="ctr"/>
            <a:r>
              <a:rPr lang="en-US" sz="2400" b="1" i="1"/>
              <a:t>Mails</a:t>
            </a:r>
            <a:endParaRPr lang="en-US"/>
          </a:p>
        </p:txBody>
      </p:sp>
      <p:sp>
        <p:nvSpPr>
          <p:cNvPr id="4" name="TextBox 3">
            <a:extLst>
              <a:ext uri="{FF2B5EF4-FFF2-40B4-BE49-F238E27FC236}">
                <a16:creationId xmlns:a16="http://schemas.microsoft.com/office/drawing/2014/main" id="{794454EC-ED05-4F2E-8894-C44F03D3B00A}"/>
              </a:ext>
            </a:extLst>
          </p:cNvPr>
          <p:cNvSpPr txBox="1"/>
          <p:nvPr/>
        </p:nvSpPr>
        <p:spPr>
          <a:xfrm>
            <a:off x="4972886" y="1368147"/>
            <a:ext cx="1988457" cy="461665"/>
          </a:xfrm>
          <a:prstGeom prst="rect">
            <a:avLst/>
          </a:prstGeom>
          <a:noFill/>
        </p:spPr>
        <p:txBody>
          <a:bodyPr wrap="square" rtlCol="0" anchor="t">
            <a:spAutoFit/>
          </a:bodyPr>
          <a:lstStyle/>
          <a:p>
            <a:pPr algn="ctr"/>
            <a:r>
              <a:rPr lang="en-US" sz="2400" b="1" i="1"/>
              <a:t>Excel</a:t>
            </a:r>
            <a:r>
              <a:rPr lang="en-US" sz="2400" b="1" i="1">
                <a:cs typeface="Calibri"/>
              </a:rPr>
              <a:t> file</a:t>
            </a:r>
            <a:endParaRPr lang="en-US"/>
          </a:p>
        </p:txBody>
      </p:sp>
      <p:sp>
        <p:nvSpPr>
          <p:cNvPr id="7" name="TextBox 6">
            <a:extLst>
              <a:ext uri="{FF2B5EF4-FFF2-40B4-BE49-F238E27FC236}">
                <a16:creationId xmlns:a16="http://schemas.microsoft.com/office/drawing/2014/main" id="{F4ED8EF0-E920-448D-BE89-934109D63467}"/>
              </a:ext>
            </a:extLst>
          </p:cNvPr>
          <p:cNvSpPr txBox="1"/>
          <p:nvPr/>
        </p:nvSpPr>
        <p:spPr>
          <a:xfrm>
            <a:off x="4852115" y="6279453"/>
            <a:ext cx="1988457" cy="461665"/>
          </a:xfrm>
          <a:prstGeom prst="rect">
            <a:avLst/>
          </a:prstGeom>
          <a:noFill/>
        </p:spPr>
        <p:txBody>
          <a:bodyPr wrap="square" rtlCol="0" anchor="t">
            <a:spAutoFit/>
          </a:bodyPr>
          <a:lstStyle/>
          <a:p>
            <a:pPr algn="ctr"/>
            <a:r>
              <a:rPr lang="en-US" sz="2400" b="1" i="1">
                <a:cs typeface="Calibri"/>
              </a:rPr>
              <a:t>Documents</a:t>
            </a:r>
          </a:p>
        </p:txBody>
      </p:sp>
    </p:spTree>
    <p:extLst>
      <p:ext uri="{BB962C8B-B14F-4D97-AF65-F5344CB8AC3E}">
        <p14:creationId xmlns:p14="http://schemas.microsoft.com/office/powerpoint/2010/main" val="106454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6" grpId="0" animBg="1"/>
      <p:bldP spid="46" grpId="0"/>
      <p:bldP spid="3" grpId="0"/>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71D2-9EE4-4320-8DAD-1B61D56C4D16}"/>
              </a:ext>
            </a:extLst>
          </p:cNvPr>
          <p:cNvSpPr>
            <a:spLocks noGrp="1"/>
          </p:cNvSpPr>
          <p:nvPr>
            <p:ph type="title"/>
          </p:nvPr>
        </p:nvSpPr>
        <p:spPr>
          <a:xfrm>
            <a:off x="290287" y="365126"/>
            <a:ext cx="11408228" cy="999218"/>
          </a:xfrm>
        </p:spPr>
        <p:txBody>
          <a:bodyPr/>
          <a:lstStyle/>
          <a:p>
            <a:r>
              <a:rPr lang="en-US" b="1" dirty="0">
                <a:cs typeface="Calibri Light"/>
              </a:rPr>
              <a:t>Proposed Solution:</a:t>
            </a:r>
          </a:p>
        </p:txBody>
      </p:sp>
      <p:pic>
        <p:nvPicPr>
          <p:cNvPr id="5" name="Content Placeholder 4">
            <a:extLst>
              <a:ext uri="{FF2B5EF4-FFF2-40B4-BE49-F238E27FC236}">
                <a16:creationId xmlns:a16="http://schemas.microsoft.com/office/drawing/2014/main" id="{EBBCBA7E-E708-4F67-8B4E-61E592C74B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1592" y="1160311"/>
            <a:ext cx="2025617" cy="2025617"/>
          </a:xfrm>
        </p:spPr>
      </p:pic>
      <p:pic>
        <p:nvPicPr>
          <p:cNvPr id="7" name="Picture 6">
            <a:extLst>
              <a:ext uri="{FF2B5EF4-FFF2-40B4-BE49-F238E27FC236}">
                <a16:creationId xmlns:a16="http://schemas.microsoft.com/office/drawing/2014/main" id="{546F1567-21EB-462B-9B71-B72CF13CD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07" y="3719978"/>
            <a:ext cx="3088887" cy="1912168"/>
          </a:xfrm>
          <a:prstGeom prst="rect">
            <a:avLst/>
          </a:prstGeom>
        </p:spPr>
      </p:pic>
      <p:pic>
        <p:nvPicPr>
          <p:cNvPr id="11" name="Picture 10">
            <a:extLst>
              <a:ext uri="{FF2B5EF4-FFF2-40B4-BE49-F238E27FC236}">
                <a16:creationId xmlns:a16="http://schemas.microsoft.com/office/drawing/2014/main" id="{CE8FB606-5CA0-4677-B87E-4DACDEE1AF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3979" y="3711489"/>
            <a:ext cx="2849702" cy="1920657"/>
          </a:xfrm>
          <a:prstGeom prst="rect">
            <a:avLst/>
          </a:prstGeom>
        </p:spPr>
      </p:pic>
      <p:pic>
        <p:nvPicPr>
          <p:cNvPr id="13" name="Picture 12">
            <a:extLst>
              <a:ext uri="{FF2B5EF4-FFF2-40B4-BE49-F238E27FC236}">
                <a16:creationId xmlns:a16="http://schemas.microsoft.com/office/drawing/2014/main" id="{9110BC09-703D-459E-A057-32F07A873C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2196" y="3622584"/>
            <a:ext cx="3957403" cy="2009562"/>
          </a:xfrm>
          <a:prstGeom prst="rect">
            <a:avLst/>
          </a:prstGeom>
        </p:spPr>
      </p:pic>
      <p:sp>
        <p:nvSpPr>
          <p:cNvPr id="15" name="Arrow: Right 14">
            <a:extLst>
              <a:ext uri="{FF2B5EF4-FFF2-40B4-BE49-F238E27FC236}">
                <a16:creationId xmlns:a16="http://schemas.microsoft.com/office/drawing/2014/main" id="{4FFEAECD-AC2C-4590-925E-3E91220642F5}"/>
              </a:ext>
            </a:extLst>
          </p:cNvPr>
          <p:cNvSpPr/>
          <p:nvPr/>
        </p:nvSpPr>
        <p:spPr>
          <a:xfrm>
            <a:off x="8229599" y="4871803"/>
            <a:ext cx="944380" cy="269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DC4953CC-6599-43BC-B121-E5A79AC67A3F}"/>
              </a:ext>
            </a:extLst>
          </p:cNvPr>
          <p:cNvSpPr/>
          <p:nvPr/>
        </p:nvSpPr>
        <p:spPr>
          <a:xfrm rot="16200000">
            <a:off x="5980231" y="3048506"/>
            <a:ext cx="472190" cy="338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71ADF9F8-4FBD-424D-95A6-9397DC313926}"/>
              </a:ext>
            </a:extLst>
          </p:cNvPr>
          <p:cNvSpPr/>
          <p:nvPr/>
        </p:nvSpPr>
        <p:spPr>
          <a:xfrm rot="10800000">
            <a:off x="3171332" y="4871802"/>
            <a:ext cx="944380" cy="269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90AEA03-D964-4353-B94C-A8EA27F8835A}"/>
              </a:ext>
            </a:extLst>
          </p:cNvPr>
          <p:cNvSpPr txBox="1"/>
          <p:nvPr/>
        </p:nvSpPr>
        <p:spPr>
          <a:xfrm>
            <a:off x="883964" y="5813790"/>
            <a:ext cx="3231748" cy="461665"/>
          </a:xfrm>
          <a:prstGeom prst="rect">
            <a:avLst/>
          </a:prstGeom>
          <a:noFill/>
        </p:spPr>
        <p:txBody>
          <a:bodyPr wrap="square" rtlCol="0">
            <a:spAutoFit/>
          </a:bodyPr>
          <a:lstStyle/>
          <a:p>
            <a:r>
              <a:rPr lang="en-US" sz="2400" b="1" dirty="0"/>
              <a:t>Customized Reports</a:t>
            </a:r>
          </a:p>
        </p:txBody>
      </p:sp>
      <p:sp>
        <p:nvSpPr>
          <p:cNvPr id="21" name="TextBox 20">
            <a:extLst>
              <a:ext uri="{FF2B5EF4-FFF2-40B4-BE49-F238E27FC236}">
                <a16:creationId xmlns:a16="http://schemas.microsoft.com/office/drawing/2014/main" id="{687889C8-0714-4165-8D0F-6684747D13B1}"/>
              </a:ext>
            </a:extLst>
          </p:cNvPr>
          <p:cNvSpPr txBox="1"/>
          <p:nvPr/>
        </p:nvSpPr>
        <p:spPr>
          <a:xfrm>
            <a:off x="4981592" y="5910908"/>
            <a:ext cx="2663392" cy="461665"/>
          </a:xfrm>
          <a:prstGeom prst="rect">
            <a:avLst/>
          </a:prstGeom>
          <a:noFill/>
        </p:spPr>
        <p:txBody>
          <a:bodyPr wrap="square" rtlCol="0">
            <a:spAutoFit/>
          </a:bodyPr>
          <a:lstStyle/>
          <a:p>
            <a:pPr algn="ctr"/>
            <a:r>
              <a:rPr lang="en-US" sz="2400" b="1" dirty="0"/>
              <a:t>Web Application</a:t>
            </a:r>
          </a:p>
        </p:txBody>
      </p:sp>
      <p:sp>
        <p:nvSpPr>
          <p:cNvPr id="22" name="TextBox 21">
            <a:extLst>
              <a:ext uri="{FF2B5EF4-FFF2-40B4-BE49-F238E27FC236}">
                <a16:creationId xmlns:a16="http://schemas.microsoft.com/office/drawing/2014/main" id="{6AE9CBC5-3FEB-401E-B391-6CA4B5E6D37D}"/>
              </a:ext>
            </a:extLst>
          </p:cNvPr>
          <p:cNvSpPr txBox="1"/>
          <p:nvPr/>
        </p:nvSpPr>
        <p:spPr>
          <a:xfrm>
            <a:off x="9576405" y="5761487"/>
            <a:ext cx="2044849" cy="461665"/>
          </a:xfrm>
          <a:prstGeom prst="rect">
            <a:avLst/>
          </a:prstGeom>
          <a:noFill/>
        </p:spPr>
        <p:txBody>
          <a:bodyPr wrap="square" rtlCol="0">
            <a:spAutoFit/>
          </a:bodyPr>
          <a:lstStyle/>
          <a:p>
            <a:pPr algn="ctr"/>
            <a:r>
              <a:rPr lang="en-US" sz="2400" b="1" dirty="0"/>
              <a:t>Dashboard</a:t>
            </a:r>
          </a:p>
        </p:txBody>
      </p:sp>
      <p:sp>
        <p:nvSpPr>
          <p:cNvPr id="23" name="TextBox 22">
            <a:extLst>
              <a:ext uri="{FF2B5EF4-FFF2-40B4-BE49-F238E27FC236}">
                <a16:creationId xmlns:a16="http://schemas.microsoft.com/office/drawing/2014/main" id="{CA013F7E-6842-4309-A84C-45E710D6A180}"/>
              </a:ext>
            </a:extLst>
          </p:cNvPr>
          <p:cNvSpPr txBox="1"/>
          <p:nvPr/>
        </p:nvSpPr>
        <p:spPr>
          <a:xfrm>
            <a:off x="7007209" y="2150793"/>
            <a:ext cx="2687523" cy="461665"/>
          </a:xfrm>
          <a:prstGeom prst="rect">
            <a:avLst/>
          </a:prstGeom>
          <a:noFill/>
        </p:spPr>
        <p:txBody>
          <a:bodyPr wrap="square" rtlCol="0">
            <a:spAutoFit/>
          </a:bodyPr>
          <a:lstStyle/>
          <a:p>
            <a:r>
              <a:rPr lang="en-US" sz="2400" b="1" dirty="0"/>
              <a:t>Automatic Emails</a:t>
            </a:r>
          </a:p>
        </p:txBody>
      </p:sp>
      <p:sp>
        <p:nvSpPr>
          <p:cNvPr id="25" name="Slide Number Placeholder 24">
            <a:extLst>
              <a:ext uri="{FF2B5EF4-FFF2-40B4-BE49-F238E27FC236}">
                <a16:creationId xmlns:a16="http://schemas.microsoft.com/office/drawing/2014/main" id="{87EF23B2-0603-4E46-9CF3-74E92C7C4573}"/>
              </a:ext>
            </a:extLst>
          </p:cNvPr>
          <p:cNvSpPr>
            <a:spLocks noGrp="1"/>
          </p:cNvSpPr>
          <p:nvPr>
            <p:ph type="sldNum" sz="quarter" idx="12"/>
          </p:nvPr>
        </p:nvSpPr>
        <p:spPr/>
        <p:txBody>
          <a:bodyPr/>
          <a:lstStyle/>
          <a:p>
            <a:fld id="{E646F01A-99B6-407D-AC36-D8F996900DD0}" type="slidenum">
              <a:rPr lang="en-US" sz="2000" smtClean="0"/>
              <a:t>5</a:t>
            </a:fld>
            <a:endParaRPr lang="en-US" sz="2000" dirty="0"/>
          </a:p>
        </p:txBody>
      </p:sp>
      <p:sp>
        <p:nvSpPr>
          <p:cNvPr id="18" name="TextBox 17">
            <a:extLst>
              <a:ext uri="{FF2B5EF4-FFF2-40B4-BE49-F238E27FC236}">
                <a16:creationId xmlns:a16="http://schemas.microsoft.com/office/drawing/2014/main" id="{D1D69A54-C835-4B3F-80BA-DE5D7B96F699}"/>
              </a:ext>
            </a:extLst>
          </p:cNvPr>
          <p:cNvSpPr txBox="1"/>
          <p:nvPr/>
        </p:nvSpPr>
        <p:spPr>
          <a:xfrm>
            <a:off x="381000" y="6370320"/>
            <a:ext cx="3409337" cy="365760"/>
          </a:xfrm>
          <a:prstGeom prst="rect">
            <a:avLst/>
          </a:prstGeom>
          <a:noFill/>
        </p:spPr>
        <p:txBody>
          <a:bodyPr wrap="square" rtlCol="0">
            <a:spAutoFit/>
          </a:bodyPr>
          <a:lstStyle/>
          <a:p>
            <a:pPr algn="ctr"/>
            <a:r>
              <a:rPr lang="en-US">
                <a:cs typeface="Calibri"/>
              </a:rPr>
              <a:t>Supraja Kumbam</a:t>
            </a:r>
            <a:endParaRPr lang="en-US" dirty="0"/>
          </a:p>
        </p:txBody>
      </p:sp>
    </p:spTree>
    <p:extLst>
      <p:ext uri="{BB962C8B-B14F-4D97-AF65-F5344CB8AC3E}">
        <p14:creationId xmlns:p14="http://schemas.microsoft.com/office/powerpoint/2010/main" val="417461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0"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8C0C-DFD2-4275-B6D3-B8FF1D7EDF5A}"/>
              </a:ext>
            </a:extLst>
          </p:cNvPr>
          <p:cNvSpPr>
            <a:spLocks noGrp="1"/>
          </p:cNvSpPr>
          <p:nvPr>
            <p:ph type="title"/>
          </p:nvPr>
        </p:nvSpPr>
        <p:spPr>
          <a:xfrm>
            <a:off x="234352" y="120711"/>
            <a:ext cx="11119448" cy="996890"/>
          </a:xfrm>
        </p:spPr>
        <p:txBody>
          <a:bodyPr/>
          <a:lstStyle/>
          <a:p>
            <a:r>
              <a:rPr lang="en-US" b="1" dirty="0">
                <a:cs typeface="Calibri Light"/>
              </a:rPr>
              <a:t>Project Requirements:</a:t>
            </a:r>
          </a:p>
        </p:txBody>
      </p:sp>
      <p:graphicFrame>
        <p:nvGraphicFramePr>
          <p:cNvPr id="4" name="Table 4">
            <a:extLst>
              <a:ext uri="{FF2B5EF4-FFF2-40B4-BE49-F238E27FC236}">
                <a16:creationId xmlns:a16="http://schemas.microsoft.com/office/drawing/2014/main" id="{428FAC1B-7976-4CE2-8EF9-A9ABA6DADEB2}"/>
              </a:ext>
            </a:extLst>
          </p:cNvPr>
          <p:cNvGraphicFramePr>
            <a:graphicFrameLocks noGrp="1"/>
          </p:cNvGraphicFramePr>
          <p:nvPr>
            <p:ph idx="1"/>
            <p:extLst>
              <p:ext uri="{D42A27DB-BD31-4B8C-83A1-F6EECF244321}">
                <p14:modId xmlns:p14="http://schemas.microsoft.com/office/powerpoint/2010/main" val="2864027819"/>
              </p:ext>
            </p:extLst>
          </p:nvPr>
        </p:nvGraphicFramePr>
        <p:xfrm>
          <a:off x="234352" y="1131979"/>
          <a:ext cx="11475868" cy="5076719"/>
        </p:xfrm>
        <a:graphic>
          <a:graphicData uri="http://schemas.openxmlformats.org/drawingml/2006/table">
            <a:tbl>
              <a:tblPr firstRow="1" bandRow="1">
                <a:tableStyleId>{5940675A-B579-460E-94D1-54222C63F5DA}</a:tableStyleId>
              </a:tblPr>
              <a:tblGrid>
                <a:gridCol w="1331121">
                  <a:extLst>
                    <a:ext uri="{9D8B030D-6E8A-4147-A177-3AD203B41FA5}">
                      <a16:colId xmlns:a16="http://schemas.microsoft.com/office/drawing/2014/main" val="1615584248"/>
                    </a:ext>
                  </a:extLst>
                </a:gridCol>
                <a:gridCol w="6272403">
                  <a:extLst>
                    <a:ext uri="{9D8B030D-6E8A-4147-A177-3AD203B41FA5}">
                      <a16:colId xmlns:a16="http://schemas.microsoft.com/office/drawing/2014/main" val="4092032310"/>
                    </a:ext>
                  </a:extLst>
                </a:gridCol>
                <a:gridCol w="1848355">
                  <a:extLst>
                    <a:ext uri="{9D8B030D-6E8A-4147-A177-3AD203B41FA5}">
                      <a16:colId xmlns:a16="http://schemas.microsoft.com/office/drawing/2014/main" val="1123142763"/>
                    </a:ext>
                  </a:extLst>
                </a:gridCol>
                <a:gridCol w="2023989">
                  <a:extLst>
                    <a:ext uri="{9D8B030D-6E8A-4147-A177-3AD203B41FA5}">
                      <a16:colId xmlns:a16="http://schemas.microsoft.com/office/drawing/2014/main" val="3379771866"/>
                    </a:ext>
                  </a:extLst>
                </a:gridCol>
              </a:tblGrid>
              <a:tr h="745392">
                <a:tc>
                  <a:txBody>
                    <a:bodyPr/>
                    <a:lstStyle/>
                    <a:p>
                      <a:pPr algn="ctr">
                        <a:buNone/>
                      </a:pPr>
                      <a:r>
                        <a:rPr lang="en-US" sz="3200" dirty="0"/>
                        <a:t>S. No.</a:t>
                      </a:r>
                    </a:p>
                  </a:txBody>
                  <a:tcPr anchor="ctr"/>
                </a:tc>
                <a:tc>
                  <a:txBody>
                    <a:bodyPr/>
                    <a:lstStyle/>
                    <a:p>
                      <a:pPr algn="ctr">
                        <a:buNone/>
                      </a:pPr>
                      <a:r>
                        <a:rPr lang="en-US" sz="3200" dirty="0"/>
                        <a:t>Requirements</a:t>
                      </a:r>
                    </a:p>
                  </a:txBody>
                  <a:tcPr anchor="ctr"/>
                </a:tc>
                <a:tc>
                  <a:txBody>
                    <a:bodyPr/>
                    <a:lstStyle/>
                    <a:p>
                      <a:pPr algn="ctr">
                        <a:buNone/>
                      </a:pPr>
                      <a:r>
                        <a:rPr lang="en-US" sz="3200" dirty="0"/>
                        <a:t>Audience</a:t>
                      </a:r>
                    </a:p>
                  </a:txBody>
                  <a:tcPr anchor="ctr"/>
                </a:tc>
                <a:tc>
                  <a:txBody>
                    <a:bodyPr/>
                    <a:lstStyle/>
                    <a:p>
                      <a:pPr algn="ctr">
                        <a:buNone/>
                      </a:pPr>
                      <a:r>
                        <a:rPr lang="en-US" sz="3200" dirty="0"/>
                        <a:t>Admin</a:t>
                      </a:r>
                    </a:p>
                  </a:txBody>
                  <a:tcPr anchor="ctr"/>
                </a:tc>
                <a:extLst>
                  <a:ext uri="{0D108BD9-81ED-4DB2-BD59-A6C34878D82A}">
                    <a16:rowId xmlns:a16="http://schemas.microsoft.com/office/drawing/2014/main" val="2278259513"/>
                  </a:ext>
                </a:extLst>
              </a:tr>
              <a:tr h="684955">
                <a:tc>
                  <a:txBody>
                    <a:bodyPr/>
                    <a:lstStyle/>
                    <a:p>
                      <a:pPr algn="ctr">
                        <a:buNone/>
                      </a:pPr>
                      <a:r>
                        <a:rPr lang="en-US" sz="3200" dirty="0"/>
                        <a:t>  1.  </a:t>
                      </a:r>
                      <a:endParaRPr lang="en-US" sz="3200" b="1" dirty="0"/>
                    </a:p>
                  </a:txBody>
                  <a:tcPr/>
                </a:tc>
                <a:tc>
                  <a:txBody>
                    <a:bodyPr/>
                    <a:lstStyle/>
                    <a:p>
                      <a:pPr algn="l">
                        <a:buNone/>
                      </a:pPr>
                      <a:r>
                        <a:rPr lang="en-US" sz="3200" dirty="0"/>
                        <a:t>Login Feature</a:t>
                      </a:r>
                      <a:endParaRPr lang="en-US" sz="3200" b="1" dirty="0"/>
                    </a:p>
                  </a:txBody>
                  <a:tcPr anchor="ctr"/>
                </a:tc>
                <a:tc>
                  <a:txBody>
                    <a:bodyPr/>
                    <a:lstStyle/>
                    <a:p>
                      <a:pPr algn="ctr">
                        <a:buNone/>
                      </a:pPr>
                      <a:r>
                        <a:rPr lang="en-US" sz="3200" dirty="0">
                          <a:solidFill>
                            <a:srgbClr val="FF0000"/>
                          </a:solidFill>
                        </a:rPr>
                        <a:t>No</a:t>
                      </a:r>
                      <a:endParaRPr lang="en-US" sz="3200" b="1" dirty="0">
                        <a:solidFill>
                          <a:srgbClr val="FF0000"/>
                        </a:solidFill>
                      </a:endParaRPr>
                    </a:p>
                  </a:txBody>
                  <a:tcPr/>
                </a:tc>
                <a:tc>
                  <a:txBody>
                    <a:bodyPr/>
                    <a:lstStyle/>
                    <a:p>
                      <a:pPr algn="ctr">
                        <a:buNone/>
                      </a:pPr>
                      <a:r>
                        <a:rPr lang="en-US" sz="3200" dirty="0">
                          <a:solidFill>
                            <a:srgbClr val="70AD47"/>
                          </a:solidFill>
                        </a:rPr>
                        <a:t>Yes</a:t>
                      </a:r>
                      <a:endParaRPr lang="en-US" sz="3200" b="1" dirty="0">
                        <a:solidFill>
                          <a:srgbClr val="70AD47"/>
                        </a:solidFill>
                      </a:endParaRPr>
                    </a:p>
                  </a:txBody>
                  <a:tcPr/>
                </a:tc>
                <a:extLst>
                  <a:ext uri="{0D108BD9-81ED-4DB2-BD59-A6C34878D82A}">
                    <a16:rowId xmlns:a16="http://schemas.microsoft.com/office/drawing/2014/main" val="3621143901"/>
                  </a:ext>
                </a:extLst>
              </a:tr>
              <a:tr h="745392">
                <a:tc>
                  <a:txBody>
                    <a:bodyPr/>
                    <a:lstStyle/>
                    <a:p>
                      <a:pPr lvl="0" algn="ctr">
                        <a:buNone/>
                      </a:pPr>
                      <a:r>
                        <a:rPr lang="en-US" sz="3200" dirty="0"/>
                        <a:t>2.</a:t>
                      </a:r>
                      <a:endParaRPr lang="en-US" sz="3200" b="1" dirty="0"/>
                    </a:p>
                  </a:txBody>
                  <a:tcPr anchor="ctr"/>
                </a:tc>
                <a:tc>
                  <a:txBody>
                    <a:bodyPr/>
                    <a:lstStyle/>
                    <a:p>
                      <a:pPr lvl="0" algn="l">
                        <a:buNone/>
                      </a:pPr>
                      <a:r>
                        <a:rPr lang="en-US" sz="3200" dirty="0"/>
                        <a:t>Add New Show Functionality</a:t>
                      </a:r>
                      <a:endParaRPr lang="en-US" sz="3200" b="1" dirty="0"/>
                    </a:p>
                  </a:txBody>
                  <a:tcPr anchor="ctr"/>
                </a:tc>
                <a:tc>
                  <a:txBody>
                    <a:bodyPr/>
                    <a:lstStyle/>
                    <a:p>
                      <a:pPr algn="ctr">
                        <a:buNone/>
                      </a:pPr>
                      <a:r>
                        <a:rPr lang="en-US" sz="3200">
                          <a:solidFill>
                            <a:srgbClr val="FF0000"/>
                          </a:solidFill>
                        </a:rPr>
                        <a:t>No</a:t>
                      </a:r>
                      <a:endParaRPr lang="en-US" sz="3200" b="1">
                        <a:solidFill>
                          <a:srgbClr val="FF0000"/>
                        </a:solidFill>
                      </a:endParaRPr>
                    </a:p>
                  </a:txBody>
                  <a:tcPr/>
                </a:tc>
                <a:tc>
                  <a:txBody>
                    <a:bodyPr/>
                    <a:lstStyle/>
                    <a:p>
                      <a:pPr algn="ctr">
                        <a:buNone/>
                      </a:pPr>
                      <a:r>
                        <a:rPr lang="en-US" sz="3200" dirty="0">
                          <a:solidFill>
                            <a:srgbClr val="70AD47"/>
                          </a:solidFill>
                        </a:rPr>
                        <a:t>Yes</a:t>
                      </a:r>
                      <a:endParaRPr lang="en-US" sz="3200" b="1" dirty="0">
                        <a:solidFill>
                          <a:srgbClr val="70AD47"/>
                        </a:solidFill>
                      </a:endParaRPr>
                    </a:p>
                  </a:txBody>
                  <a:tcPr/>
                </a:tc>
                <a:extLst>
                  <a:ext uri="{0D108BD9-81ED-4DB2-BD59-A6C34878D82A}">
                    <a16:rowId xmlns:a16="http://schemas.microsoft.com/office/drawing/2014/main" val="3180463600"/>
                  </a:ext>
                </a:extLst>
              </a:tr>
              <a:tr h="725245">
                <a:tc>
                  <a:txBody>
                    <a:bodyPr/>
                    <a:lstStyle/>
                    <a:p>
                      <a:pPr lvl="0" algn="ctr">
                        <a:buNone/>
                      </a:pPr>
                      <a:r>
                        <a:rPr lang="en-US" sz="3200" dirty="0"/>
                        <a:t>3.</a:t>
                      </a:r>
                      <a:endParaRPr lang="en-US" sz="3200" b="1" dirty="0"/>
                    </a:p>
                  </a:txBody>
                  <a:tcPr anchor="ctr"/>
                </a:tc>
                <a:tc>
                  <a:txBody>
                    <a:bodyPr/>
                    <a:lstStyle/>
                    <a:p>
                      <a:pPr lvl="0" algn="l">
                        <a:buNone/>
                      </a:pPr>
                      <a:r>
                        <a:rPr lang="en-US" sz="3200" dirty="0"/>
                        <a:t>Reserve Tickets For Multiple Shows</a:t>
                      </a:r>
                      <a:endParaRPr lang="en-US" sz="3200" b="1" dirty="0"/>
                    </a:p>
                  </a:txBody>
                  <a:tcPr anchor="ctr"/>
                </a:tc>
                <a:tc>
                  <a:txBody>
                    <a:bodyPr/>
                    <a:lstStyle/>
                    <a:p>
                      <a:pPr algn="ctr">
                        <a:buNone/>
                      </a:pPr>
                      <a:r>
                        <a:rPr lang="en-US" sz="3200">
                          <a:solidFill>
                            <a:srgbClr val="70AD47"/>
                          </a:solidFill>
                        </a:rPr>
                        <a:t>Yes</a:t>
                      </a:r>
                      <a:endParaRPr lang="en-US" sz="3200" b="1">
                        <a:solidFill>
                          <a:srgbClr val="70AD47"/>
                        </a:solidFill>
                      </a:endParaRPr>
                    </a:p>
                  </a:txBody>
                  <a:tcPr/>
                </a:tc>
                <a:tc>
                  <a:txBody>
                    <a:bodyPr/>
                    <a:lstStyle/>
                    <a:p>
                      <a:pPr algn="ctr">
                        <a:buNone/>
                      </a:pPr>
                      <a:r>
                        <a:rPr lang="en-US" sz="3200" dirty="0">
                          <a:solidFill>
                            <a:srgbClr val="70AD47"/>
                          </a:solidFill>
                        </a:rPr>
                        <a:t>Yes</a:t>
                      </a:r>
                      <a:endParaRPr lang="en-US" sz="3200" b="1" dirty="0">
                        <a:solidFill>
                          <a:srgbClr val="70AD47"/>
                        </a:solidFill>
                      </a:endParaRPr>
                    </a:p>
                  </a:txBody>
                  <a:tcPr/>
                </a:tc>
                <a:extLst>
                  <a:ext uri="{0D108BD9-81ED-4DB2-BD59-A6C34878D82A}">
                    <a16:rowId xmlns:a16="http://schemas.microsoft.com/office/drawing/2014/main" val="1873112025"/>
                  </a:ext>
                </a:extLst>
              </a:tr>
              <a:tr h="725245">
                <a:tc>
                  <a:txBody>
                    <a:bodyPr/>
                    <a:lstStyle/>
                    <a:p>
                      <a:pPr lvl="0" algn="ctr">
                        <a:buNone/>
                      </a:pPr>
                      <a:r>
                        <a:rPr lang="en-US" sz="3200" dirty="0"/>
                        <a:t>4.</a:t>
                      </a:r>
                    </a:p>
                  </a:txBody>
                  <a:tcPr anchor="ctr"/>
                </a:tc>
                <a:tc>
                  <a:txBody>
                    <a:bodyPr/>
                    <a:lstStyle/>
                    <a:p>
                      <a:pPr lvl="0" algn="l">
                        <a:buNone/>
                      </a:pPr>
                      <a:r>
                        <a:rPr lang="en-US" sz="3200" dirty="0"/>
                        <a:t>Search Functionality</a:t>
                      </a:r>
                    </a:p>
                  </a:txBody>
                  <a:tcPr anchor="ctr"/>
                </a:tc>
                <a:tc>
                  <a:txBody>
                    <a:bodyPr/>
                    <a:lstStyle/>
                    <a:p>
                      <a:pPr algn="ctr">
                        <a:buNone/>
                      </a:pPr>
                      <a:r>
                        <a:rPr lang="en-US" sz="3200" dirty="0">
                          <a:solidFill>
                            <a:srgbClr val="70AD47"/>
                          </a:solidFill>
                        </a:rPr>
                        <a:t>Yes</a:t>
                      </a:r>
                    </a:p>
                  </a:txBody>
                  <a:tcPr/>
                </a:tc>
                <a:tc>
                  <a:txBody>
                    <a:bodyPr/>
                    <a:lstStyle/>
                    <a:p>
                      <a:pPr algn="ctr">
                        <a:buNone/>
                      </a:pPr>
                      <a:r>
                        <a:rPr lang="en-US" sz="3200" dirty="0">
                          <a:solidFill>
                            <a:srgbClr val="70AD47"/>
                          </a:solidFill>
                        </a:rPr>
                        <a:t>Yes</a:t>
                      </a:r>
                      <a:endParaRPr lang="en-US" sz="3200" dirty="0">
                        <a:solidFill>
                          <a:srgbClr val="FF0000"/>
                        </a:solidFill>
                      </a:endParaRPr>
                    </a:p>
                  </a:txBody>
                  <a:tcPr/>
                </a:tc>
                <a:extLst>
                  <a:ext uri="{0D108BD9-81ED-4DB2-BD59-A6C34878D82A}">
                    <a16:rowId xmlns:a16="http://schemas.microsoft.com/office/drawing/2014/main" val="1775159752"/>
                  </a:ext>
                </a:extLst>
              </a:tr>
              <a:tr h="725245">
                <a:tc>
                  <a:txBody>
                    <a:bodyPr/>
                    <a:lstStyle/>
                    <a:p>
                      <a:pPr lvl="0" algn="ctr">
                        <a:buNone/>
                      </a:pPr>
                      <a:r>
                        <a:rPr lang="en-US" sz="3200" dirty="0"/>
                        <a:t>5.</a:t>
                      </a:r>
                    </a:p>
                  </a:txBody>
                  <a:tcPr anchor="ctr"/>
                </a:tc>
                <a:tc>
                  <a:txBody>
                    <a:bodyPr/>
                    <a:lstStyle/>
                    <a:p>
                      <a:pPr lvl="0" algn="l">
                        <a:buNone/>
                      </a:pPr>
                      <a:r>
                        <a:rPr lang="en-US" sz="3200" dirty="0"/>
                        <a:t>Confirmation Email </a:t>
                      </a:r>
                    </a:p>
                  </a:txBody>
                  <a:tcPr anchor="ctr"/>
                </a:tc>
                <a:tc>
                  <a:txBody>
                    <a:bodyPr/>
                    <a:lstStyle/>
                    <a:p>
                      <a:pPr algn="ctr">
                        <a:buNone/>
                      </a:pPr>
                      <a:r>
                        <a:rPr lang="en-US" sz="3200">
                          <a:solidFill>
                            <a:srgbClr val="70AD47"/>
                          </a:solidFill>
                        </a:rPr>
                        <a:t>Yes</a:t>
                      </a:r>
                    </a:p>
                  </a:txBody>
                  <a:tcPr/>
                </a:tc>
                <a:tc>
                  <a:txBody>
                    <a:bodyPr/>
                    <a:lstStyle/>
                    <a:p>
                      <a:pPr algn="ctr">
                        <a:buNone/>
                      </a:pPr>
                      <a:r>
                        <a:rPr lang="en-US" sz="3200" dirty="0">
                          <a:solidFill>
                            <a:srgbClr val="FF0000"/>
                          </a:solidFill>
                        </a:rPr>
                        <a:t>No</a:t>
                      </a:r>
                    </a:p>
                  </a:txBody>
                  <a:tcPr/>
                </a:tc>
                <a:extLst>
                  <a:ext uri="{0D108BD9-81ED-4DB2-BD59-A6C34878D82A}">
                    <a16:rowId xmlns:a16="http://schemas.microsoft.com/office/drawing/2014/main" val="1185664117"/>
                  </a:ext>
                </a:extLst>
              </a:tr>
              <a:tr h="725245">
                <a:tc>
                  <a:txBody>
                    <a:bodyPr/>
                    <a:lstStyle/>
                    <a:p>
                      <a:pPr lvl="0" algn="ctr">
                        <a:buNone/>
                      </a:pPr>
                      <a:r>
                        <a:rPr lang="en-US" sz="3200"/>
                        <a:t>6.</a:t>
                      </a:r>
                    </a:p>
                  </a:txBody>
                  <a:tcPr anchor="ctr"/>
                </a:tc>
                <a:tc>
                  <a:txBody>
                    <a:bodyPr/>
                    <a:lstStyle/>
                    <a:p>
                      <a:pPr lvl="0" algn="l">
                        <a:buNone/>
                      </a:pPr>
                      <a:r>
                        <a:rPr lang="en-US" sz="3200" dirty="0"/>
                        <a:t>Reminder Email</a:t>
                      </a:r>
                    </a:p>
                  </a:txBody>
                  <a:tcPr anchor="ctr"/>
                </a:tc>
                <a:tc>
                  <a:txBody>
                    <a:bodyPr/>
                    <a:lstStyle/>
                    <a:p>
                      <a:pPr algn="ctr">
                        <a:buNone/>
                      </a:pPr>
                      <a:r>
                        <a:rPr lang="en-US" sz="3200">
                          <a:solidFill>
                            <a:srgbClr val="70AD47"/>
                          </a:solidFill>
                        </a:rPr>
                        <a:t>Yes</a:t>
                      </a:r>
                    </a:p>
                  </a:txBody>
                  <a:tcPr/>
                </a:tc>
                <a:tc>
                  <a:txBody>
                    <a:bodyPr/>
                    <a:lstStyle/>
                    <a:p>
                      <a:pPr algn="ctr">
                        <a:buNone/>
                      </a:pPr>
                      <a:r>
                        <a:rPr lang="en-US" sz="3200" dirty="0">
                          <a:solidFill>
                            <a:srgbClr val="FF0000"/>
                          </a:solidFill>
                        </a:rPr>
                        <a:t>No</a:t>
                      </a:r>
                    </a:p>
                  </a:txBody>
                  <a:tcPr/>
                </a:tc>
                <a:extLst>
                  <a:ext uri="{0D108BD9-81ED-4DB2-BD59-A6C34878D82A}">
                    <a16:rowId xmlns:a16="http://schemas.microsoft.com/office/drawing/2014/main" val="3049355332"/>
                  </a:ext>
                </a:extLst>
              </a:tr>
            </a:tbl>
          </a:graphicData>
        </a:graphic>
      </p:graphicFrame>
      <p:sp>
        <p:nvSpPr>
          <p:cNvPr id="6" name="Slide Number Placeholder 5">
            <a:extLst>
              <a:ext uri="{FF2B5EF4-FFF2-40B4-BE49-F238E27FC236}">
                <a16:creationId xmlns:a16="http://schemas.microsoft.com/office/drawing/2014/main" id="{A042497C-3EEB-4746-B2B7-02BC7A3600C6}"/>
              </a:ext>
            </a:extLst>
          </p:cNvPr>
          <p:cNvSpPr>
            <a:spLocks noGrp="1"/>
          </p:cNvSpPr>
          <p:nvPr>
            <p:ph type="sldNum" sz="quarter" idx="12"/>
          </p:nvPr>
        </p:nvSpPr>
        <p:spPr/>
        <p:txBody>
          <a:bodyPr/>
          <a:lstStyle/>
          <a:p>
            <a:fld id="{E646F01A-99B6-407D-AC36-D8F996900DD0}" type="slidenum">
              <a:rPr lang="en-US" sz="2000" smtClean="0"/>
              <a:t>6</a:t>
            </a:fld>
            <a:endParaRPr lang="en-US" sz="2000" dirty="0"/>
          </a:p>
        </p:txBody>
      </p:sp>
      <p:sp>
        <p:nvSpPr>
          <p:cNvPr id="5" name="TextBox 4">
            <a:extLst>
              <a:ext uri="{FF2B5EF4-FFF2-40B4-BE49-F238E27FC236}">
                <a16:creationId xmlns:a16="http://schemas.microsoft.com/office/drawing/2014/main" id="{2BB89E65-BFF8-42B6-B835-A8D541E41871}"/>
              </a:ext>
            </a:extLst>
          </p:cNvPr>
          <p:cNvSpPr txBox="1"/>
          <p:nvPr/>
        </p:nvSpPr>
        <p:spPr>
          <a:xfrm>
            <a:off x="381000" y="6370321"/>
            <a:ext cx="3459480" cy="646331"/>
          </a:xfrm>
          <a:prstGeom prst="rect">
            <a:avLst/>
          </a:prstGeom>
          <a:noFill/>
        </p:spPr>
        <p:txBody>
          <a:bodyPr wrap="square" rtlCol="0" anchor="t">
            <a:spAutoFit/>
          </a:bodyPr>
          <a:lstStyle/>
          <a:p>
            <a:pPr algn="ctr"/>
            <a:r>
              <a:rPr lang="en-US"/>
              <a:t>Supraja Kumbam</a:t>
            </a:r>
            <a:endParaRPr lang="en-US" dirty="0"/>
          </a:p>
          <a:p>
            <a:pPr algn="ctr"/>
            <a:endParaRPr lang="en-US" dirty="0"/>
          </a:p>
        </p:txBody>
      </p:sp>
    </p:spTree>
    <p:extLst>
      <p:ext uri="{BB962C8B-B14F-4D97-AF65-F5344CB8AC3E}">
        <p14:creationId xmlns:p14="http://schemas.microsoft.com/office/powerpoint/2010/main" val="355609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E311-5D17-4DAE-A91C-6CD9051E7BF5}"/>
              </a:ext>
            </a:extLst>
          </p:cNvPr>
          <p:cNvSpPr>
            <a:spLocks noGrp="1"/>
          </p:cNvSpPr>
          <p:nvPr>
            <p:ph type="title"/>
          </p:nvPr>
        </p:nvSpPr>
        <p:spPr>
          <a:xfrm>
            <a:off x="232228" y="234496"/>
            <a:ext cx="11121571" cy="941161"/>
          </a:xfrm>
        </p:spPr>
        <p:txBody>
          <a:bodyPr/>
          <a:lstStyle/>
          <a:p>
            <a:r>
              <a:rPr lang="en-US" b="1" dirty="0"/>
              <a:t>Project Requirements:</a:t>
            </a:r>
          </a:p>
        </p:txBody>
      </p:sp>
      <p:graphicFrame>
        <p:nvGraphicFramePr>
          <p:cNvPr id="4" name="Content Placeholder 3">
            <a:extLst>
              <a:ext uri="{FF2B5EF4-FFF2-40B4-BE49-F238E27FC236}">
                <a16:creationId xmlns:a16="http://schemas.microsoft.com/office/drawing/2014/main" id="{0A99A898-9C4B-4FEF-A6C6-6A1FB3EA4964}"/>
              </a:ext>
            </a:extLst>
          </p:cNvPr>
          <p:cNvGraphicFramePr>
            <a:graphicFrameLocks noGrp="1"/>
          </p:cNvGraphicFramePr>
          <p:nvPr>
            <p:ph idx="1"/>
            <p:extLst>
              <p:ext uri="{D42A27DB-BD31-4B8C-83A1-F6EECF244321}">
                <p14:modId xmlns:p14="http://schemas.microsoft.com/office/powerpoint/2010/main" val="1046589033"/>
              </p:ext>
            </p:extLst>
          </p:nvPr>
        </p:nvGraphicFramePr>
        <p:xfrm>
          <a:off x="348342" y="1161143"/>
          <a:ext cx="11406124" cy="5114534"/>
        </p:xfrm>
        <a:graphic>
          <a:graphicData uri="http://schemas.openxmlformats.org/drawingml/2006/table">
            <a:tbl>
              <a:tblPr firstRow="1" bandRow="1">
                <a:tableStyleId>{5940675A-B579-460E-94D1-54222C63F5DA}</a:tableStyleId>
              </a:tblPr>
              <a:tblGrid>
                <a:gridCol w="1286623">
                  <a:extLst>
                    <a:ext uri="{9D8B030D-6E8A-4147-A177-3AD203B41FA5}">
                      <a16:colId xmlns:a16="http://schemas.microsoft.com/office/drawing/2014/main" val="989051512"/>
                    </a:ext>
                  </a:extLst>
                </a:gridCol>
                <a:gridCol w="6373784">
                  <a:extLst>
                    <a:ext uri="{9D8B030D-6E8A-4147-A177-3AD203B41FA5}">
                      <a16:colId xmlns:a16="http://schemas.microsoft.com/office/drawing/2014/main" val="2845280424"/>
                    </a:ext>
                  </a:extLst>
                </a:gridCol>
                <a:gridCol w="1892612">
                  <a:extLst>
                    <a:ext uri="{9D8B030D-6E8A-4147-A177-3AD203B41FA5}">
                      <a16:colId xmlns:a16="http://schemas.microsoft.com/office/drawing/2014/main" val="1090206477"/>
                    </a:ext>
                  </a:extLst>
                </a:gridCol>
                <a:gridCol w="1853105">
                  <a:extLst>
                    <a:ext uri="{9D8B030D-6E8A-4147-A177-3AD203B41FA5}">
                      <a16:colId xmlns:a16="http://schemas.microsoft.com/office/drawing/2014/main" val="3755103417"/>
                    </a:ext>
                  </a:extLst>
                </a:gridCol>
              </a:tblGrid>
              <a:tr h="829273">
                <a:tc>
                  <a:txBody>
                    <a:bodyPr/>
                    <a:lstStyle/>
                    <a:p>
                      <a:pPr algn="ctr"/>
                      <a:r>
                        <a:rPr lang="en-US" sz="3200"/>
                        <a:t>S. No.</a:t>
                      </a:r>
                    </a:p>
                  </a:txBody>
                  <a:tcPr anchor="ctr"/>
                </a:tc>
                <a:tc>
                  <a:txBody>
                    <a:bodyPr/>
                    <a:lstStyle/>
                    <a:p>
                      <a:pPr algn="ctr">
                        <a:buNone/>
                      </a:pPr>
                      <a:r>
                        <a:rPr lang="en-US" sz="3200" dirty="0"/>
                        <a:t>Requirements</a:t>
                      </a:r>
                    </a:p>
                  </a:txBody>
                  <a:tcPr anchor="ctr"/>
                </a:tc>
                <a:tc>
                  <a:txBody>
                    <a:bodyPr/>
                    <a:lstStyle/>
                    <a:p>
                      <a:pPr algn="ctr">
                        <a:buNone/>
                      </a:pPr>
                      <a:r>
                        <a:rPr lang="en-US" sz="3200" dirty="0"/>
                        <a:t>Audience</a:t>
                      </a:r>
                    </a:p>
                  </a:txBody>
                  <a:tcPr anchor="ctr"/>
                </a:tc>
                <a:tc>
                  <a:txBody>
                    <a:bodyPr/>
                    <a:lstStyle/>
                    <a:p>
                      <a:pPr algn="ctr">
                        <a:buNone/>
                      </a:pPr>
                      <a:r>
                        <a:rPr lang="en-US" sz="3200" dirty="0"/>
                        <a:t>Admin</a:t>
                      </a:r>
                    </a:p>
                  </a:txBody>
                  <a:tcPr anchor="ctr"/>
                </a:tc>
                <a:extLst>
                  <a:ext uri="{0D108BD9-81ED-4DB2-BD59-A6C34878D82A}">
                    <a16:rowId xmlns:a16="http://schemas.microsoft.com/office/drawing/2014/main" val="1237516429"/>
                  </a:ext>
                </a:extLst>
              </a:tr>
              <a:tr h="825662">
                <a:tc>
                  <a:txBody>
                    <a:bodyPr/>
                    <a:lstStyle/>
                    <a:p>
                      <a:pPr algn="ctr">
                        <a:buNone/>
                      </a:pPr>
                      <a:r>
                        <a:rPr lang="en-US" sz="3200" dirty="0"/>
                        <a:t>7.</a:t>
                      </a:r>
                    </a:p>
                  </a:txBody>
                  <a:tcPr anchor="ctr"/>
                </a:tc>
                <a:tc>
                  <a:txBody>
                    <a:bodyPr/>
                    <a:lstStyle/>
                    <a:p>
                      <a:pPr algn="l">
                        <a:buNone/>
                      </a:pPr>
                      <a:r>
                        <a:rPr lang="en-US" sz="3200" dirty="0"/>
                        <a:t>Publishing and Unpublishing a Show</a:t>
                      </a:r>
                    </a:p>
                  </a:txBody>
                  <a:tcPr anchor="ctr"/>
                </a:tc>
                <a:tc>
                  <a:txBody>
                    <a:bodyPr/>
                    <a:lstStyle/>
                    <a:p>
                      <a:pPr algn="ctr">
                        <a:buNone/>
                      </a:pPr>
                      <a:r>
                        <a:rPr lang="en-US" sz="3200" dirty="0">
                          <a:solidFill>
                            <a:srgbClr val="FF0000"/>
                          </a:solidFill>
                        </a:rPr>
                        <a:t>No</a:t>
                      </a:r>
                      <a:endParaRPr lang="en-US" sz="3200" b="1" dirty="0">
                        <a:solidFill>
                          <a:srgbClr val="FF0000"/>
                        </a:solidFill>
                      </a:endParaRPr>
                    </a:p>
                  </a:txBody>
                  <a:tcPr anchor="ctr"/>
                </a:tc>
                <a:tc>
                  <a:txBody>
                    <a:bodyPr/>
                    <a:lstStyle/>
                    <a:p>
                      <a:pPr algn="ctr">
                        <a:buNone/>
                      </a:pPr>
                      <a:r>
                        <a:rPr lang="en-US" sz="3200" dirty="0">
                          <a:solidFill>
                            <a:srgbClr val="70AD47"/>
                          </a:solidFill>
                        </a:rPr>
                        <a:t>Yes</a:t>
                      </a:r>
                      <a:endParaRPr lang="en-US" sz="3200" b="1" dirty="0">
                        <a:solidFill>
                          <a:srgbClr val="70AD47"/>
                        </a:solidFill>
                      </a:endParaRPr>
                    </a:p>
                  </a:txBody>
                  <a:tcPr anchor="ctr"/>
                </a:tc>
                <a:extLst>
                  <a:ext uri="{0D108BD9-81ED-4DB2-BD59-A6C34878D82A}">
                    <a16:rowId xmlns:a16="http://schemas.microsoft.com/office/drawing/2014/main" val="926208131"/>
                  </a:ext>
                </a:extLst>
              </a:tr>
              <a:tr h="775867">
                <a:tc>
                  <a:txBody>
                    <a:bodyPr/>
                    <a:lstStyle/>
                    <a:p>
                      <a:pPr algn="ctr"/>
                      <a:r>
                        <a:rPr lang="en-US" sz="3200" dirty="0"/>
                        <a:t>8.</a:t>
                      </a:r>
                    </a:p>
                  </a:txBody>
                  <a:tcPr anchor="ctr"/>
                </a:tc>
                <a:tc>
                  <a:txBody>
                    <a:bodyPr/>
                    <a:lstStyle/>
                    <a:p>
                      <a:pPr algn="l">
                        <a:buNone/>
                      </a:pPr>
                      <a:r>
                        <a:rPr lang="en-US" sz="3200" dirty="0"/>
                        <a:t>Modify Existing Show Information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977154488"/>
                  </a:ext>
                </a:extLst>
              </a:tr>
              <a:tr h="808466">
                <a:tc>
                  <a:txBody>
                    <a:bodyPr/>
                    <a:lstStyle/>
                    <a:p>
                      <a:pPr algn="ctr"/>
                      <a:r>
                        <a:rPr lang="en-US" sz="3200" dirty="0"/>
                        <a:t>9.</a:t>
                      </a:r>
                    </a:p>
                  </a:txBody>
                  <a:tcPr anchor="ctr"/>
                </a:tc>
                <a:tc>
                  <a:txBody>
                    <a:bodyPr/>
                    <a:lstStyle/>
                    <a:p>
                      <a:pPr algn="l">
                        <a:buNone/>
                      </a:pPr>
                      <a:r>
                        <a:rPr lang="en-US" sz="3200" dirty="0"/>
                        <a:t>Admin will be able to Add Another Admin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1388047062"/>
                  </a:ext>
                </a:extLst>
              </a:tr>
              <a:tr h="808466">
                <a:tc>
                  <a:txBody>
                    <a:bodyPr/>
                    <a:lstStyle/>
                    <a:p>
                      <a:pPr algn="ctr"/>
                      <a:r>
                        <a:rPr lang="en-US" sz="3200" dirty="0"/>
                        <a:t>10.</a:t>
                      </a:r>
                    </a:p>
                  </a:txBody>
                  <a:tcPr anchor="ctr"/>
                </a:tc>
                <a:tc>
                  <a:txBody>
                    <a:bodyPr/>
                    <a:lstStyle/>
                    <a:p>
                      <a:pPr algn="l">
                        <a:buNone/>
                      </a:pPr>
                      <a:r>
                        <a:rPr lang="en-US" sz="3200" dirty="0"/>
                        <a:t>Delete Show Functionality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2051830688"/>
                  </a:ext>
                </a:extLst>
              </a:tr>
              <a:tr h="808466">
                <a:tc>
                  <a:txBody>
                    <a:bodyPr/>
                    <a:lstStyle/>
                    <a:p>
                      <a:pPr algn="ctr"/>
                      <a:r>
                        <a:rPr lang="en-US" sz="3200" dirty="0"/>
                        <a:t>11.</a:t>
                      </a:r>
                    </a:p>
                  </a:txBody>
                  <a:tcPr anchor="ctr"/>
                </a:tc>
                <a:tc>
                  <a:txBody>
                    <a:bodyPr/>
                    <a:lstStyle/>
                    <a:p>
                      <a:pPr algn="l">
                        <a:buNone/>
                      </a:pPr>
                      <a:r>
                        <a:rPr lang="en-US" sz="3200" dirty="0"/>
                        <a:t>Report Generation Functionality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No</a:t>
                      </a:r>
                      <a:endPar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rPr>
                        <a:t>Yes</a:t>
                      </a:r>
                      <a:endParaRPr kumimoji="0" lang="en-US" sz="3200" b="1" i="0" u="none" strike="noStrike" kern="1200" cap="none" spc="0" normalizeH="0" baseline="0" noProof="0" dirty="0">
                        <a:ln>
                          <a:noFill/>
                        </a:ln>
                        <a:solidFill>
                          <a:srgbClr val="70AD47"/>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2474106342"/>
                  </a:ext>
                </a:extLst>
              </a:tr>
            </a:tbl>
          </a:graphicData>
        </a:graphic>
      </p:graphicFrame>
      <p:sp>
        <p:nvSpPr>
          <p:cNvPr id="6" name="Slide Number Placeholder 5">
            <a:extLst>
              <a:ext uri="{FF2B5EF4-FFF2-40B4-BE49-F238E27FC236}">
                <a16:creationId xmlns:a16="http://schemas.microsoft.com/office/drawing/2014/main" id="{6A1CF541-A6A5-421A-9910-1D7E08A0CD04}"/>
              </a:ext>
            </a:extLst>
          </p:cNvPr>
          <p:cNvSpPr>
            <a:spLocks noGrp="1"/>
          </p:cNvSpPr>
          <p:nvPr>
            <p:ph type="sldNum" sz="quarter" idx="12"/>
          </p:nvPr>
        </p:nvSpPr>
        <p:spPr/>
        <p:txBody>
          <a:bodyPr/>
          <a:lstStyle/>
          <a:p>
            <a:fld id="{E646F01A-99B6-407D-AC36-D8F996900DD0}" type="slidenum">
              <a:rPr lang="en-US" sz="2000" smtClean="0"/>
              <a:t>7</a:t>
            </a:fld>
            <a:endParaRPr lang="en-US" sz="2000" dirty="0"/>
          </a:p>
        </p:txBody>
      </p:sp>
      <p:sp>
        <p:nvSpPr>
          <p:cNvPr id="5" name="TextBox 4">
            <a:extLst>
              <a:ext uri="{FF2B5EF4-FFF2-40B4-BE49-F238E27FC236}">
                <a16:creationId xmlns:a16="http://schemas.microsoft.com/office/drawing/2014/main" id="{3BBD5752-84DF-4BFF-A690-286AACAA7F7F}"/>
              </a:ext>
            </a:extLst>
          </p:cNvPr>
          <p:cNvSpPr txBox="1"/>
          <p:nvPr/>
        </p:nvSpPr>
        <p:spPr>
          <a:xfrm>
            <a:off x="381000" y="6370320"/>
            <a:ext cx="3409337" cy="365760"/>
          </a:xfrm>
          <a:prstGeom prst="rect">
            <a:avLst/>
          </a:prstGeom>
          <a:noFill/>
        </p:spPr>
        <p:txBody>
          <a:bodyPr wrap="square" rtlCol="0" anchor="t">
            <a:spAutoFit/>
          </a:bodyPr>
          <a:lstStyle/>
          <a:p>
            <a:pPr algn="ctr"/>
            <a:r>
              <a:rPr lang="en-US" dirty="0" err="1"/>
              <a:t>Supraja</a:t>
            </a:r>
            <a:r>
              <a:rPr lang="en-US" dirty="0"/>
              <a:t> </a:t>
            </a:r>
            <a:r>
              <a:rPr lang="en-US" dirty="0" err="1"/>
              <a:t>Kumbam</a:t>
            </a:r>
          </a:p>
        </p:txBody>
      </p:sp>
    </p:spTree>
    <p:extLst>
      <p:ext uri="{BB962C8B-B14F-4D97-AF65-F5344CB8AC3E}">
        <p14:creationId xmlns:p14="http://schemas.microsoft.com/office/powerpoint/2010/main" val="363393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3F34-4551-4A48-932E-21E6847D9BE8}"/>
              </a:ext>
            </a:extLst>
          </p:cNvPr>
          <p:cNvSpPr>
            <a:spLocks noGrp="1"/>
          </p:cNvSpPr>
          <p:nvPr>
            <p:ph type="title"/>
          </p:nvPr>
        </p:nvSpPr>
        <p:spPr>
          <a:xfrm>
            <a:off x="322697" y="198369"/>
            <a:ext cx="11869303" cy="947111"/>
          </a:xfrm>
        </p:spPr>
        <p:txBody>
          <a:bodyPr/>
          <a:lstStyle/>
          <a:p>
            <a:r>
              <a:rPr lang="en-US" b="1"/>
              <a:t>Technologies:</a:t>
            </a:r>
          </a:p>
        </p:txBody>
      </p:sp>
      <p:sp>
        <p:nvSpPr>
          <p:cNvPr id="7" name="TextBox 6">
            <a:extLst>
              <a:ext uri="{FF2B5EF4-FFF2-40B4-BE49-F238E27FC236}">
                <a16:creationId xmlns:a16="http://schemas.microsoft.com/office/drawing/2014/main" id="{126D30F1-81CB-4C4A-AA68-8C93A9EA30C2}"/>
              </a:ext>
            </a:extLst>
          </p:cNvPr>
          <p:cNvSpPr txBox="1"/>
          <p:nvPr/>
        </p:nvSpPr>
        <p:spPr>
          <a:xfrm>
            <a:off x="744133" y="5367224"/>
            <a:ext cx="2284852" cy="523220"/>
          </a:xfrm>
          <a:prstGeom prst="rect">
            <a:avLst/>
          </a:prstGeom>
          <a:noFill/>
        </p:spPr>
        <p:txBody>
          <a:bodyPr wrap="square" rtlCol="0">
            <a:spAutoFit/>
          </a:bodyPr>
          <a:lstStyle/>
          <a:p>
            <a:pPr algn="ctr"/>
            <a:r>
              <a:rPr lang="en-US" sz="2800" i="1" dirty="0"/>
              <a:t>(Frontend)</a:t>
            </a:r>
          </a:p>
        </p:txBody>
      </p:sp>
      <p:pic>
        <p:nvPicPr>
          <p:cNvPr id="12" name="Picture 11">
            <a:extLst>
              <a:ext uri="{FF2B5EF4-FFF2-40B4-BE49-F238E27FC236}">
                <a16:creationId xmlns:a16="http://schemas.microsoft.com/office/drawing/2014/main" id="{810B4351-03BA-442A-997C-F9514AFC009D}"/>
              </a:ext>
            </a:extLst>
          </p:cNvPr>
          <p:cNvPicPr>
            <a:picLocks noChangeAspect="1"/>
          </p:cNvPicPr>
          <p:nvPr/>
        </p:nvPicPr>
        <p:blipFill>
          <a:blip r:embed="rId3"/>
          <a:stretch>
            <a:fillRect/>
          </a:stretch>
        </p:blipFill>
        <p:spPr>
          <a:xfrm>
            <a:off x="5518281" y="1220411"/>
            <a:ext cx="3039417" cy="2144237"/>
          </a:xfrm>
          <a:prstGeom prst="rect">
            <a:avLst/>
          </a:prstGeom>
        </p:spPr>
      </p:pic>
      <p:sp>
        <p:nvSpPr>
          <p:cNvPr id="13" name="TextBox 12">
            <a:extLst>
              <a:ext uri="{FF2B5EF4-FFF2-40B4-BE49-F238E27FC236}">
                <a16:creationId xmlns:a16="http://schemas.microsoft.com/office/drawing/2014/main" id="{3AC61D16-D62C-488D-86E4-3E636953C4C8}"/>
              </a:ext>
            </a:extLst>
          </p:cNvPr>
          <p:cNvSpPr txBox="1"/>
          <p:nvPr/>
        </p:nvSpPr>
        <p:spPr>
          <a:xfrm>
            <a:off x="5705247" y="837571"/>
            <a:ext cx="2680849" cy="523220"/>
          </a:xfrm>
          <a:prstGeom prst="rect">
            <a:avLst/>
          </a:prstGeom>
          <a:noFill/>
        </p:spPr>
        <p:txBody>
          <a:bodyPr wrap="square" rtlCol="0">
            <a:spAutoFit/>
          </a:bodyPr>
          <a:lstStyle/>
          <a:p>
            <a:pPr algn="ctr"/>
            <a:r>
              <a:rPr lang="en-US" sz="2800" i="1" dirty="0"/>
              <a:t>(Backend/Server)</a:t>
            </a:r>
          </a:p>
        </p:txBody>
      </p:sp>
      <p:pic>
        <p:nvPicPr>
          <p:cNvPr id="14" name="Picture 13">
            <a:extLst>
              <a:ext uri="{FF2B5EF4-FFF2-40B4-BE49-F238E27FC236}">
                <a16:creationId xmlns:a16="http://schemas.microsoft.com/office/drawing/2014/main" id="{FF381110-F4B6-4877-A480-4711636095FC}"/>
              </a:ext>
            </a:extLst>
          </p:cNvPr>
          <p:cNvPicPr>
            <a:picLocks noChangeAspect="1"/>
          </p:cNvPicPr>
          <p:nvPr/>
        </p:nvPicPr>
        <p:blipFill>
          <a:blip r:embed="rId4"/>
          <a:stretch>
            <a:fillRect/>
          </a:stretch>
        </p:blipFill>
        <p:spPr>
          <a:xfrm>
            <a:off x="322697" y="1500965"/>
            <a:ext cx="3165280" cy="1300526"/>
          </a:xfrm>
          <a:prstGeom prst="rect">
            <a:avLst/>
          </a:prstGeom>
        </p:spPr>
      </p:pic>
      <p:pic>
        <p:nvPicPr>
          <p:cNvPr id="17" name="Picture 16">
            <a:extLst>
              <a:ext uri="{FF2B5EF4-FFF2-40B4-BE49-F238E27FC236}">
                <a16:creationId xmlns:a16="http://schemas.microsoft.com/office/drawing/2014/main" id="{1E69ACE1-9DFB-4A46-8F93-B8C6F6D64A79}"/>
              </a:ext>
            </a:extLst>
          </p:cNvPr>
          <p:cNvPicPr>
            <a:picLocks noChangeAspect="1"/>
          </p:cNvPicPr>
          <p:nvPr/>
        </p:nvPicPr>
        <p:blipFill>
          <a:blip r:embed="rId5"/>
          <a:stretch>
            <a:fillRect/>
          </a:stretch>
        </p:blipFill>
        <p:spPr>
          <a:xfrm>
            <a:off x="5085817" y="5034007"/>
            <a:ext cx="3904343" cy="979546"/>
          </a:xfrm>
          <a:prstGeom prst="rect">
            <a:avLst/>
          </a:prstGeom>
        </p:spPr>
      </p:pic>
      <p:sp>
        <p:nvSpPr>
          <p:cNvPr id="20" name="Arrow: Up-Down 19">
            <a:extLst>
              <a:ext uri="{FF2B5EF4-FFF2-40B4-BE49-F238E27FC236}">
                <a16:creationId xmlns:a16="http://schemas.microsoft.com/office/drawing/2014/main" id="{D422987C-7867-4A5A-86E5-91FC91C5B138}"/>
              </a:ext>
            </a:extLst>
          </p:cNvPr>
          <p:cNvSpPr/>
          <p:nvPr/>
        </p:nvSpPr>
        <p:spPr>
          <a:xfrm>
            <a:off x="6937829" y="3280355"/>
            <a:ext cx="203499" cy="21123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77DD7BD-8A53-4E19-90C5-04C1D787465A}"/>
              </a:ext>
            </a:extLst>
          </p:cNvPr>
          <p:cNvSpPr txBox="1"/>
          <p:nvPr/>
        </p:nvSpPr>
        <p:spPr>
          <a:xfrm>
            <a:off x="5626732" y="6067221"/>
            <a:ext cx="3029192" cy="523220"/>
          </a:xfrm>
          <a:prstGeom prst="rect">
            <a:avLst/>
          </a:prstGeom>
          <a:noFill/>
        </p:spPr>
        <p:txBody>
          <a:bodyPr wrap="square" rtlCol="0">
            <a:spAutoFit/>
          </a:bodyPr>
          <a:lstStyle/>
          <a:p>
            <a:pPr algn="ctr"/>
            <a:r>
              <a:rPr lang="en-US" sz="2800" i="1" dirty="0"/>
              <a:t>(Database)</a:t>
            </a:r>
          </a:p>
        </p:txBody>
      </p:sp>
      <p:sp>
        <p:nvSpPr>
          <p:cNvPr id="22" name="TextBox 21">
            <a:extLst>
              <a:ext uri="{FF2B5EF4-FFF2-40B4-BE49-F238E27FC236}">
                <a16:creationId xmlns:a16="http://schemas.microsoft.com/office/drawing/2014/main" id="{9F8BB40D-629C-436F-81F9-EDBB6D80B773}"/>
              </a:ext>
            </a:extLst>
          </p:cNvPr>
          <p:cNvSpPr txBox="1"/>
          <p:nvPr/>
        </p:nvSpPr>
        <p:spPr>
          <a:xfrm>
            <a:off x="1386401" y="2624785"/>
            <a:ext cx="1090863" cy="646331"/>
          </a:xfrm>
          <a:prstGeom prst="rect">
            <a:avLst/>
          </a:prstGeom>
          <a:noFill/>
        </p:spPr>
        <p:txBody>
          <a:bodyPr wrap="square" rtlCol="0">
            <a:spAutoFit/>
          </a:bodyPr>
          <a:lstStyle/>
          <a:p>
            <a:pPr algn="ctr"/>
            <a:r>
              <a:rPr lang="en-US" sz="3600" b="1" dirty="0"/>
              <a:t>+</a:t>
            </a:r>
          </a:p>
        </p:txBody>
      </p:sp>
      <p:pic>
        <p:nvPicPr>
          <p:cNvPr id="23" name="Picture 22">
            <a:extLst>
              <a:ext uri="{FF2B5EF4-FFF2-40B4-BE49-F238E27FC236}">
                <a16:creationId xmlns:a16="http://schemas.microsoft.com/office/drawing/2014/main" id="{23F8E32B-C96F-40AC-AAD7-70C5E3964E4D}"/>
              </a:ext>
            </a:extLst>
          </p:cNvPr>
          <p:cNvPicPr>
            <a:picLocks noChangeAspect="1"/>
          </p:cNvPicPr>
          <p:nvPr/>
        </p:nvPicPr>
        <p:blipFill>
          <a:blip r:embed="rId6"/>
          <a:stretch>
            <a:fillRect/>
          </a:stretch>
        </p:blipFill>
        <p:spPr>
          <a:xfrm>
            <a:off x="691171" y="3310684"/>
            <a:ext cx="2390775" cy="1914525"/>
          </a:xfrm>
          <a:prstGeom prst="rect">
            <a:avLst/>
          </a:prstGeom>
        </p:spPr>
      </p:pic>
      <p:sp>
        <p:nvSpPr>
          <p:cNvPr id="24" name="Arrow: Up-Down 23">
            <a:extLst>
              <a:ext uri="{FF2B5EF4-FFF2-40B4-BE49-F238E27FC236}">
                <a16:creationId xmlns:a16="http://schemas.microsoft.com/office/drawing/2014/main" id="{F8F8EB0F-635D-418C-924F-5F7C2CC09D65}"/>
              </a:ext>
            </a:extLst>
          </p:cNvPr>
          <p:cNvSpPr/>
          <p:nvPr/>
        </p:nvSpPr>
        <p:spPr>
          <a:xfrm rot="16200000">
            <a:off x="4392005" y="1274689"/>
            <a:ext cx="218185" cy="181749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03AA34F-A879-40F8-9A1D-EC63182B605C}"/>
              </a:ext>
            </a:extLst>
          </p:cNvPr>
          <p:cNvPicPr>
            <a:picLocks noChangeAspect="1"/>
          </p:cNvPicPr>
          <p:nvPr/>
        </p:nvPicPr>
        <p:blipFill>
          <a:blip r:embed="rId7"/>
          <a:stretch>
            <a:fillRect/>
          </a:stretch>
        </p:blipFill>
        <p:spPr>
          <a:xfrm>
            <a:off x="9882925" y="1248868"/>
            <a:ext cx="1918048" cy="1918048"/>
          </a:xfrm>
          <a:prstGeom prst="rect">
            <a:avLst/>
          </a:prstGeom>
        </p:spPr>
      </p:pic>
      <p:sp>
        <p:nvSpPr>
          <p:cNvPr id="29" name="Arrow: Right 28">
            <a:extLst>
              <a:ext uri="{FF2B5EF4-FFF2-40B4-BE49-F238E27FC236}">
                <a16:creationId xmlns:a16="http://schemas.microsoft.com/office/drawing/2014/main" id="{BEC7121C-78D1-40D4-B73D-188B31FA43C7}"/>
              </a:ext>
            </a:extLst>
          </p:cNvPr>
          <p:cNvSpPr/>
          <p:nvPr/>
        </p:nvSpPr>
        <p:spPr>
          <a:xfrm>
            <a:off x="8557698" y="2019302"/>
            <a:ext cx="1271008" cy="259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DF2D07F-2E80-4D36-BA62-076757320BC3}"/>
              </a:ext>
            </a:extLst>
          </p:cNvPr>
          <p:cNvSpPr txBox="1"/>
          <p:nvPr/>
        </p:nvSpPr>
        <p:spPr>
          <a:xfrm>
            <a:off x="8557698" y="1649970"/>
            <a:ext cx="1120713" cy="461665"/>
          </a:xfrm>
          <a:prstGeom prst="rect">
            <a:avLst/>
          </a:prstGeom>
          <a:noFill/>
        </p:spPr>
        <p:txBody>
          <a:bodyPr wrap="square" rtlCol="0">
            <a:spAutoFit/>
          </a:bodyPr>
          <a:lstStyle/>
          <a:p>
            <a:pPr algn="ctr"/>
            <a:r>
              <a:rPr lang="en-US" sz="2400" b="1" dirty="0"/>
              <a:t>Deploy</a:t>
            </a:r>
          </a:p>
        </p:txBody>
      </p:sp>
      <p:sp>
        <p:nvSpPr>
          <p:cNvPr id="31" name="TextBox 30">
            <a:extLst>
              <a:ext uri="{FF2B5EF4-FFF2-40B4-BE49-F238E27FC236}">
                <a16:creationId xmlns:a16="http://schemas.microsoft.com/office/drawing/2014/main" id="{73E6768F-6CF2-4A35-BAD5-755ADF548F4D}"/>
              </a:ext>
            </a:extLst>
          </p:cNvPr>
          <p:cNvSpPr txBox="1"/>
          <p:nvPr/>
        </p:nvSpPr>
        <p:spPr>
          <a:xfrm>
            <a:off x="3802491" y="1680748"/>
            <a:ext cx="1451428" cy="461665"/>
          </a:xfrm>
          <a:prstGeom prst="rect">
            <a:avLst/>
          </a:prstGeom>
          <a:noFill/>
        </p:spPr>
        <p:txBody>
          <a:bodyPr wrap="square" rtlCol="0">
            <a:spAutoFit/>
          </a:bodyPr>
          <a:lstStyle/>
          <a:p>
            <a:pPr algn="ctr"/>
            <a:r>
              <a:rPr lang="en-US" sz="2400" b="1" dirty="0"/>
              <a:t>API Calls</a:t>
            </a:r>
          </a:p>
        </p:txBody>
      </p:sp>
      <p:sp>
        <p:nvSpPr>
          <p:cNvPr id="32" name="TextBox 31">
            <a:extLst>
              <a:ext uri="{FF2B5EF4-FFF2-40B4-BE49-F238E27FC236}">
                <a16:creationId xmlns:a16="http://schemas.microsoft.com/office/drawing/2014/main" id="{FE456BD9-2F8B-43BE-B1E9-B3235361C0AC}"/>
              </a:ext>
            </a:extLst>
          </p:cNvPr>
          <p:cNvSpPr txBox="1"/>
          <p:nvPr/>
        </p:nvSpPr>
        <p:spPr>
          <a:xfrm>
            <a:off x="3802491" y="2347787"/>
            <a:ext cx="1451428" cy="1200329"/>
          </a:xfrm>
          <a:prstGeom prst="rect">
            <a:avLst/>
          </a:prstGeom>
          <a:noFill/>
        </p:spPr>
        <p:txBody>
          <a:bodyPr wrap="square" rtlCol="0">
            <a:spAutoFit/>
          </a:bodyPr>
          <a:lstStyle/>
          <a:p>
            <a:pPr algn="ctr"/>
            <a:r>
              <a:rPr lang="en-US" sz="2400" b="1" dirty="0"/>
              <a:t>Response for API Calls</a:t>
            </a:r>
          </a:p>
        </p:txBody>
      </p:sp>
      <p:sp>
        <p:nvSpPr>
          <p:cNvPr id="33" name="TextBox 32">
            <a:extLst>
              <a:ext uri="{FF2B5EF4-FFF2-40B4-BE49-F238E27FC236}">
                <a16:creationId xmlns:a16="http://schemas.microsoft.com/office/drawing/2014/main" id="{031F1A1A-890E-4EDB-BBFA-4AA7911D3580}"/>
              </a:ext>
            </a:extLst>
          </p:cNvPr>
          <p:cNvSpPr txBox="1"/>
          <p:nvPr/>
        </p:nvSpPr>
        <p:spPr>
          <a:xfrm rot="5400000">
            <a:off x="6468860" y="4037115"/>
            <a:ext cx="1806601" cy="461665"/>
          </a:xfrm>
          <a:prstGeom prst="rect">
            <a:avLst/>
          </a:prstGeom>
          <a:noFill/>
        </p:spPr>
        <p:txBody>
          <a:bodyPr wrap="square" rtlCol="0">
            <a:spAutoFit/>
          </a:bodyPr>
          <a:lstStyle/>
          <a:p>
            <a:pPr algn="ctr"/>
            <a:r>
              <a:rPr lang="en-US" sz="2400" b="1" dirty="0"/>
              <a:t>DB Request</a:t>
            </a:r>
          </a:p>
        </p:txBody>
      </p:sp>
      <p:sp>
        <p:nvSpPr>
          <p:cNvPr id="38" name="TextBox 37">
            <a:extLst>
              <a:ext uri="{FF2B5EF4-FFF2-40B4-BE49-F238E27FC236}">
                <a16:creationId xmlns:a16="http://schemas.microsoft.com/office/drawing/2014/main" id="{7043CC6B-2B0D-45F4-99D4-75D53CD7BAC7}"/>
              </a:ext>
            </a:extLst>
          </p:cNvPr>
          <p:cNvSpPr txBox="1"/>
          <p:nvPr/>
        </p:nvSpPr>
        <p:spPr>
          <a:xfrm rot="16200000">
            <a:off x="5684921" y="3972300"/>
            <a:ext cx="2044152" cy="461665"/>
          </a:xfrm>
          <a:prstGeom prst="rect">
            <a:avLst/>
          </a:prstGeom>
          <a:noFill/>
        </p:spPr>
        <p:txBody>
          <a:bodyPr wrap="square" rtlCol="0">
            <a:spAutoFit/>
          </a:bodyPr>
          <a:lstStyle/>
          <a:p>
            <a:r>
              <a:rPr lang="en-US" sz="2400" b="1" dirty="0"/>
              <a:t>DB Response</a:t>
            </a:r>
          </a:p>
        </p:txBody>
      </p:sp>
      <p:sp>
        <p:nvSpPr>
          <p:cNvPr id="40" name="Slide Number Placeholder 39">
            <a:extLst>
              <a:ext uri="{FF2B5EF4-FFF2-40B4-BE49-F238E27FC236}">
                <a16:creationId xmlns:a16="http://schemas.microsoft.com/office/drawing/2014/main" id="{124FCBAA-1ED2-42F6-9D13-E4033A39CD2C}"/>
              </a:ext>
            </a:extLst>
          </p:cNvPr>
          <p:cNvSpPr>
            <a:spLocks noGrp="1"/>
          </p:cNvSpPr>
          <p:nvPr>
            <p:ph type="sldNum" sz="quarter" idx="12"/>
          </p:nvPr>
        </p:nvSpPr>
        <p:spPr/>
        <p:txBody>
          <a:bodyPr/>
          <a:lstStyle/>
          <a:p>
            <a:fld id="{E646F01A-99B6-407D-AC36-D8F996900DD0}" type="slidenum">
              <a:rPr lang="en-US" sz="2000" smtClean="0"/>
              <a:t>8</a:t>
            </a:fld>
            <a:endParaRPr lang="en-US" sz="2000"/>
          </a:p>
        </p:txBody>
      </p:sp>
      <p:sp>
        <p:nvSpPr>
          <p:cNvPr id="26" name="TextBox 25">
            <a:extLst>
              <a:ext uri="{FF2B5EF4-FFF2-40B4-BE49-F238E27FC236}">
                <a16:creationId xmlns:a16="http://schemas.microsoft.com/office/drawing/2014/main" id="{9911A6B1-6D3A-493A-9810-504FBEC44A7C}"/>
              </a:ext>
            </a:extLst>
          </p:cNvPr>
          <p:cNvSpPr txBox="1"/>
          <p:nvPr/>
        </p:nvSpPr>
        <p:spPr>
          <a:xfrm>
            <a:off x="381000" y="6370320"/>
            <a:ext cx="3409337" cy="365760"/>
          </a:xfrm>
          <a:prstGeom prst="rect">
            <a:avLst/>
          </a:prstGeom>
          <a:noFill/>
        </p:spPr>
        <p:txBody>
          <a:bodyPr wrap="square" rtlCol="0" anchor="t">
            <a:spAutoFit/>
          </a:bodyPr>
          <a:lstStyle/>
          <a:p>
            <a:pPr algn="ctr"/>
            <a:r>
              <a:rPr lang="en-US" dirty="0" err="1">
                <a:cs typeface="Calibri"/>
              </a:rPr>
              <a:t>Saivarun</a:t>
            </a:r>
            <a:r>
              <a:rPr lang="en-US" dirty="0">
                <a:cs typeface="Calibri"/>
              </a:rPr>
              <a:t> </a:t>
            </a:r>
            <a:r>
              <a:rPr lang="en-US" dirty="0" err="1">
                <a:cs typeface="Calibri"/>
              </a:rPr>
              <a:t>Illendula</a:t>
            </a:r>
            <a:endParaRPr lang="en-US" dirty="0" err="1"/>
          </a:p>
        </p:txBody>
      </p:sp>
    </p:spTree>
    <p:extLst>
      <p:ext uri="{BB962C8B-B14F-4D97-AF65-F5344CB8AC3E}">
        <p14:creationId xmlns:p14="http://schemas.microsoft.com/office/powerpoint/2010/main" val="110818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20" grpId="0" animBg="1"/>
      <p:bldP spid="21" grpId="0"/>
      <p:bldP spid="22" grpId="0"/>
      <p:bldP spid="24" grpId="0" animBg="1"/>
      <p:bldP spid="29" grpId="0" animBg="1"/>
      <p:bldP spid="30" grpId="0"/>
      <p:bldP spid="31" grpId="0"/>
      <p:bldP spid="32" grpId="0"/>
      <p:bldP spid="33"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3C94-90F0-4D5C-93FD-8255D3845ED4}"/>
              </a:ext>
            </a:extLst>
          </p:cNvPr>
          <p:cNvSpPr>
            <a:spLocks noGrp="1"/>
          </p:cNvSpPr>
          <p:nvPr>
            <p:ph type="title"/>
          </p:nvPr>
        </p:nvSpPr>
        <p:spPr>
          <a:xfrm>
            <a:off x="838200" y="365125"/>
            <a:ext cx="10515600" cy="1325563"/>
          </a:xfrm>
        </p:spPr>
        <p:txBody>
          <a:bodyPr/>
          <a:lstStyle/>
          <a:p>
            <a:r>
              <a:rPr lang="en-US" b="1" dirty="0">
                <a:cs typeface="Calibri Light"/>
              </a:rPr>
              <a:t>Tools</a:t>
            </a:r>
            <a:endParaRPr lang="en-US" b="1" dirty="0"/>
          </a:p>
        </p:txBody>
      </p:sp>
      <p:sp>
        <p:nvSpPr>
          <p:cNvPr id="4" name="Slide Number Placeholder 3">
            <a:extLst>
              <a:ext uri="{FF2B5EF4-FFF2-40B4-BE49-F238E27FC236}">
                <a16:creationId xmlns:a16="http://schemas.microsoft.com/office/drawing/2014/main" id="{9669B109-2F2E-46EA-8A2A-FD1031E8E060}"/>
              </a:ext>
            </a:extLst>
          </p:cNvPr>
          <p:cNvSpPr>
            <a:spLocks noGrp="1"/>
          </p:cNvSpPr>
          <p:nvPr>
            <p:ph type="sldNum" sz="quarter" idx="12"/>
          </p:nvPr>
        </p:nvSpPr>
        <p:spPr>
          <a:xfrm>
            <a:off x="8610600" y="6356350"/>
            <a:ext cx="2743200" cy="365125"/>
          </a:xfrm>
        </p:spPr>
        <p:txBody>
          <a:bodyPr/>
          <a:lstStyle/>
          <a:p>
            <a:fld id="{E646F01A-99B6-407D-AC36-D8F996900DD0}" type="slidenum">
              <a:rPr lang="en-US" sz="2000" smtClean="0"/>
              <a:t>9</a:t>
            </a:fld>
            <a:endParaRPr lang="en-US" sz="2000"/>
          </a:p>
        </p:txBody>
      </p:sp>
      <p:pic>
        <p:nvPicPr>
          <p:cNvPr id="7" name="Picture 7" descr="A picture containing clipart&#10;&#10;Description generated with very high confidence">
            <a:extLst>
              <a:ext uri="{FF2B5EF4-FFF2-40B4-BE49-F238E27FC236}">
                <a16:creationId xmlns:a16="http://schemas.microsoft.com/office/drawing/2014/main" id="{694D841C-44B0-4E88-8247-BBC9D160E1C8}"/>
              </a:ext>
            </a:extLst>
          </p:cNvPr>
          <p:cNvPicPr>
            <a:picLocks noChangeAspect="1"/>
          </p:cNvPicPr>
          <p:nvPr/>
        </p:nvPicPr>
        <p:blipFill>
          <a:blip r:embed="rId3"/>
          <a:stretch>
            <a:fillRect/>
          </a:stretch>
        </p:blipFill>
        <p:spPr>
          <a:xfrm>
            <a:off x="960352" y="3719242"/>
            <a:ext cx="1543050" cy="1543050"/>
          </a:xfrm>
          <a:prstGeom prst="rect">
            <a:avLst/>
          </a:prstGeom>
        </p:spPr>
      </p:pic>
      <p:pic>
        <p:nvPicPr>
          <p:cNvPr id="11" name="Picture 11">
            <a:extLst>
              <a:ext uri="{FF2B5EF4-FFF2-40B4-BE49-F238E27FC236}">
                <a16:creationId xmlns:a16="http://schemas.microsoft.com/office/drawing/2014/main" id="{9AB19179-3C1B-4832-A9B6-67DDABA9B45D}"/>
              </a:ext>
            </a:extLst>
          </p:cNvPr>
          <p:cNvPicPr>
            <a:picLocks noChangeAspect="1"/>
          </p:cNvPicPr>
          <p:nvPr/>
        </p:nvPicPr>
        <p:blipFill>
          <a:blip r:embed="rId4"/>
          <a:stretch>
            <a:fillRect/>
          </a:stretch>
        </p:blipFill>
        <p:spPr>
          <a:xfrm>
            <a:off x="3126628" y="1218056"/>
            <a:ext cx="1885950" cy="1885950"/>
          </a:xfrm>
          <a:prstGeom prst="rect">
            <a:avLst/>
          </a:prstGeom>
        </p:spPr>
      </p:pic>
      <p:pic>
        <p:nvPicPr>
          <p:cNvPr id="13" name="Picture 13">
            <a:extLst>
              <a:ext uri="{FF2B5EF4-FFF2-40B4-BE49-F238E27FC236}">
                <a16:creationId xmlns:a16="http://schemas.microsoft.com/office/drawing/2014/main" id="{505BF57F-DD5F-4C79-B608-C20AB9D06917}"/>
              </a:ext>
            </a:extLst>
          </p:cNvPr>
          <p:cNvPicPr>
            <a:picLocks noChangeAspect="1"/>
          </p:cNvPicPr>
          <p:nvPr/>
        </p:nvPicPr>
        <p:blipFill>
          <a:blip r:embed="rId5"/>
          <a:stretch>
            <a:fillRect/>
          </a:stretch>
        </p:blipFill>
        <p:spPr>
          <a:xfrm>
            <a:off x="5453780" y="4185399"/>
            <a:ext cx="1514475" cy="1514475"/>
          </a:xfrm>
          <a:prstGeom prst="rect">
            <a:avLst/>
          </a:prstGeom>
        </p:spPr>
      </p:pic>
      <p:pic>
        <p:nvPicPr>
          <p:cNvPr id="15" name="Picture 15" descr="A close up of a sign&#10;&#10;Description generated with high confidence">
            <a:extLst>
              <a:ext uri="{FF2B5EF4-FFF2-40B4-BE49-F238E27FC236}">
                <a16:creationId xmlns:a16="http://schemas.microsoft.com/office/drawing/2014/main" id="{CF66A9A9-2815-41D4-87B2-234A6A48CCDA}"/>
              </a:ext>
            </a:extLst>
          </p:cNvPr>
          <p:cNvPicPr>
            <a:picLocks noChangeAspect="1"/>
          </p:cNvPicPr>
          <p:nvPr/>
        </p:nvPicPr>
        <p:blipFill>
          <a:blip r:embed="rId6"/>
          <a:stretch>
            <a:fillRect/>
          </a:stretch>
        </p:blipFill>
        <p:spPr>
          <a:xfrm>
            <a:off x="7301005" y="1218056"/>
            <a:ext cx="2190750" cy="2190750"/>
          </a:xfrm>
          <a:prstGeom prst="rect">
            <a:avLst/>
          </a:prstGeom>
        </p:spPr>
      </p:pic>
      <p:pic>
        <p:nvPicPr>
          <p:cNvPr id="17" name="Picture 17" descr="A picture containing clipart&#10;&#10;Description generated with high confidence">
            <a:extLst>
              <a:ext uri="{FF2B5EF4-FFF2-40B4-BE49-F238E27FC236}">
                <a16:creationId xmlns:a16="http://schemas.microsoft.com/office/drawing/2014/main" id="{525ED9C9-616C-411A-9EBF-F9F0870C1400}"/>
              </a:ext>
            </a:extLst>
          </p:cNvPr>
          <p:cNvPicPr>
            <a:picLocks noChangeAspect="1"/>
          </p:cNvPicPr>
          <p:nvPr/>
        </p:nvPicPr>
        <p:blipFill>
          <a:blip r:embed="rId7"/>
          <a:stretch>
            <a:fillRect/>
          </a:stretch>
        </p:blipFill>
        <p:spPr>
          <a:xfrm>
            <a:off x="9491755" y="4003540"/>
            <a:ext cx="2057400" cy="1143000"/>
          </a:xfrm>
          <a:prstGeom prst="rect">
            <a:avLst/>
          </a:prstGeom>
        </p:spPr>
      </p:pic>
      <p:sp>
        <p:nvSpPr>
          <p:cNvPr id="14" name="TextBox 13">
            <a:extLst>
              <a:ext uri="{FF2B5EF4-FFF2-40B4-BE49-F238E27FC236}">
                <a16:creationId xmlns:a16="http://schemas.microsoft.com/office/drawing/2014/main" id="{8EDC4CD3-C20C-4163-AED4-FB3FC0A90C0C}"/>
              </a:ext>
            </a:extLst>
          </p:cNvPr>
          <p:cNvSpPr txBox="1"/>
          <p:nvPr/>
        </p:nvSpPr>
        <p:spPr>
          <a:xfrm>
            <a:off x="381000" y="6370320"/>
            <a:ext cx="3409337" cy="365760"/>
          </a:xfrm>
          <a:prstGeom prst="rect">
            <a:avLst/>
          </a:prstGeom>
          <a:noFill/>
        </p:spPr>
        <p:txBody>
          <a:bodyPr wrap="square" rtlCol="0">
            <a:spAutoFit/>
          </a:bodyPr>
          <a:lstStyle/>
          <a:p>
            <a:pPr algn="ctr"/>
            <a:r>
              <a:rPr lang="en-US" dirty="0">
                <a:cs typeface="Calibri"/>
              </a:rPr>
              <a:t>Saivarun Illendula</a:t>
            </a:r>
          </a:p>
        </p:txBody>
      </p:sp>
      <p:sp>
        <p:nvSpPr>
          <p:cNvPr id="3" name="TextBox 2">
            <a:extLst>
              <a:ext uri="{FF2B5EF4-FFF2-40B4-BE49-F238E27FC236}">
                <a16:creationId xmlns:a16="http://schemas.microsoft.com/office/drawing/2014/main" id="{1B6D7D5A-3F4D-4756-9577-945E32C7A360}"/>
              </a:ext>
            </a:extLst>
          </p:cNvPr>
          <p:cNvSpPr txBox="1"/>
          <p:nvPr/>
        </p:nvSpPr>
        <p:spPr>
          <a:xfrm>
            <a:off x="1229075" y="5521368"/>
            <a:ext cx="1701205" cy="461665"/>
          </a:xfrm>
          <a:prstGeom prst="rect">
            <a:avLst/>
          </a:prstGeom>
          <a:noFill/>
        </p:spPr>
        <p:txBody>
          <a:bodyPr wrap="square" rtlCol="0">
            <a:spAutoFit/>
          </a:bodyPr>
          <a:lstStyle/>
          <a:p>
            <a:r>
              <a:rPr lang="en-US" sz="2400" b="1" dirty="0"/>
              <a:t>GitHub</a:t>
            </a:r>
          </a:p>
        </p:txBody>
      </p:sp>
      <p:sp>
        <p:nvSpPr>
          <p:cNvPr id="5" name="TextBox 4">
            <a:extLst>
              <a:ext uri="{FF2B5EF4-FFF2-40B4-BE49-F238E27FC236}">
                <a16:creationId xmlns:a16="http://schemas.microsoft.com/office/drawing/2014/main" id="{43822E74-AB17-4C88-8FA8-66F890E0AACE}"/>
              </a:ext>
            </a:extLst>
          </p:cNvPr>
          <p:cNvSpPr txBox="1"/>
          <p:nvPr/>
        </p:nvSpPr>
        <p:spPr>
          <a:xfrm>
            <a:off x="3329259" y="3430739"/>
            <a:ext cx="1480687" cy="461665"/>
          </a:xfrm>
          <a:prstGeom prst="rect">
            <a:avLst/>
          </a:prstGeom>
          <a:noFill/>
        </p:spPr>
        <p:txBody>
          <a:bodyPr wrap="square" rtlCol="0">
            <a:spAutoFit/>
          </a:bodyPr>
          <a:lstStyle/>
          <a:p>
            <a:r>
              <a:rPr lang="en-US" sz="2400" b="1" dirty="0"/>
              <a:t>Postman</a:t>
            </a:r>
          </a:p>
        </p:txBody>
      </p:sp>
      <p:sp>
        <p:nvSpPr>
          <p:cNvPr id="6" name="TextBox 5">
            <a:extLst>
              <a:ext uri="{FF2B5EF4-FFF2-40B4-BE49-F238E27FC236}">
                <a16:creationId xmlns:a16="http://schemas.microsoft.com/office/drawing/2014/main" id="{B893D7BB-F861-498F-89DC-8370994F0CD0}"/>
              </a:ext>
            </a:extLst>
          </p:cNvPr>
          <p:cNvSpPr txBox="1"/>
          <p:nvPr/>
        </p:nvSpPr>
        <p:spPr>
          <a:xfrm>
            <a:off x="4866968" y="6047841"/>
            <a:ext cx="2808515" cy="461665"/>
          </a:xfrm>
          <a:prstGeom prst="rect">
            <a:avLst/>
          </a:prstGeom>
          <a:noFill/>
        </p:spPr>
        <p:txBody>
          <a:bodyPr wrap="square" rtlCol="0">
            <a:spAutoFit/>
          </a:bodyPr>
          <a:lstStyle/>
          <a:p>
            <a:r>
              <a:rPr lang="en-US" sz="2400" b="1" dirty="0"/>
              <a:t>MongoDB Compass</a:t>
            </a:r>
          </a:p>
        </p:txBody>
      </p:sp>
      <p:sp>
        <p:nvSpPr>
          <p:cNvPr id="8" name="TextBox 7">
            <a:extLst>
              <a:ext uri="{FF2B5EF4-FFF2-40B4-BE49-F238E27FC236}">
                <a16:creationId xmlns:a16="http://schemas.microsoft.com/office/drawing/2014/main" id="{645E10F0-B982-4E71-B717-AB04F0903B5E}"/>
              </a:ext>
            </a:extLst>
          </p:cNvPr>
          <p:cNvSpPr txBox="1"/>
          <p:nvPr/>
        </p:nvSpPr>
        <p:spPr>
          <a:xfrm>
            <a:off x="7155739" y="3430740"/>
            <a:ext cx="2686693" cy="461665"/>
          </a:xfrm>
          <a:prstGeom prst="rect">
            <a:avLst/>
          </a:prstGeom>
          <a:noFill/>
        </p:spPr>
        <p:txBody>
          <a:bodyPr wrap="square" rtlCol="0">
            <a:spAutoFit/>
          </a:bodyPr>
          <a:lstStyle/>
          <a:p>
            <a:r>
              <a:rPr lang="en-US" sz="2400" b="1" dirty="0"/>
              <a:t>Visual Studio Code</a:t>
            </a:r>
          </a:p>
        </p:txBody>
      </p:sp>
      <p:sp>
        <p:nvSpPr>
          <p:cNvPr id="10" name="TextBox 9">
            <a:extLst>
              <a:ext uri="{FF2B5EF4-FFF2-40B4-BE49-F238E27FC236}">
                <a16:creationId xmlns:a16="http://schemas.microsoft.com/office/drawing/2014/main" id="{EFB22DA6-C1D7-4D20-B22B-9C259060947E}"/>
              </a:ext>
            </a:extLst>
          </p:cNvPr>
          <p:cNvSpPr txBox="1"/>
          <p:nvPr/>
        </p:nvSpPr>
        <p:spPr>
          <a:xfrm>
            <a:off x="9687110" y="5469041"/>
            <a:ext cx="1862045" cy="461665"/>
          </a:xfrm>
          <a:prstGeom prst="rect">
            <a:avLst/>
          </a:prstGeom>
          <a:noFill/>
        </p:spPr>
        <p:txBody>
          <a:bodyPr wrap="square" rtlCol="0">
            <a:spAutoFit/>
          </a:bodyPr>
          <a:lstStyle/>
          <a:p>
            <a:r>
              <a:rPr lang="en-US" sz="2400" b="1" dirty="0"/>
              <a:t>TortoiseGit</a:t>
            </a:r>
          </a:p>
        </p:txBody>
      </p:sp>
    </p:spTree>
    <p:extLst>
      <p:ext uri="{BB962C8B-B14F-4D97-AF65-F5344CB8AC3E}">
        <p14:creationId xmlns:p14="http://schemas.microsoft.com/office/powerpoint/2010/main" val="30754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7074</TotalTime>
  <Words>462</Words>
  <Application>Microsoft Office PowerPoint</Application>
  <PresentationFormat>Widescreen</PresentationFormat>
  <Paragraphs>188</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THEATRE NORTHWEST </vt:lpstr>
      <vt:lpstr>Outline</vt:lpstr>
      <vt:lpstr>Theatre appreciation students</vt:lpstr>
      <vt:lpstr>Problem Statement:</vt:lpstr>
      <vt:lpstr>Proposed Solution:</vt:lpstr>
      <vt:lpstr>Project Requirements:</vt:lpstr>
      <vt:lpstr>Project Requirements:</vt:lpstr>
      <vt:lpstr>Technologies:</vt:lpstr>
      <vt:lpstr>Tools</vt:lpstr>
      <vt:lpstr>Database Design: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Illendula,Saivarun</dc:creator>
  <cp:lastModifiedBy>ashwith ashwith</cp:lastModifiedBy>
  <cp:revision>47</cp:revision>
  <dcterms:created xsi:type="dcterms:W3CDTF">2018-06-28T02:40:54Z</dcterms:created>
  <dcterms:modified xsi:type="dcterms:W3CDTF">2018-07-11T06:31:49Z</dcterms:modified>
</cp:coreProperties>
</file>