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3" r:id="rId8"/>
    <p:sldId id="260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7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8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7A95-AF44-48ED-AB74-EE3A663DE40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88F1ED-8E25-4420-A7B0-A2BFD758CA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0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onarcloud.io/summary/new_code?id=SwarupaPedapalli_FitnessTrack" TargetMode="External"/><Relationship Id="rId3" Type="http://schemas.openxmlformats.org/officeDocument/2006/relationships/hyperlink" Target="https://github.com/SwarupaPedapalli/FitnessTrack" TargetMode="External"/><Relationship Id="rId7" Type="http://schemas.openxmlformats.org/officeDocument/2006/relationships/hyperlink" Target="https://app.codacy.com/gh/SwarupaPedapalli/FitnessTrack/dashboard?utm_source=github.com&amp;utm_medium=referral&amp;utm_content=SwarupaPedapalli/FitnessTrack&amp;utm_campaign=Badge_Grad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tyachowdary97/Swagger-Fitness-Track" TargetMode="External"/><Relationship Id="rId11" Type="http://schemas.openxmlformats.org/officeDocument/2006/relationships/image" Target="../media/image21.svg"/><Relationship Id="rId5" Type="http://schemas.openxmlformats.org/officeDocument/2006/relationships/hyperlink" Target="https://github.com/Satyachowdary97/FitnessTrack-document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fitness-trackk.herokuapp.com/" TargetMode="External"/><Relationship Id="rId9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upaPedapalli/FitnessTrack/releases/tag/v1.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tness-trackk.herokuapp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C94D-9334-472E-8499-61CBF484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8" y="976508"/>
            <a:ext cx="5433958" cy="1280917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en-US" sz="5400" b="1" dirty="0"/>
              <a:t>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13A65-30ED-4D96-A5C9-AC217DCF3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8" y="2945327"/>
            <a:ext cx="5525305" cy="169334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Satya Chowdary gullapalli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Swarupa pedapalli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1EEA8D-6824-476E-9148-3BF20568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FB06CA-8028-45B5-91C1-7F1F9886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299687-9762-436F-9B9A-8E758E731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5240637-2F09-4884-B1C0-AE637D6B4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378" y="977099"/>
            <a:ext cx="3122838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494D255F-63E3-0849-023B-A74AB91C8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24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8CEAC0-CE0F-4FA3-A2C1-8B5BF779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19857"/>
            <a:ext cx="6742553" cy="45591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 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https://github.com/SwarupaPedapalli/FitnessTrack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HEROKU: 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https://fitness-trackk.herokuapp.com/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https://github.com/Satyachowdary97/FitnessTrack-document</a:t>
            </a:r>
            <a:b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SWAGGER:  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https://github.com/Satyachowdary97/Swagger-Fitness-Track</a:t>
            </a:r>
            <a:b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CODACY: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https://app.codacy.com/gh/SwarupaPedapalli/FitnessTrack/dashboard?utm_source=github.com&amp;utm_medium=referral&amp;utm_content=SwarupaPedapalli/FitnessTrack&amp;utm_campaign=Badge_Grade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SONARCLOUD: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https://sonarcloud.io/summary/new_code?id=SwarupaPedapalli_FitnessTrack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dirty="0"/>
              <a:t> </a:t>
            </a:r>
          </a:p>
        </p:txBody>
      </p:sp>
      <p:grpSp>
        <p:nvGrpSpPr>
          <p:cNvPr id="38" name="Group 28">
            <a:extLst>
              <a:ext uri="{FF2B5EF4-FFF2-40B4-BE49-F238E27FC236}">
                <a16:creationId xmlns:a16="http://schemas.microsoft.com/office/drawing/2014/main" id="{DAB2B2D8-547E-49EB-91D9-3CC089A07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FD5454D6-C893-46B7-B878-0DFD0D40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9D1C6649-24C1-4FBF-A147-E8E8782B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E9340B7E-F004-03F5-9446-379111B215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72014-5AB1-4E48-B244-7435E2EA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524" y="1059714"/>
            <a:ext cx="5533666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https://github.com/SwarupaPedapalli/FitnessTrack/releases/tag/v1.0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DAB2B2D8-547E-49EB-91D9-3CC089A07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FD5454D6-C893-46B7-B878-0DFD0D40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9D1C6649-24C1-4FBF-A147-E8E8782B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3D99B1F-BB8C-8E6C-5C05-19D568B8E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5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26FD-1A2E-40BB-B556-02E49792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BCA6F7-A3DB-45DF-B6E8-8B7BBB37E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9A9A52-CC88-4982-95F2-3D4731CBE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C026A0-4659-4232-8B46-815756A0E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14764-1628-4557-885B-37A1F9EA2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173" y="988222"/>
            <a:ext cx="3122836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C5464F8-37CE-C427-6373-9DB01F86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5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6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88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95" name="Straight Connector 90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337519-61E6-4C3C-819D-B6F933EA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5" y="157358"/>
            <a:ext cx="6428365" cy="309083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our app on the web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https://fitness-trackk.herokuapp.com/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Graphic 6" descr="Search">
            <a:extLst>
              <a:ext uri="{FF2B5EF4-FFF2-40B4-BE49-F238E27FC236}">
                <a16:creationId xmlns:a16="http://schemas.microsoft.com/office/drawing/2014/main" id="{FB38F684-FC57-FAEB-7555-C8609759B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4404" y="3709569"/>
            <a:ext cx="1957333" cy="1957333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9B24A4-AC7F-46F6-A602-2A3C838BE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52254"/>
            <a:ext cx="6044251" cy="37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4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F08131-1153-4988-B778-70F832AF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43" y="2251255"/>
            <a:ext cx="5533666" cy="31527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app?</a:t>
            </a:r>
            <a:br>
              <a:rPr lang="en-US" sz="3800" b="1" dirty="0"/>
            </a:br>
            <a:br>
              <a:rPr lang="en-US" sz="1000" dirty="0"/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 helps us in keeping up a track with our daily Fitness Activities 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user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see what workouts a person would do for that particular day and whole week. they can also check their progress of activities, body weights, nutritional goals . 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endParaRPr lang="en-US" sz="1000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AB2B2D8-547E-49EB-91D9-3CC089A07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D5454D6-C893-46B7-B878-0DFD0D40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D1C6649-24C1-4FBF-A147-E8E8782B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FB2461E2-B526-CC57-97CF-AAB59713E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7E8FE7-F4E0-4C6D-8335-EADDE59D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47347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43A7-3144-49E1-9EFB-D858BB776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444431"/>
            <a:ext cx="5525305" cy="169334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800" cap="all" dirty="0">
                <a:solidFill>
                  <a:schemeClr val="accent1"/>
                </a:solidFill>
              </a:rPr>
              <a:t> </a:t>
            </a:r>
            <a:r>
              <a:rPr lang="en-US" sz="22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good motive to workout hard and track their daily activities</a:t>
            </a:r>
            <a:r>
              <a:rPr lang="en-US" sz="2200" cap="al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641EEA8D-6824-476E-9148-3BF20568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E1FB06CA-8028-45B5-91C1-7F1F9886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F2299687-9762-436F-9B9A-8E758E731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9">
            <a:extLst>
              <a:ext uri="{FF2B5EF4-FFF2-40B4-BE49-F238E27FC236}">
                <a16:creationId xmlns:a16="http://schemas.microsoft.com/office/drawing/2014/main" id="{15240637-2F09-4884-B1C0-AE637D6B4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378" y="977099"/>
            <a:ext cx="3122838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6" descr="Dumbbell">
            <a:extLst>
              <a:ext uri="{FF2B5EF4-FFF2-40B4-BE49-F238E27FC236}">
                <a16:creationId xmlns:a16="http://schemas.microsoft.com/office/drawing/2014/main" id="{F16254A5-F096-772C-48CB-7F618F7C4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C8D6-3B64-43D7-9F6C-31DE3205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main 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9F96-E3AA-44F0-B56B-C9A12B4B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application is to track the fitness activities of the user, which helps the user maintaining a healthy life-style</a:t>
            </a:r>
            <a:endParaRPr lang="en-US" sz="2600" dirty="0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09BCA6F7-A3DB-45DF-B6E8-8B7BBB37E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9A9A52-CC88-4982-95F2-3D4731CBE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E5C026A0-4659-4232-8B46-815756A0E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3">
            <a:extLst>
              <a:ext uri="{FF2B5EF4-FFF2-40B4-BE49-F238E27FC236}">
                <a16:creationId xmlns:a16="http://schemas.microsoft.com/office/drawing/2014/main" id="{BBA14764-1628-4557-885B-37A1F9EA2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173" y="988222"/>
            <a:ext cx="3122836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6C1C9D8E-5EBD-ED19-92CA-A26E87BCD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2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C380DA-F51E-4649-A2CB-F05528A8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812508"/>
            <a:ext cx="6311669" cy="4745012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b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b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b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: Heroku</a:t>
            </a:r>
            <a:br>
              <a:rPr lang="en-US" sz="22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1EEA8D-6824-476E-9148-3BF20568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FB06CA-8028-45B5-91C1-7F1F9886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299687-9762-436F-9B9A-8E758E731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40637-2F09-4884-B1C0-AE637D6B4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378" y="977099"/>
            <a:ext cx="3122838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6" descr="Laptop Secure">
            <a:extLst>
              <a:ext uri="{FF2B5EF4-FFF2-40B4-BE49-F238E27FC236}">
                <a16:creationId xmlns:a16="http://schemas.microsoft.com/office/drawing/2014/main" id="{D2069613-CAA3-614F-2807-7F63A0227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  <p:pic>
        <p:nvPicPr>
          <p:cNvPr id="17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183A76A-B30C-4134-85B9-98F673CE1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01680" y="956423"/>
            <a:ext cx="1175740" cy="1175740"/>
          </a:xfrm>
        </p:spPr>
      </p:pic>
      <p:pic>
        <p:nvPicPr>
          <p:cNvPr id="18" name="Picture 17" descr="A purpl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849FFAB8-DB57-45EB-B48D-93AC889AEB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5534" y="1192493"/>
            <a:ext cx="738135" cy="73813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B5C4071E-0A62-490D-BB6D-0A81DBAF9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808" y="4445059"/>
            <a:ext cx="1878774" cy="986356"/>
          </a:xfrm>
          <a:prstGeom prst="rect">
            <a:avLst/>
          </a:prstGeom>
        </p:spPr>
      </p:pic>
      <p:pic>
        <p:nvPicPr>
          <p:cNvPr id="1030" name="Picture 6" descr="MySql Logo PNG Transparent &amp; SVG Vector - Freebie Supply">
            <a:extLst>
              <a:ext uri="{FF2B5EF4-FFF2-40B4-BE49-F238E27FC236}">
                <a16:creationId xmlns:a16="http://schemas.microsoft.com/office/drawing/2014/main" id="{293FB146-3743-4D21-A22C-02B14D90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4346474"/>
            <a:ext cx="1395100" cy="96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6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EB94BF-471B-4F64-B688-5C2C9DF0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5419"/>
            <a:ext cx="6278880" cy="48187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this stack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solidFill>
                  <a:schemeClr val="tx1"/>
                </a:solidFill>
              </a:rPr>
              <a:t>we used java/spring boot with angular in our gdp1. to explore a new stack this time, we tried C# with </a:t>
            </a:r>
            <a:r>
              <a:rPr lang="en-US" sz="2800" dirty="0" err="1">
                <a:solidFill>
                  <a:schemeClr val="tx1"/>
                </a:solidFill>
              </a:rPr>
              <a:t>.net</a:t>
            </a:r>
            <a:r>
              <a:rPr lang="en-US" sz="2800" dirty="0">
                <a:solidFill>
                  <a:schemeClr val="tx1"/>
                </a:solidFill>
              </a:rPr>
              <a:t> and acquired many technical skills on it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B2B2D8-547E-49EB-91D9-3CC089A07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5454D6-C893-46B7-B878-0DFD0D40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1C6649-24C1-4FBF-A147-E8E8782B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71111355-52A2-32E6-1F8C-D8ABDCB1E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2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4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5" name="Picture 46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56" name="Straight Connector 48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F88E5A2-BB79-43D8-BE66-CD2F038B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4960"/>
            <a:ext cx="6461760" cy="5316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1.GitHub-Issues,milestones,Wiki,Actions,  Project board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2.codacy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3.sonar cloud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4.UNIT TESTING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4.swagger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5.documentation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6.STACK,DEPLOYMENT,DATABASE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B2B2D8-547E-49EB-91D9-3CC089A07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D5454D6-C893-46B7-B878-0DFD0D40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1C6649-24C1-4FBF-A147-E8E8782B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C5E632D-2DAF-6875-98F6-99BA8277F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8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50F3-AF4E-4B30-BE65-71EEB5B3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179" y="1210418"/>
            <a:ext cx="10484096" cy="3828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 learned creating an issues, milestones and resolving them.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Codacy helped us  to review the code and monitor the code quality on every commit and pull request 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SonarCloud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By using SonarCloud, we learned to catch Bugs and Security Vulnerabilities in the Pull Requests and throughout the code repositories.	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 learned to design, build, document, and use RESTful web services. Swagger also helped us in automated documentation and test-case generation.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DocFx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DocFX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 an API documentation generator for . NET. We learned building a static HTML website from the source code and Markdown files.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58459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946</TotalTime>
  <Words>557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Rockwell</vt:lpstr>
      <vt:lpstr>Times New Roman</vt:lpstr>
      <vt:lpstr>Gallery</vt:lpstr>
      <vt:lpstr>FITNESS TRACK</vt:lpstr>
      <vt:lpstr>Finding our app on the web  HEROKU  https://fitness-trackk.herokuapp.com/ </vt:lpstr>
      <vt:lpstr>Why this app?      Our app helps us in keeping up a track with our daily Fitness Activities where user could see what workouts a person would do for that particular day and whole week. they can also check their progress of activities, body weights, nutritional goals .                </vt:lpstr>
      <vt:lpstr> Who will use it?</vt:lpstr>
      <vt:lpstr>what is the main purpose</vt:lpstr>
      <vt:lpstr>          Tech stack   Frontend:  c# Backend:  .net Database: Mysql Deployment : Heroku       </vt:lpstr>
      <vt:lpstr>Why this stack  we used java/spring boot with angular in our gdp1. to explore a new stack this time, we tried C# with .net and acquired many technical skills on it.</vt:lpstr>
      <vt:lpstr>Lessons learned   1.GitHub-Issues,milestones,Wiki,Actions,  Project board 2.codacy 3.sonar cloud 4.UNIT TESTING 4.swagger 5.documentation 6.STACK,DEPLOYMENT,DATABASE  </vt:lpstr>
      <vt:lpstr>PowerPoint Presentation</vt:lpstr>
      <vt:lpstr>   GITHUB:   https://github.com/SwarupaPedapalli/FitnessTrack  HEROKU:   https://fitness-trackk.herokuapp.com/   DOCUMENTATION:  https://github.com/Satyachowdary97/FitnessTrack-document  SWAGGER:    https://github.com/Satyachowdary97/Swagger-Fitness-Track  CODACY: https://app.codacy.com/gh/SwarupaPedapalli/FitnessTrack/dashboard?utm_source=github.com&amp;utm_medium=referral&amp;utm_content=SwarupaPedapalli/FitnessTrack&amp;utm_campaign=Badge_Grade   SONARCLOUD: https://sonarcloud.io/summary/new_code?id=SwarupaPedapalli_FitnessTrack     </vt:lpstr>
      <vt:lpstr>Release  https://github.com/SwarupaPedapalli/FitnessTrack/releases/tag/v1.0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</dc:title>
  <dc:creator>Pedapalli,Swarupa</dc:creator>
  <cp:lastModifiedBy>Pedapalli,Swarupa</cp:lastModifiedBy>
  <cp:revision>36</cp:revision>
  <dcterms:created xsi:type="dcterms:W3CDTF">2022-04-09T01:06:10Z</dcterms:created>
  <dcterms:modified xsi:type="dcterms:W3CDTF">2022-04-18T13:58:32Z</dcterms:modified>
</cp:coreProperties>
</file>