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4" r:id="rId5"/>
    <p:sldId id="260" r:id="rId6"/>
    <p:sldId id="261" r:id="rId7"/>
    <p:sldId id="283" r:id="rId8"/>
    <p:sldId id="286"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737B4-BD95-42D3-8010-42B64A21B3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BADB77-9F9F-4234-A0A6-181DDCC1F91F}">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Our application, Bills On Time is designed in such a way that the user gets notified to pay their bills on time.</a:t>
          </a:r>
        </a:p>
      </dgm:t>
    </dgm:pt>
    <dgm:pt modelId="{96CA99E9-0822-4F16-957F-5C062733D515}" type="parTrans" cxnId="{D4D3A595-5459-40C3-8B8D-EEE07AD92548}">
      <dgm:prSet/>
      <dgm:spPr/>
      <dgm:t>
        <a:bodyPr/>
        <a:lstStyle/>
        <a:p>
          <a:endParaRPr lang="en-US"/>
        </a:p>
      </dgm:t>
    </dgm:pt>
    <dgm:pt modelId="{1EA915CC-0D5F-4C94-B51F-8FBAD76D7FBA}" type="sibTrans" cxnId="{D4D3A595-5459-40C3-8B8D-EEE07AD92548}">
      <dgm:prSet/>
      <dgm:spPr/>
      <dgm:t>
        <a:bodyPr/>
        <a:lstStyle/>
        <a:p>
          <a:endParaRPr lang="en-US"/>
        </a:p>
      </dgm:t>
    </dgm:pt>
    <dgm:pt modelId="{8E79FB84-4A14-48E1-B5CD-15FCCADE250A}">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The user needs to add bills of their own with the due date and bill name in the application so that the user gets a reminder to pay the bill. </a:t>
          </a:r>
        </a:p>
      </dgm:t>
    </dgm:pt>
    <dgm:pt modelId="{D7DFEE90-1BD6-4D82-A6FF-1119C7641C80}" type="parTrans" cxnId="{69263237-86AB-44A1-9DBD-B17734D6602D}">
      <dgm:prSet/>
      <dgm:spPr/>
      <dgm:t>
        <a:bodyPr/>
        <a:lstStyle/>
        <a:p>
          <a:endParaRPr lang="en-US"/>
        </a:p>
      </dgm:t>
    </dgm:pt>
    <dgm:pt modelId="{6166C07B-BB7D-496F-818B-1E40846AEDFE}" type="sibTrans" cxnId="{69263237-86AB-44A1-9DBD-B17734D6602D}">
      <dgm:prSet/>
      <dgm:spPr/>
      <dgm:t>
        <a:bodyPr/>
        <a:lstStyle/>
        <a:p>
          <a:endParaRPr lang="en-US"/>
        </a:p>
      </dgm:t>
    </dgm:pt>
    <dgm:pt modelId="{135BD7B0-008D-42BD-9B87-5C1F93085B14}">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After paying, the user can checkmark when the bill is cleared. </a:t>
          </a:r>
        </a:p>
      </dgm:t>
    </dgm:pt>
    <dgm:pt modelId="{378DFEED-7F6F-4F1A-A822-E572AE8EDA65}" type="parTrans" cxnId="{912BF0D8-B2E4-48AF-BA6B-2849981850B5}">
      <dgm:prSet/>
      <dgm:spPr/>
      <dgm:t>
        <a:bodyPr/>
        <a:lstStyle/>
        <a:p>
          <a:endParaRPr lang="en-US"/>
        </a:p>
      </dgm:t>
    </dgm:pt>
    <dgm:pt modelId="{FEF2B4BD-999D-4AF2-A91C-741E59C6E0FD}" type="sibTrans" cxnId="{912BF0D8-B2E4-48AF-BA6B-2849981850B5}">
      <dgm:prSet/>
      <dgm:spPr/>
      <dgm:t>
        <a:bodyPr/>
        <a:lstStyle/>
        <a:p>
          <a:endParaRPr lang="en-US"/>
        </a:p>
      </dgm:t>
    </dgm:pt>
    <dgm:pt modelId="{630EA63F-5E7B-438A-9F4A-90CB812D7670}">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In this way, all the upcoming bills are listed together and the user can have an easy look at his financial status.</a:t>
          </a:r>
        </a:p>
      </dgm:t>
    </dgm:pt>
    <dgm:pt modelId="{0FCFB3EF-A364-4E34-AD73-AEF174F15459}" type="parTrans" cxnId="{489D5E2E-858F-48D8-A315-F4729769F3FD}">
      <dgm:prSet/>
      <dgm:spPr/>
      <dgm:t>
        <a:bodyPr/>
        <a:lstStyle/>
        <a:p>
          <a:endParaRPr lang="en-US"/>
        </a:p>
      </dgm:t>
    </dgm:pt>
    <dgm:pt modelId="{ABEF29D0-578D-4A8B-A1C1-3C249DF75052}" type="sibTrans" cxnId="{489D5E2E-858F-48D8-A315-F4729769F3FD}">
      <dgm:prSet/>
      <dgm:spPr/>
      <dgm:t>
        <a:bodyPr/>
        <a:lstStyle/>
        <a:p>
          <a:endParaRPr lang="en-US"/>
        </a:p>
      </dgm:t>
    </dgm:pt>
    <dgm:pt modelId="{62D9BA5F-5619-4728-BE6C-77C7AEAC395B}" type="pres">
      <dgm:prSet presAssocID="{443737B4-BD95-42D3-8010-42B64A21B3C9}" presName="root" presStyleCnt="0">
        <dgm:presLayoutVars>
          <dgm:dir/>
          <dgm:resizeHandles val="exact"/>
        </dgm:presLayoutVars>
      </dgm:prSet>
      <dgm:spPr/>
    </dgm:pt>
    <dgm:pt modelId="{D710F51B-D9CA-4E0B-9CB9-7AD96F5CA1F6}" type="pres">
      <dgm:prSet presAssocID="{D6BADB77-9F9F-4234-A0A6-181DDCC1F91F}" presName="compNode" presStyleCnt="0"/>
      <dgm:spPr/>
    </dgm:pt>
    <dgm:pt modelId="{A8D88CA1-3BCA-48C5-AA4C-790643CF65B4}" type="pres">
      <dgm:prSet presAssocID="{D6BADB77-9F9F-4234-A0A6-181DDCC1F91F}" presName="bgRect" presStyleLbl="bgShp" presStyleIdx="0" presStyleCnt="4"/>
      <dgm:spPr/>
    </dgm:pt>
    <dgm:pt modelId="{D744F2BC-E632-42DB-B4A9-C92DCA7C96A4}" type="pres">
      <dgm:prSet presAssocID="{D6BADB77-9F9F-4234-A0A6-181DDCC1F9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0757E4C3-60BF-4507-B5A6-29AE519891CC}" type="pres">
      <dgm:prSet presAssocID="{D6BADB77-9F9F-4234-A0A6-181DDCC1F91F}" presName="spaceRect" presStyleCnt="0"/>
      <dgm:spPr/>
    </dgm:pt>
    <dgm:pt modelId="{9375BFAC-2E19-4941-98A7-3550BCB2F795}" type="pres">
      <dgm:prSet presAssocID="{D6BADB77-9F9F-4234-A0A6-181DDCC1F91F}" presName="parTx" presStyleLbl="revTx" presStyleIdx="0" presStyleCnt="4">
        <dgm:presLayoutVars>
          <dgm:chMax val="0"/>
          <dgm:chPref val="0"/>
        </dgm:presLayoutVars>
      </dgm:prSet>
      <dgm:spPr/>
    </dgm:pt>
    <dgm:pt modelId="{D69F135E-578A-4354-B372-B7DC6F909F1C}" type="pres">
      <dgm:prSet presAssocID="{1EA915CC-0D5F-4C94-B51F-8FBAD76D7FBA}" presName="sibTrans" presStyleCnt="0"/>
      <dgm:spPr/>
    </dgm:pt>
    <dgm:pt modelId="{4FD505F7-AEAD-4AAA-81A8-DED040D5A3E5}" type="pres">
      <dgm:prSet presAssocID="{8E79FB84-4A14-48E1-B5CD-15FCCADE250A}" presName="compNode" presStyleCnt="0"/>
      <dgm:spPr/>
    </dgm:pt>
    <dgm:pt modelId="{3A3CCD9C-B566-454E-9105-1ABFF6ABE090}" type="pres">
      <dgm:prSet presAssocID="{8E79FB84-4A14-48E1-B5CD-15FCCADE250A}" presName="bgRect" presStyleLbl="bgShp" presStyleIdx="1" presStyleCnt="4"/>
      <dgm:spPr/>
    </dgm:pt>
    <dgm:pt modelId="{5A851A27-B448-4D9A-987B-68EC06112E38}" type="pres">
      <dgm:prSet presAssocID="{8E79FB84-4A14-48E1-B5CD-15FCCADE25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156B22C4-5C91-44A3-86A7-1972DEB19326}" type="pres">
      <dgm:prSet presAssocID="{8E79FB84-4A14-48E1-B5CD-15FCCADE250A}" presName="spaceRect" presStyleCnt="0"/>
      <dgm:spPr/>
    </dgm:pt>
    <dgm:pt modelId="{262FE965-A1D3-435B-B14E-6ABAEB270ACA}" type="pres">
      <dgm:prSet presAssocID="{8E79FB84-4A14-48E1-B5CD-15FCCADE250A}" presName="parTx" presStyleLbl="revTx" presStyleIdx="1" presStyleCnt="4">
        <dgm:presLayoutVars>
          <dgm:chMax val="0"/>
          <dgm:chPref val="0"/>
        </dgm:presLayoutVars>
      </dgm:prSet>
      <dgm:spPr/>
    </dgm:pt>
    <dgm:pt modelId="{7EA5709B-BAD8-4152-A08A-932AF3D4D53A}" type="pres">
      <dgm:prSet presAssocID="{6166C07B-BB7D-496F-818B-1E40846AEDFE}" presName="sibTrans" presStyleCnt="0"/>
      <dgm:spPr/>
    </dgm:pt>
    <dgm:pt modelId="{21AAEDC9-1E67-45C4-9538-F56D4CA80871}" type="pres">
      <dgm:prSet presAssocID="{135BD7B0-008D-42BD-9B87-5C1F93085B14}" presName="compNode" presStyleCnt="0"/>
      <dgm:spPr/>
    </dgm:pt>
    <dgm:pt modelId="{37F9ACDE-297D-40AC-A1D6-843AF4AD8FB4}" type="pres">
      <dgm:prSet presAssocID="{135BD7B0-008D-42BD-9B87-5C1F93085B14}" presName="bgRect" presStyleLbl="bgShp" presStyleIdx="2" presStyleCnt="4"/>
      <dgm:spPr/>
    </dgm:pt>
    <dgm:pt modelId="{A4B3A306-5A72-4B0A-B74E-CB3FA3761FB0}" type="pres">
      <dgm:prSet presAssocID="{135BD7B0-008D-42BD-9B87-5C1F93085B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A22D1177-EB60-4B67-B76E-2F1AA7B0C0CA}" type="pres">
      <dgm:prSet presAssocID="{135BD7B0-008D-42BD-9B87-5C1F93085B14}" presName="spaceRect" presStyleCnt="0"/>
      <dgm:spPr/>
    </dgm:pt>
    <dgm:pt modelId="{BAFF4597-7670-46A1-9C4B-0DBE93CEFFA2}" type="pres">
      <dgm:prSet presAssocID="{135BD7B0-008D-42BD-9B87-5C1F93085B14}" presName="parTx" presStyleLbl="revTx" presStyleIdx="2" presStyleCnt="4">
        <dgm:presLayoutVars>
          <dgm:chMax val="0"/>
          <dgm:chPref val="0"/>
        </dgm:presLayoutVars>
      </dgm:prSet>
      <dgm:spPr/>
    </dgm:pt>
    <dgm:pt modelId="{3D977D1C-DFCF-47AA-A35A-63588CA51671}" type="pres">
      <dgm:prSet presAssocID="{FEF2B4BD-999D-4AF2-A91C-741E59C6E0FD}" presName="sibTrans" presStyleCnt="0"/>
      <dgm:spPr/>
    </dgm:pt>
    <dgm:pt modelId="{5A2B410A-DCF6-4C77-8F48-4234C0433669}" type="pres">
      <dgm:prSet presAssocID="{630EA63F-5E7B-438A-9F4A-90CB812D7670}" presName="compNode" presStyleCnt="0"/>
      <dgm:spPr/>
    </dgm:pt>
    <dgm:pt modelId="{F08B9935-10BB-475F-9D6B-431BC9A77F34}" type="pres">
      <dgm:prSet presAssocID="{630EA63F-5E7B-438A-9F4A-90CB812D7670}" presName="bgRect" presStyleLbl="bgShp" presStyleIdx="3" presStyleCnt="4"/>
      <dgm:spPr/>
    </dgm:pt>
    <dgm:pt modelId="{C1673423-8D1B-4368-B707-DA5ADE811F82}" type="pres">
      <dgm:prSet presAssocID="{630EA63F-5E7B-438A-9F4A-90CB812D76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8B73B893-B9BF-437A-A793-06B8C1894C7D}" type="pres">
      <dgm:prSet presAssocID="{630EA63F-5E7B-438A-9F4A-90CB812D7670}" presName="spaceRect" presStyleCnt="0"/>
      <dgm:spPr/>
    </dgm:pt>
    <dgm:pt modelId="{6D5E8AD9-A254-47AB-886C-6FF21B981BAF}" type="pres">
      <dgm:prSet presAssocID="{630EA63F-5E7B-438A-9F4A-90CB812D7670}" presName="parTx" presStyleLbl="revTx" presStyleIdx="3" presStyleCnt="4">
        <dgm:presLayoutVars>
          <dgm:chMax val="0"/>
          <dgm:chPref val="0"/>
        </dgm:presLayoutVars>
      </dgm:prSet>
      <dgm:spPr/>
    </dgm:pt>
  </dgm:ptLst>
  <dgm:cxnLst>
    <dgm:cxn modelId="{EB4A0B04-D328-492C-8A72-2108BBFAE680}" type="presOf" srcId="{630EA63F-5E7B-438A-9F4A-90CB812D7670}" destId="{6D5E8AD9-A254-47AB-886C-6FF21B981BAF}" srcOrd="0" destOrd="0" presId="urn:microsoft.com/office/officeart/2018/2/layout/IconVerticalSolidList"/>
    <dgm:cxn modelId="{489D5E2E-858F-48D8-A315-F4729769F3FD}" srcId="{443737B4-BD95-42D3-8010-42B64A21B3C9}" destId="{630EA63F-5E7B-438A-9F4A-90CB812D7670}" srcOrd="3" destOrd="0" parTransId="{0FCFB3EF-A364-4E34-AD73-AEF174F15459}" sibTransId="{ABEF29D0-578D-4A8B-A1C1-3C249DF75052}"/>
    <dgm:cxn modelId="{69263237-86AB-44A1-9DBD-B17734D6602D}" srcId="{443737B4-BD95-42D3-8010-42B64A21B3C9}" destId="{8E79FB84-4A14-48E1-B5CD-15FCCADE250A}" srcOrd="1" destOrd="0" parTransId="{D7DFEE90-1BD6-4D82-A6FF-1119C7641C80}" sibTransId="{6166C07B-BB7D-496F-818B-1E40846AEDFE}"/>
    <dgm:cxn modelId="{B9855F43-19F5-42D1-BC3A-0F7130133FDC}" type="presOf" srcId="{443737B4-BD95-42D3-8010-42B64A21B3C9}" destId="{62D9BA5F-5619-4728-BE6C-77C7AEAC395B}" srcOrd="0" destOrd="0" presId="urn:microsoft.com/office/officeart/2018/2/layout/IconVerticalSolidList"/>
    <dgm:cxn modelId="{AB66E34D-D0B8-4AE9-B8ED-45782803FC10}" type="presOf" srcId="{135BD7B0-008D-42BD-9B87-5C1F93085B14}" destId="{BAFF4597-7670-46A1-9C4B-0DBE93CEFFA2}" srcOrd="0" destOrd="0" presId="urn:microsoft.com/office/officeart/2018/2/layout/IconVerticalSolidList"/>
    <dgm:cxn modelId="{57AA6C74-EE6D-464F-BF21-4560DE3DAFD2}" type="presOf" srcId="{8E79FB84-4A14-48E1-B5CD-15FCCADE250A}" destId="{262FE965-A1D3-435B-B14E-6ABAEB270ACA}" srcOrd="0" destOrd="0" presId="urn:microsoft.com/office/officeart/2018/2/layout/IconVerticalSolidList"/>
    <dgm:cxn modelId="{D4D3A595-5459-40C3-8B8D-EEE07AD92548}" srcId="{443737B4-BD95-42D3-8010-42B64A21B3C9}" destId="{D6BADB77-9F9F-4234-A0A6-181DDCC1F91F}" srcOrd="0" destOrd="0" parTransId="{96CA99E9-0822-4F16-957F-5C062733D515}" sibTransId="{1EA915CC-0D5F-4C94-B51F-8FBAD76D7FBA}"/>
    <dgm:cxn modelId="{6DAA76CD-F96A-45E2-BEB6-3EFEFE9BC962}" type="presOf" srcId="{D6BADB77-9F9F-4234-A0A6-181DDCC1F91F}" destId="{9375BFAC-2E19-4941-98A7-3550BCB2F795}" srcOrd="0" destOrd="0" presId="urn:microsoft.com/office/officeart/2018/2/layout/IconVerticalSolidList"/>
    <dgm:cxn modelId="{912BF0D8-B2E4-48AF-BA6B-2849981850B5}" srcId="{443737B4-BD95-42D3-8010-42B64A21B3C9}" destId="{135BD7B0-008D-42BD-9B87-5C1F93085B14}" srcOrd="2" destOrd="0" parTransId="{378DFEED-7F6F-4F1A-A822-E572AE8EDA65}" sibTransId="{FEF2B4BD-999D-4AF2-A91C-741E59C6E0FD}"/>
    <dgm:cxn modelId="{4AB0720A-DE58-48CF-B43D-FC4FDE8B13C7}" type="presParOf" srcId="{62D9BA5F-5619-4728-BE6C-77C7AEAC395B}" destId="{D710F51B-D9CA-4E0B-9CB9-7AD96F5CA1F6}" srcOrd="0" destOrd="0" presId="urn:microsoft.com/office/officeart/2018/2/layout/IconVerticalSolidList"/>
    <dgm:cxn modelId="{32C6AB63-9AB3-47D5-AC60-9766C44B9DCA}" type="presParOf" srcId="{D710F51B-D9CA-4E0B-9CB9-7AD96F5CA1F6}" destId="{A8D88CA1-3BCA-48C5-AA4C-790643CF65B4}" srcOrd="0" destOrd="0" presId="urn:microsoft.com/office/officeart/2018/2/layout/IconVerticalSolidList"/>
    <dgm:cxn modelId="{60F7908C-EEF7-43F3-BF49-D82B8D84FC2F}" type="presParOf" srcId="{D710F51B-D9CA-4E0B-9CB9-7AD96F5CA1F6}" destId="{D744F2BC-E632-42DB-B4A9-C92DCA7C96A4}" srcOrd="1" destOrd="0" presId="urn:microsoft.com/office/officeart/2018/2/layout/IconVerticalSolidList"/>
    <dgm:cxn modelId="{5FFDBC3F-CD23-449B-9CE9-2C8123EACFF0}" type="presParOf" srcId="{D710F51B-D9CA-4E0B-9CB9-7AD96F5CA1F6}" destId="{0757E4C3-60BF-4507-B5A6-29AE519891CC}" srcOrd="2" destOrd="0" presId="urn:microsoft.com/office/officeart/2018/2/layout/IconVerticalSolidList"/>
    <dgm:cxn modelId="{05D7D375-78D7-49CF-9EAB-B5EFB9F923F2}" type="presParOf" srcId="{D710F51B-D9CA-4E0B-9CB9-7AD96F5CA1F6}" destId="{9375BFAC-2E19-4941-98A7-3550BCB2F795}" srcOrd="3" destOrd="0" presId="urn:microsoft.com/office/officeart/2018/2/layout/IconVerticalSolidList"/>
    <dgm:cxn modelId="{01E74E7C-EF04-4970-BBC7-85404CE7D0D4}" type="presParOf" srcId="{62D9BA5F-5619-4728-BE6C-77C7AEAC395B}" destId="{D69F135E-578A-4354-B372-B7DC6F909F1C}" srcOrd="1" destOrd="0" presId="urn:microsoft.com/office/officeart/2018/2/layout/IconVerticalSolidList"/>
    <dgm:cxn modelId="{AD7453F3-3B08-41C0-8F34-625E86596D5E}" type="presParOf" srcId="{62D9BA5F-5619-4728-BE6C-77C7AEAC395B}" destId="{4FD505F7-AEAD-4AAA-81A8-DED040D5A3E5}" srcOrd="2" destOrd="0" presId="urn:microsoft.com/office/officeart/2018/2/layout/IconVerticalSolidList"/>
    <dgm:cxn modelId="{A281D51C-3382-4F21-881A-895B12565457}" type="presParOf" srcId="{4FD505F7-AEAD-4AAA-81A8-DED040D5A3E5}" destId="{3A3CCD9C-B566-454E-9105-1ABFF6ABE090}" srcOrd="0" destOrd="0" presId="urn:microsoft.com/office/officeart/2018/2/layout/IconVerticalSolidList"/>
    <dgm:cxn modelId="{0F5CA878-80DA-45EB-A5C5-347508022750}" type="presParOf" srcId="{4FD505F7-AEAD-4AAA-81A8-DED040D5A3E5}" destId="{5A851A27-B448-4D9A-987B-68EC06112E38}" srcOrd="1" destOrd="0" presId="urn:microsoft.com/office/officeart/2018/2/layout/IconVerticalSolidList"/>
    <dgm:cxn modelId="{2C6C86AD-6652-4136-84E7-00A8E6C348CB}" type="presParOf" srcId="{4FD505F7-AEAD-4AAA-81A8-DED040D5A3E5}" destId="{156B22C4-5C91-44A3-86A7-1972DEB19326}" srcOrd="2" destOrd="0" presId="urn:microsoft.com/office/officeart/2018/2/layout/IconVerticalSolidList"/>
    <dgm:cxn modelId="{6FC55B00-B5D2-4667-88FF-7EA55969EFCC}" type="presParOf" srcId="{4FD505F7-AEAD-4AAA-81A8-DED040D5A3E5}" destId="{262FE965-A1D3-435B-B14E-6ABAEB270ACA}" srcOrd="3" destOrd="0" presId="urn:microsoft.com/office/officeart/2018/2/layout/IconVerticalSolidList"/>
    <dgm:cxn modelId="{C007706F-E69A-44DE-9E38-5721420BF495}" type="presParOf" srcId="{62D9BA5F-5619-4728-BE6C-77C7AEAC395B}" destId="{7EA5709B-BAD8-4152-A08A-932AF3D4D53A}" srcOrd="3" destOrd="0" presId="urn:microsoft.com/office/officeart/2018/2/layout/IconVerticalSolidList"/>
    <dgm:cxn modelId="{838662A2-E3DF-4975-AD26-CD8DA08D65C5}" type="presParOf" srcId="{62D9BA5F-5619-4728-BE6C-77C7AEAC395B}" destId="{21AAEDC9-1E67-45C4-9538-F56D4CA80871}" srcOrd="4" destOrd="0" presId="urn:microsoft.com/office/officeart/2018/2/layout/IconVerticalSolidList"/>
    <dgm:cxn modelId="{77D0DA38-D9BC-40D3-AD81-A70BD4A7E770}" type="presParOf" srcId="{21AAEDC9-1E67-45C4-9538-F56D4CA80871}" destId="{37F9ACDE-297D-40AC-A1D6-843AF4AD8FB4}" srcOrd="0" destOrd="0" presId="urn:microsoft.com/office/officeart/2018/2/layout/IconVerticalSolidList"/>
    <dgm:cxn modelId="{30ED77AD-81E5-4A50-ACD3-CFB48665A620}" type="presParOf" srcId="{21AAEDC9-1E67-45C4-9538-F56D4CA80871}" destId="{A4B3A306-5A72-4B0A-B74E-CB3FA3761FB0}" srcOrd="1" destOrd="0" presId="urn:microsoft.com/office/officeart/2018/2/layout/IconVerticalSolidList"/>
    <dgm:cxn modelId="{527D9504-1B7E-41F8-ACF3-871BEEFE2B15}" type="presParOf" srcId="{21AAEDC9-1E67-45C4-9538-F56D4CA80871}" destId="{A22D1177-EB60-4B67-B76E-2F1AA7B0C0CA}" srcOrd="2" destOrd="0" presId="urn:microsoft.com/office/officeart/2018/2/layout/IconVerticalSolidList"/>
    <dgm:cxn modelId="{905D85A9-1BFC-45AD-93DE-6CA1185CD3A2}" type="presParOf" srcId="{21AAEDC9-1E67-45C4-9538-F56D4CA80871}" destId="{BAFF4597-7670-46A1-9C4B-0DBE93CEFFA2}" srcOrd="3" destOrd="0" presId="urn:microsoft.com/office/officeart/2018/2/layout/IconVerticalSolidList"/>
    <dgm:cxn modelId="{2690D495-91B3-4236-BFCD-D10D8A41CBB1}" type="presParOf" srcId="{62D9BA5F-5619-4728-BE6C-77C7AEAC395B}" destId="{3D977D1C-DFCF-47AA-A35A-63588CA51671}" srcOrd="5" destOrd="0" presId="urn:microsoft.com/office/officeart/2018/2/layout/IconVerticalSolidList"/>
    <dgm:cxn modelId="{B23DE8EA-27F7-41AD-A4DD-59BC5C34CC24}" type="presParOf" srcId="{62D9BA5F-5619-4728-BE6C-77C7AEAC395B}" destId="{5A2B410A-DCF6-4C77-8F48-4234C0433669}" srcOrd="6" destOrd="0" presId="urn:microsoft.com/office/officeart/2018/2/layout/IconVerticalSolidList"/>
    <dgm:cxn modelId="{6C1988F7-75D2-4A0C-9AE0-815B75C1A02E}" type="presParOf" srcId="{5A2B410A-DCF6-4C77-8F48-4234C0433669}" destId="{F08B9935-10BB-475F-9D6B-431BC9A77F34}" srcOrd="0" destOrd="0" presId="urn:microsoft.com/office/officeart/2018/2/layout/IconVerticalSolidList"/>
    <dgm:cxn modelId="{C8A15EA2-BF35-4044-9E90-0EA821FF7D1E}" type="presParOf" srcId="{5A2B410A-DCF6-4C77-8F48-4234C0433669}" destId="{C1673423-8D1B-4368-B707-DA5ADE811F82}" srcOrd="1" destOrd="0" presId="urn:microsoft.com/office/officeart/2018/2/layout/IconVerticalSolidList"/>
    <dgm:cxn modelId="{92EE2C26-317E-4DF4-85D7-BBE900D0BE07}" type="presParOf" srcId="{5A2B410A-DCF6-4C77-8F48-4234C0433669}" destId="{8B73B893-B9BF-437A-A793-06B8C1894C7D}" srcOrd="2" destOrd="0" presId="urn:microsoft.com/office/officeart/2018/2/layout/IconVerticalSolidList"/>
    <dgm:cxn modelId="{EA736F6C-6250-484F-931E-44689D3CABF7}" type="presParOf" srcId="{5A2B410A-DCF6-4C77-8F48-4234C0433669}" destId="{6D5E8AD9-A254-47AB-886C-6FF21B981B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B0D0D0-A392-4644-8E4A-439F954FF4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C395CF-3C8F-45C1-9B57-0FAE97CCE0D2}">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Why</a:t>
          </a:r>
          <a:r>
            <a:rPr lang="en-US" sz="2400" dirty="0">
              <a:latin typeface="Times New Roman" panose="02020603050405020304" pitchFamily="18" charset="0"/>
              <a:cs typeface="Times New Roman" panose="02020603050405020304" pitchFamily="18" charset="0"/>
            </a:rPr>
            <a:t> - Paying bills on time is an important aspect of taking control of your financial life. So, our app makes the user pay bills before due time and makes the user get habituated to it, which is a good sign of growth.</a:t>
          </a:r>
        </a:p>
      </dgm:t>
    </dgm:pt>
    <dgm:pt modelId="{BA6FF6B0-86B2-4022-9545-3BEE2FA1108D}" type="parTrans" cxnId="{B4F523A8-3D17-4F06-8E66-BAA63B534A8A}">
      <dgm:prSet/>
      <dgm:spPr/>
      <dgm:t>
        <a:bodyPr/>
        <a:lstStyle/>
        <a:p>
          <a:endParaRPr lang="en-US"/>
        </a:p>
      </dgm:t>
    </dgm:pt>
    <dgm:pt modelId="{18903263-6093-431F-AC64-7785A4EC803E}" type="sibTrans" cxnId="{B4F523A8-3D17-4F06-8E66-BAA63B534A8A}">
      <dgm:prSet/>
      <dgm:spPr/>
      <dgm:t>
        <a:bodyPr/>
        <a:lstStyle/>
        <a:p>
          <a:endParaRPr lang="en-US"/>
        </a:p>
      </dgm:t>
    </dgm:pt>
    <dgm:pt modelId="{43C4CFA4-308B-4DCF-85C9-CF8945739EB7}">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Who</a:t>
          </a:r>
          <a:r>
            <a:rPr lang="en-US" sz="2400" dirty="0">
              <a:latin typeface="Times New Roman" panose="02020603050405020304" pitchFamily="18" charset="0"/>
              <a:cs typeface="Times New Roman" panose="02020603050405020304" pitchFamily="18" charset="0"/>
            </a:rPr>
            <a:t> – All the users, especially the aged ones, can make a note of all their upcoming bills in a place and get notified on/before the due date to make sure that, did they complete their payment or not?</a:t>
          </a:r>
        </a:p>
      </dgm:t>
    </dgm:pt>
    <dgm:pt modelId="{F33DD415-2569-47EE-9B7B-B26821D75351}" type="parTrans" cxnId="{5A3D5332-8F45-4DEF-8C64-1909AA227B8F}">
      <dgm:prSet/>
      <dgm:spPr/>
      <dgm:t>
        <a:bodyPr/>
        <a:lstStyle/>
        <a:p>
          <a:endParaRPr lang="en-US"/>
        </a:p>
      </dgm:t>
    </dgm:pt>
    <dgm:pt modelId="{975B7847-65F4-49EC-88C4-715FCC991239}" type="sibTrans" cxnId="{5A3D5332-8F45-4DEF-8C64-1909AA227B8F}">
      <dgm:prSet/>
      <dgm:spPr/>
      <dgm:t>
        <a:bodyPr/>
        <a:lstStyle/>
        <a:p>
          <a:endParaRPr lang="en-US"/>
        </a:p>
      </dgm:t>
    </dgm:pt>
    <dgm:pt modelId="{8DEE9057-A4F2-47B8-B56D-EC5161F0B01C}">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 Our application states the purpose of making the user financially successful and respectful.</a:t>
          </a:r>
        </a:p>
      </dgm:t>
    </dgm:pt>
    <dgm:pt modelId="{391E51C3-BBD6-45D9-A69A-473D7FAC19B7}" type="parTrans" cxnId="{984B93E4-C71A-4A20-9F3A-E3A82785EF3D}">
      <dgm:prSet/>
      <dgm:spPr/>
      <dgm:t>
        <a:bodyPr/>
        <a:lstStyle/>
        <a:p>
          <a:endParaRPr lang="en-US"/>
        </a:p>
      </dgm:t>
    </dgm:pt>
    <dgm:pt modelId="{2749E585-7419-4D35-88EC-2F48B87AA9E7}" type="sibTrans" cxnId="{984B93E4-C71A-4A20-9F3A-E3A82785EF3D}">
      <dgm:prSet/>
      <dgm:spPr/>
      <dgm:t>
        <a:bodyPr/>
        <a:lstStyle/>
        <a:p>
          <a:endParaRPr lang="en-US"/>
        </a:p>
      </dgm:t>
    </dgm:pt>
    <dgm:pt modelId="{F999E099-5398-4A64-B46A-CC14ED951F23}" type="pres">
      <dgm:prSet presAssocID="{58B0D0D0-A392-4644-8E4A-439F954FF4EF}" presName="root" presStyleCnt="0">
        <dgm:presLayoutVars>
          <dgm:dir/>
          <dgm:resizeHandles val="exact"/>
        </dgm:presLayoutVars>
      </dgm:prSet>
      <dgm:spPr/>
    </dgm:pt>
    <dgm:pt modelId="{97CB8355-10E9-4E7C-8256-CC263B24E211}" type="pres">
      <dgm:prSet presAssocID="{2AC395CF-3C8F-45C1-9B57-0FAE97CCE0D2}" presName="compNode" presStyleCnt="0"/>
      <dgm:spPr/>
    </dgm:pt>
    <dgm:pt modelId="{09A5E606-4051-47BA-8D72-5FDA76DD83C2}" type="pres">
      <dgm:prSet presAssocID="{2AC395CF-3C8F-45C1-9B57-0FAE97CCE0D2}" presName="bgRect" presStyleLbl="bgShp" presStyleIdx="0" presStyleCnt="3"/>
      <dgm:spPr/>
    </dgm:pt>
    <dgm:pt modelId="{C03CD9B2-0D26-408E-9A32-85C70289AB2C}" type="pres">
      <dgm:prSet presAssocID="{2AC395CF-3C8F-45C1-9B57-0FAE97CCE0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3C4E6195-55D2-44AB-87CC-A8CEA427A4EA}" type="pres">
      <dgm:prSet presAssocID="{2AC395CF-3C8F-45C1-9B57-0FAE97CCE0D2}" presName="spaceRect" presStyleCnt="0"/>
      <dgm:spPr/>
    </dgm:pt>
    <dgm:pt modelId="{778DC757-55D9-4F01-9AF7-91465F7E73D8}" type="pres">
      <dgm:prSet presAssocID="{2AC395CF-3C8F-45C1-9B57-0FAE97CCE0D2}" presName="parTx" presStyleLbl="revTx" presStyleIdx="0" presStyleCnt="3">
        <dgm:presLayoutVars>
          <dgm:chMax val="0"/>
          <dgm:chPref val="0"/>
        </dgm:presLayoutVars>
      </dgm:prSet>
      <dgm:spPr/>
    </dgm:pt>
    <dgm:pt modelId="{2394C403-0285-4E15-ABBD-E63749CEF0F2}" type="pres">
      <dgm:prSet presAssocID="{18903263-6093-431F-AC64-7785A4EC803E}" presName="sibTrans" presStyleCnt="0"/>
      <dgm:spPr/>
    </dgm:pt>
    <dgm:pt modelId="{C26B216B-965C-492B-B30D-2222442982ED}" type="pres">
      <dgm:prSet presAssocID="{43C4CFA4-308B-4DCF-85C9-CF8945739EB7}" presName="compNode" presStyleCnt="0"/>
      <dgm:spPr/>
    </dgm:pt>
    <dgm:pt modelId="{D6F93085-D332-4BA0-8150-869D90AAC241}" type="pres">
      <dgm:prSet presAssocID="{43C4CFA4-308B-4DCF-85C9-CF8945739EB7}" presName="bgRect" presStyleLbl="bgShp" presStyleIdx="1" presStyleCnt="3"/>
      <dgm:spPr/>
    </dgm:pt>
    <dgm:pt modelId="{526601A9-5DA7-499D-8E2E-051688CF49A2}" type="pres">
      <dgm:prSet presAssocID="{43C4CFA4-308B-4DCF-85C9-CF8945739E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E7CBB19-325A-4C6E-BC60-F4E6563FBFAE}" type="pres">
      <dgm:prSet presAssocID="{43C4CFA4-308B-4DCF-85C9-CF8945739EB7}" presName="spaceRect" presStyleCnt="0"/>
      <dgm:spPr/>
    </dgm:pt>
    <dgm:pt modelId="{6F73C5B2-9294-4527-9DE8-D62CA758BEF3}" type="pres">
      <dgm:prSet presAssocID="{43C4CFA4-308B-4DCF-85C9-CF8945739EB7}" presName="parTx" presStyleLbl="revTx" presStyleIdx="1" presStyleCnt="3">
        <dgm:presLayoutVars>
          <dgm:chMax val="0"/>
          <dgm:chPref val="0"/>
        </dgm:presLayoutVars>
      </dgm:prSet>
      <dgm:spPr/>
    </dgm:pt>
    <dgm:pt modelId="{4B982093-E29C-4187-8B9B-3A7EF28B9298}" type="pres">
      <dgm:prSet presAssocID="{975B7847-65F4-49EC-88C4-715FCC991239}" presName="sibTrans" presStyleCnt="0"/>
      <dgm:spPr/>
    </dgm:pt>
    <dgm:pt modelId="{6DADD27E-AB26-43A2-8081-672EA0DBA5FA}" type="pres">
      <dgm:prSet presAssocID="{8DEE9057-A4F2-47B8-B56D-EC5161F0B01C}" presName="compNode" presStyleCnt="0"/>
      <dgm:spPr/>
    </dgm:pt>
    <dgm:pt modelId="{3B3D917E-D58D-44A5-993E-3AB07E1D4BA3}" type="pres">
      <dgm:prSet presAssocID="{8DEE9057-A4F2-47B8-B56D-EC5161F0B01C}" presName="bgRect" presStyleLbl="bgShp" presStyleIdx="2" presStyleCnt="3"/>
      <dgm:spPr/>
    </dgm:pt>
    <dgm:pt modelId="{455CD553-A8A6-4E32-B23B-608D8A6943FE}" type="pres">
      <dgm:prSet presAssocID="{8DEE9057-A4F2-47B8-B56D-EC5161F0B0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F652F373-9BA8-4CC1-99AF-D818E31116DE}" type="pres">
      <dgm:prSet presAssocID="{8DEE9057-A4F2-47B8-B56D-EC5161F0B01C}" presName="spaceRect" presStyleCnt="0"/>
      <dgm:spPr/>
    </dgm:pt>
    <dgm:pt modelId="{1ED5EF09-3FD5-40AB-9494-7F47DA8A2E16}" type="pres">
      <dgm:prSet presAssocID="{8DEE9057-A4F2-47B8-B56D-EC5161F0B01C}" presName="parTx" presStyleLbl="revTx" presStyleIdx="2" presStyleCnt="3">
        <dgm:presLayoutVars>
          <dgm:chMax val="0"/>
          <dgm:chPref val="0"/>
        </dgm:presLayoutVars>
      </dgm:prSet>
      <dgm:spPr/>
    </dgm:pt>
  </dgm:ptLst>
  <dgm:cxnLst>
    <dgm:cxn modelId="{5A3D5332-8F45-4DEF-8C64-1909AA227B8F}" srcId="{58B0D0D0-A392-4644-8E4A-439F954FF4EF}" destId="{43C4CFA4-308B-4DCF-85C9-CF8945739EB7}" srcOrd="1" destOrd="0" parTransId="{F33DD415-2569-47EE-9B7B-B26821D75351}" sibTransId="{975B7847-65F4-49EC-88C4-715FCC991239}"/>
    <dgm:cxn modelId="{0C1D49A7-D468-462A-AC4D-DDCB55A782B0}" type="presOf" srcId="{2AC395CF-3C8F-45C1-9B57-0FAE97CCE0D2}" destId="{778DC757-55D9-4F01-9AF7-91465F7E73D8}" srcOrd="0" destOrd="0" presId="urn:microsoft.com/office/officeart/2018/2/layout/IconVerticalSolidList"/>
    <dgm:cxn modelId="{B4F523A8-3D17-4F06-8E66-BAA63B534A8A}" srcId="{58B0D0D0-A392-4644-8E4A-439F954FF4EF}" destId="{2AC395CF-3C8F-45C1-9B57-0FAE97CCE0D2}" srcOrd="0" destOrd="0" parTransId="{BA6FF6B0-86B2-4022-9545-3BEE2FA1108D}" sibTransId="{18903263-6093-431F-AC64-7785A4EC803E}"/>
    <dgm:cxn modelId="{F2E00EB1-7DAF-4024-B715-48433F5F3DD2}" type="presOf" srcId="{43C4CFA4-308B-4DCF-85C9-CF8945739EB7}" destId="{6F73C5B2-9294-4527-9DE8-D62CA758BEF3}" srcOrd="0" destOrd="0" presId="urn:microsoft.com/office/officeart/2018/2/layout/IconVerticalSolidList"/>
    <dgm:cxn modelId="{2FB7D3BA-F396-4AAD-BCCA-50580E9B2ED7}" type="presOf" srcId="{58B0D0D0-A392-4644-8E4A-439F954FF4EF}" destId="{F999E099-5398-4A64-B46A-CC14ED951F23}" srcOrd="0" destOrd="0" presId="urn:microsoft.com/office/officeart/2018/2/layout/IconVerticalSolidList"/>
    <dgm:cxn modelId="{3962F6DD-84B4-45AA-BFA0-D40E655DB539}" type="presOf" srcId="{8DEE9057-A4F2-47B8-B56D-EC5161F0B01C}" destId="{1ED5EF09-3FD5-40AB-9494-7F47DA8A2E16}" srcOrd="0" destOrd="0" presId="urn:microsoft.com/office/officeart/2018/2/layout/IconVerticalSolidList"/>
    <dgm:cxn modelId="{984B93E4-C71A-4A20-9F3A-E3A82785EF3D}" srcId="{58B0D0D0-A392-4644-8E4A-439F954FF4EF}" destId="{8DEE9057-A4F2-47B8-B56D-EC5161F0B01C}" srcOrd="2" destOrd="0" parTransId="{391E51C3-BBD6-45D9-A69A-473D7FAC19B7}" sibTransId="{2749E585-7419-4D35-88EC-2F48B87AA9E7}"/>
    <dgm:cxn modelId="{08DABB1E-CAF9-46A0-81A4-75A3E3A5D518}" type="presParOf" srcId="{F999E099-5398-4A64-B46A-CC14ED951F23}" destId="{97CB8355-10E9-4E7C-8256-CC263B24E211}" srcOrd="0" destOrd="0" presId="urn:microsoft.com/office/officeart/2018/2/layout/IconVerticalSolidList"/>
    <dgm:cxn modelId="{56C3C527-BE81-4DA6-9785-7059CF9A8DC3}" type="presParOf" srcId="{97CB8355-10E9-4E7C-8256-CC263B24E211}" destId="{09A5E606-4051-47BA-8D72-5FDA76DD83C2}" srcOrd="0" destOrd="0" presId="urn:microsoft.com/office/officeart/2018/2/layout/IconVerticalSolidList"/>
    <dgm:cxn modelId="{D71C8968-832C-4C8D-956A-2C6CCDDE779E}" type="presParOf" srcId="{97CB8355-10E9-4E7C-8256-CC263B24E211}" destId="{C03CD9B2-0D26-408E-9A32-85C70289AB2C}" srcOrd="1" destOrd="0" presId="urn:microsoft.com/office/officeart/2018/2/layout/IconVerticalSolidList"/>
    <dgm:cxn modelId="{08E15ACB-6941-4ED2-8E09-5C58607E5BA5}" type="presParOf" srcId="{97CB8355-10E9-4E7C-8256-CC263B24E211}" destId="{3C4E6195-55D2-44AB-87CC-A8CEA427A4EA}" srcOrd="2" destOrd="0" presId="urn:microsoft.com/office/officeart/2018/2/layout/IconVerticalSolidList"/>
    <dgm:cxn modelId="{85111F8E-103D-407B-9E09-BCACC3C0917A}" type="presParOf" srcId="{97CB8355-10E9-4E7C-8256-CC263B24E211}" destId="{778DC757-55D9-4F01-9AF7-91465F7E73D8}" srcOrd="3" destOrd="0" presId="urn:microsoft.com/office/officeart/2018/2/layout/IconVerticalSolidList"/>
    <dgm:cxn modelId="{186FD755-4FEB-40F8-990C-0D7D3FB0A04E}" type="presParOf" srcId="{F999E099-5398-4A64-B46A-CC14ED951F23}" destId="{2394C403-0285-4E15-ABBD-E63749CEF0F2}" srcOrd="1" destOrd="0" presId="urn:microsoft.com/office/officeart/2018/2/layout/IconVerticalSolidList"/>
    <dgm:cxn modelId="{E53C8022-B84C-4FD3-AF79-32A6C33BA409}" type="presParOf" srcId="{F999E099-5398-4A64-B46A-CC14ED951F23}" destId="{C26B216B-965C-492B-B30D-2222442982ED}" srcOrd="2" destOrd="0" presId="urn:microsoft.com/office/officeart/2018/2/layout/IconVerticalSolidList"/>
    <dgm:cxn modelId="{D84A9A24-CF16-436F-988D-09DF21104FCA}" type="presParOf" srcId="{C26B216B-965C-492B-B30D-2222442982ED}" destId="{D6F93085-D332-4BA0-8150-869D90AAC241}" srcOrd="0" destOrd="0" presId="urn:microsoft.com/office/officeart/2018/2/layout/IconVerticalSolidList"/>
    <dgm:cxn modelId="{59AB3425-5FDB-4B98-B436-7A190B04C70D}" type="presParOf" srcId="{C26B216B-965C-492B-B30D-2222442982ED}" destId="{526601A9-5DA7-499D-8E2E-051688CF49A2}" srcOrd="1" destOrd="0" presId="urn:microsoft.com/office/officeart/2018/2/layout/IconVerticalSolidList"/>
    <dgm:cxn modelId="{3864C6FC-8220-44D0-AA78-9F5ABEEC0A23}" type="presParOf" srcId="{C26B216B-965C-492B-B30D-2222442982ED}" destId="{6E7CBB19-325A-4C6E-BC60-F4E6563FBFAE}" srcOrd="2" destOrd="0" presId="urn:microsoft.com/office/officeart/2018/2/layout/IconVerticalSolidList"/>
    <dgm:cxn modelId="{B7F0BEAB-58C3-4294-8098-094CD88F3221}" type="presParOf" srcId="{C26B216B-965C-492B-B30D-2222442982ED}" destId="{6F73C5B2-9294-4527-9DE8-D62CA758BEF3}" srcOrd="3" destOrd="0" presId="urn:microsoft.com/office/officeart/2018/2/layout/IconVerticalSolidList"/>
    <dgm:cxn modelId="{45B02697-B92B-4A73-A097-8D57A38B493C}" type="presParOf" srcId="{F999E099-5398-4A64-B46A-CC14ED951F23}" destId="{4B982093-E29C-4187-8B9B-3A7EF28B9298}" srcOrd="3" destOrd="0" presId="urn:microsoft.com/office/officeart/2018/2/layout/IconVerticalSolidList"/>
    <dgm:cxn modelId="{71C0ED40-B366-4D69-B6D1-45785FE3718D}" type="presParOf" srcId="{F999E099-5398-4A64-B46A-CC14ED951F23}" destId="{6DADD27E-AB26-43A2-8081-672EA0DBA5FA}" srcOrd="4" destOrd="0" presId="urn:microsoft.com/office/officeart/2018/2/layout/IconVerticalSolidList"/>
    <dgm:cxn modelId="{9F2FA188-9C4F-45A9-813A-50076F1AA376}" type="presParOf" srcId="{6DADD27E-AB26-43A2-8081-672EA0DBA5FA}" destId="{3B3D917E-D58D-44A5-993E-3AB07E1D4BA3}" srcOrd="0" destOrd="0" presId="urn:microsoft.com/office/officeart/2018/2/layout/IconVerticalSolidList"/>
    <dgm:cxn modelId="{86821907-21D3-4497-8A99-FE98D060CA9F}" type="presParOf" srcId="{6DADD27E-AB26-43A2-8081-672EA0DBA5FA}" destId="{455CD553-A8A6-4E32-B23B-608D8A6943FE}" srcOrd="1" destOrd="0" presId="urn:microsoft.com/office/officeart/2018/2/layout/IconVerticalSolidList"/>
    <dgm:cxn modelId="{4A377030-B6DB-4C1D-8C55-E48BB7869AF5}" type="presParOf" srcId="{6DADD27E-AB26-43A2-8081-672EA0DBA5FA}" destId="{F652F373-9BA8-4CC1-99AF-D818E31116DE}" srcOrd="2" destOrd="0" presId="urn:microsoft.com/office/officeart/2018/2/layout/IconVerticalSolidList"/>
    <dgm:cxn modelId="{FC6B3F24-F45A-46FA-B575-1899404CF59B}" type="presParOf" srcId="{6DADD27E-AB26-43A2-8081-672EA0DBA5FA}" destId="{1ED5EF09-3FD5-40AB-9494-7F47DA8A2E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52583D-FDCA-45F9-B2E7-DCF9409B64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C41E28-987A-4518-9641-2102ACF405A4}">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We have deployed our application on Heroku and we have worked on VS code 2022 environment locally. </a:t>
          </a:r>
        </a:p>
      </dgm:t>
    </dgm:pt>
    <dgm:pt modelId="{69CAD33A-B379-4303-ACA6-9A82470B4D06}" type="parTrans" cxnId="{94EA6B85-8284-4260-B126-928D0AE14D0E}">
      <dgm:prSet/>
      <dgm:spPr/>
      <dgm:t>
        <a:bodyPr/>
        <a:lstStyle/>
        <a:p>
          <a:endParaRPr lang="en-US"/>
        </a:p>
      </dgm:t>
    </dgm:pt>
    <dgm:pt modelId="{81DEA814-5949-4803-A082-4BCE5A1B0A54}" type="sibTrans" cxnId="{94EA6B85-8284-4260-B126-928D0AE14D0E}">
      <dgm:prSet/>
      <dgm:spPr/>
      <dgm:t>
        <a:bodyPr/>
        <a:lstStyle/>
        <a:p>
          <a:endParaRPr lang="en-US"/>
        </a:p>
      </dgm:t>
    </dgm:pt>
    <dgm:pt modelId="{50105C61-5C72-407D-A43F-C99196B15E80}">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We hosted our code on GitHub for version control and to be in collaboration with teammate</a:t>
          </a:r>
        </a:p>
      </dgm:t>
    </dgm:pt>
    <dgm:pt modelId="{22EBDAEF-96AA-41FD-8333-30BC6649919E}" type="parTrans" cxnId="{69FD465D-79A7-4C49-9411-9DD8E646F973}">
      <dgm:prSet/>
      <dgm:spPr/>
      <dgm:t>
        <a:bodyPr/>
        <a:lstStyle/>
        <a:p>
          <a:endParaRPr lang="en-US"/>
        </a:p>
      </dgm:t>
    </dgm:pt>
    <dgm:pt modelId="{1B01BE61-AC1B-4E7C-9E34-5A6260FA1D47}" type="sibTrans" cxnId="{69FD465D-79A7-4C49-9411-9DD8E646F973}">
      <dgm:prSet/>
      <dgm:spPr/>
      <dgm:t>
        <a:bodyPr/>
        <a:lstStyle/>
        <a:p>
          <a:endParaRPr lang="en-US"/>
        </a:p>
      </dgm:t>
    </dgm:pt>
    <dgm:pt modelId="{E3510A11-A7BB-46E6-AAF5-7C860BAC268D}" type="pres">
      <dgm:prSet presAssocID="{3F52583D-FDCA-45F9-B2E7-DCF9409B64E6}" presName="root" presStyleCnt="0">
        <dgm:presLayoutVars>
          <dgm:dir/>
          <dgm:resizeHandles val="exact"/>
        </dgm:presLayoutVars>
      </dgm:prSet>
      <dgm:spPr/>
    </dgm:pt>
    <dgm:pt modelId="{D0F6CAD8-8BC2-4C35-A11D-CEF1330F8B73}" type="pres">
      <dgm:prSet presAssocID="{A2C41E28-987A-4518-9641-2102ACF405A4}" presName="compNode" presStyleCnt="0"/>
      <dgm:spPr/>
    </dgm:pt>
    <dgm:pt modelId="{F894BA78-27EE-486E-AA27-AC05C9F99168}" type="pres">
      <dgm:prSet presAssocID="{A2C41E28-987A-4518-9641-2102ACF405A4}" presName="bgRect" presStyleLbl="bgShp" presStyleIdx="0" presStyleCnt="2"/>
      <dgm:spPr/>
    </dgm:pt>
    <dgm:pt modelId="{4FE4B7CB-718B-4EEC-9F0C-FD4F74B55B45}" type="pres">
      <dgm:prSet presAssocID="{A2C41E28-987A-4518-9641-2102ACF405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FDD281A8-E6FE-49BA-B363-22ABEA41DEC2}" type="pres">
      <dgm:prSet presAssocID="{A2C41E28-987A-4518-9641-2102ACF405A4}" presName="spaceRect" presStyleCnt="0"/>
      <dgm:spPr/>
    </dgm:pt>
    <dgm:pt modelId="{39A49B53-3F87-4E38-A2F8-DAE0DFB96A65}" type="pres">
      <dgm:prSet presAssocID="{A2C41E28-987A-4518-9641-2102ACF405A4}" presName="parTx" presStyleLbl="revTx" presStyleIdx="0" presStyleCnt="2">
        <dgm:presLayoutVars>
          <dgm:chMax val="0"/>
          <dgm:chPref val="0"/>
        </dgm:presLayoutVars>
      </dgm:prSet>
      <dgm:spPr/>
    </dgm:pt>
    <dgm:pt modelId="{0FFC4F7B-426E-43CE-92EE-F05C5E363617}" type="pres">
      <dgm:prSet presAssocID="{81DEA814-5949-4803-A082-4BCE5A1B0A54}" presName="sibTrans" presStyleCnt="0"/>
      <dgm:spPr/>
    </dgm:pt>
    <dgm:pt modelId="{2C6A9C48-CE03-413D-8C41-833200D66599}" type="pres">
      <dgm:prSet presAssocID="{50105C61-5C72-407D-A43F-C99196B15E80}" presName="compNode" presStyleCnt="0"/>
      <dgm:spPr/>
    </dgm:pt>
    <dgm:pt modelId="{CA178934-2736-4CF1-9403-97B28365E154}" type="pres">
      <dgm:prSet presAssocID="{50105C61-5C72-407D-A43F-C99196B15E80}" presName="bgRect" presStyleLbl="bgShp" presStyleIdx="1" presStyleCnt="2"/>
      <dgm:spPr/>
    </dgm:pt>
    <dgm:pt modelId="{65312EF9-EEB6-4C77-895C-1D1F33C43FEB}" type="pres">
      <dgm:prSet presAssocID="{50105C61-5C72-407D-A43F-C99196B15E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722DB563-03A6-410B-8EDA-B31AFFFC7657}" type="pres">
      <dgm:prSet presAssocID="{50105C61-5C72-407D-A43F-C99196B15E80}" presName="spaceRect" presStyleCnt="0"/>
      <dgm:spPr/>
    </dgm:pt>
    <dgm:pt modelId="{764E650D-3688-4AB5-9B7E-DB9F6D154498}" type="pres">
      <dgm:prSet presAssocID="{50105C61-5C72-407D-A43F-C99196B15E80}" presName="parTx" presStyleLbl="revTx" presStyleIdx="1" presStyleCnt="2">
        <dgm:presLayoutVars>
          <dgm:chMax val="0"/>
          <dgm:chPref val="0"/>
        </dgm:presLayoutVars>
      </dgm:prSet>
      <dgm:spPr/>
    </dgm:pt>
  </dgm:ptLst>
  <dgm:cxnLst>
    <dgm:cxn modelId="{69FD465D-79A7-4C49-9411-9DD8E646F973}" srcId="{3F52583D-FDCA-45F9-B2E7-DCF9409B64E6}" destId="{50105C61-5C72-407D-A43F-C99196B15E80}" srcOrd="1" destOrd="0" parTransId="{22EBDAEF-96AA-41FD-8333-30BC6649919E}" sibTransId="{1B01BE61-AC1B-4E7C-9E34-5A6260FA1D47}"/>
    <dgm:cxn modelId="{DF5A3967-6A04-4849-8F8D-14FE134278DE}" type="presOf" srcId="{50105C61-5C72-407D-A43F-C99196B15E80}" destId="{764E650D-3688-4AB5-9B7E-DB9F6D154498}" srcOrd="0" destOrd="0" presId="urn:microsoft.com/office/officeart/2018/2/layout/IconVerticalSolidList"/>
    <dgm:cxn modelId="{94EA6B85-8284-4260-B126-928D0AE14D0E}" srcId="{3F52583D-FDCA-45F9-B2E7-DCF9409B64E6}" destId="{A2C41E28-987A-4518-9641-2102ACF405A4}" srcOrd="0" destOrd="0" parTransId="{69CAD33A-B379-4303-ACA6-9A82470B4D06}" sibTransId="{81DEA814-5949-4803-A082-4BCE5A1B0A54}"/>
    <dgm:cxn modelId="{468C2CA0-795C-460B-A6FD-24D7B3099B55}" type="presOf" srcId="{A2C41E28-987A-4518-9641-2102ACF405A4}" destId="{39A49B53-3F87-4E38-A2F8-DAE0DFB96A65}" srcOrd="0" destOrd="0" presId="urn:microsoft.com/office/officeart/2018/2/layout/IconVerticalSolidList"/>
    <dgm:cxn modelId="{A54BD7B2-3A9B-4FD3-B62E-3E9FC660474E}" type="presOf" srcId="{3F52583D-FDCA-45F9-B2E7-DCF9409B64E6}" destId="{E3510A11-A7BB-46E6-AAF5-7C860BAC268D}" srcOrd="0" destOrd="0" presId="urn:microsoft.com/office/officeart/2018/2/layout/IconVerticalSolidList"/>
    <dgm:cxn modelId="{7D5DD6CC-9C07-4DCC-8A0C-A5BCB666A7EE}" type="presParOf" srcId="{E3510A11-A7BB-46E6-AAF5-7C860BAC268D}" destId="{D0F6CAD8-8BC2-4C35-A11D-CEF1330F8B73}" srcOrd="0" destOrd="0" presId="urn:microsoft.com/office/officeart/2018/2/layout/IconVerticalSolidList"/>
    <dgm:cxn modelId="{AAD3DD4A-E183-401D-87B8-4B2D0B0DBD34}" type="presParOf" srcId="{D0F6CAD8-8BC2-4C35-A11D-CEF1330F8B73}" destId="{F894BA78-27EE-486E-AA27-AC05C9F99168}" srcOrd="0" destOrd="0" presId="urn:microsoft.com/office/officeart/2018/2/layout/IconVerticalSolidList"/>
    <dgm:cxn modelId="{B8BDFF1C-CC6F-4ED4-8C04-7166C34BFB42}" type="presParOf" srcId="{D0F6CAD8-8BC2-4C35-A11D-CEF1330F8B73}" destId="{4FE4B7CB-718B-4EEC-9F0C-FD4F74B55B45}" srcOrd="1" destOrd="0" presId="urn:microsoft.com/office/officeart/2018/2/layout/IconVerticalSolidList"/>
    <dgm:cxn modelId="{EDD57920-F106-4681-A7E9-6ECC702D223D}" type="presParOf" srcId="{D0F6CAD8-8BC2-4C35-A11D-CEF1330F8B73}" destId="{FDD281A8-E6FE-49BA-B363-22ABEA41DEC2}" srcOrd="2" destOrd="0" presId="urn:microsoft.com/office/officeart/2018/2/layout/IconVerticalSolidList"/>
    <dgm:cxn modelId="{35D9D86C-22C0-43B7-A667-BC53EE93DFCB}" type="presParOf" srcId="{D0F6CAD8-8BC2-4C35-A11D-CEF1330F8B73}" destId="{39A49B53-3F87-4E38-A2F8-DAE0DFB96A65}" srcOrd="3" destOrd="0" presId="urn:microsoft.com/office/officeart/2018/2/layout/IconVerticalSolidList"/>
    <dgm:cxn modelId="{8C0CA09A-C400-4757-9DEA-8A77DC88AAE6}" type="presParOf" srcId="{E3510A11-A7BB-46E6-AAF5-7C860BAC268D}" destId="{0FFC4F7B-426E-43CE-92EE-F05C5E363617}" srcOrd="1" destOrd="0" presId="urn:microsoft.com/office/officeart/2018/2/layout/IconVerticalSolidList"/>
    <dgm:cxn modelId="{51F255E7-27B6-441A-81FB-B20DE6698DD8}" type="presParOf" srcId="{E3510A11-A7BB-46E6-AAF5-7C860BAC268D}" destId="{2C6A9C48-CE03-413D-8C41-833200D66599}" srcOrd="2" destOrd="0" presId="urn:microsoft.com/office/officeart/2018/2/layout/IconVerticalSolidList"/>
    <dgm:cxn modelId="{5F0BE915-95D6-4560-ACA6-8D945A27C59C}" type="presParOf" srcId="{2C6A9C48-CE03-413D-8C41-833200D66599}" destId="{CA178934-2736-4CF1-9403-97B28365E154}" srcOrd="0" destOrd="0" presId="urn:microsoft.com/office/officeart/2018/2/layout/IconVerticalSolidList"/>
    <dgm:cxn modelId="{9D34367A-B46E-4FC7-9E58-ED0D4505D5AA}" type="presParOf" srcId="{2C6A9C48-CE03-413D-8C41-833200D66599}" destId="{65312EF9-EEB6-4C77-895C-1D1F33C43FEB}" srcOrd="1" destOrd="0" presId="urn:microsoft.com/office/officeart/2018/2/layout/IconVerticalSolidList"/>
    <dgm:cxn modelId="{ABF34514-0E4B-4D5F-9B1F-090792F5F07A}" type="presParOf" srcId="{2C6A9C48-CE03-413D-8C41-833200D66599}" destId="{722DB563-03A6-410B-8EDA-B31AFFFC7657}" srcOrd="2" destOrd="0" presId="urn:microsoft.com/office/officeart/2018/2/layout/IconVerticalSolidList"/>
    <dgm:cxn modelId="{5886A61D-E61F-44A9-9A27-24E706971E26}" type="presParOf" srcId="{2C6A9C48-CE03-413D-8C41-833200D66599}" destId="{764E650D-3688-4AB5-9B7E-DB9F6D1544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590A11-B676-4BB9-899E-9B674154D9EA}"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AB7531C-30A1-4CE4-BF9D-7FAC6BF89F19}">
      <dgm:prSet custT="1"/>
      <dgm:spPr/>
      <dgm:t>
        <a:bodyPr/>
        <a:lstStyle/>
        <a:p>
          <a:r>
            <a:rPr lang="en-US" sz="2400" dirty="0">
              <a:latin typeface="Times New Roman" panose="02020603050405020304" pitchFamily="18" charset="0"/>
              <a:cs typeface="Times New Roman" panose="02020603050405020304" pitchFamily="18" charset="0"/>
            </a:rPr>
            <a:t>We learned how to work with security analysis tools like </a:t>
          </a:r>
          <a:r>
            <a:rPr lang="en-US" sz="2400" dirty="0" err="1">
              <a:latin typeface="Times New Roman" panose="02020603050405020304" pitchFamily="18" charset="0"/>
              <a:cs typeface="Times New Roman" panose="02020603050405020304" pitchFamily="18" charset="0"/>
            </a:rPr>
            <a:t>codacy</a:t>
          </a:r>
          <a:r>
            <a:rPr lang="en-US" sz="2400" dirty="0">
              <a:latin typeface="Times New Roman" panose="02020603050405020304" pitchFamily="18" charset="0"/>
              <a:cs typeface="Times New Roman" panose="02020603050405020304" pitchFamily="18" charset="0"/>
            </a:rPr>
            <a:t>, sonar load</a:t>
          </a:r>
          <a:r>
            <a:rPr lang="en-US" sz="1800" dirty="0"/>
            <a:t>.</a:t>
          </a:r>
        </a:p>
      </dgm:t>
    </dgm:pt>
    <dgm:pt modelId="{06443C3D-167C-4853-B708-9C63FE023768}" type="parTrans" cxnId="{7C3329A2-5371-42B8-86BD-769DC39FB01A}">
      <dgm:prSet/>
      <dgm:spPr/>
      <dgm:t>
        <a:bodyPr/>
        <a:lstStyle/>
        <a:p>
          <a:endParaRPr lang="en-US"/>
        </a:p>
      </dgm:t>
    </dgm:pt>
    <dgm:pt modelId="{DD6E64EC-EE9E-4FB0-BCFE-8C9998420571}" type="sibTrans" cxnId="{7C3329A2-5371-42B8-86BD-769DC39FB01A}">
      <dgm:prSet/>
      <dgm:spPr/>
      <dgm:t>
        <a:bodyPr/>
        <a:lstStyle/>
        <a:p>
          <a:endParaRPr lang="en-US"/>
        </a:p>
      </dgm:t>
    </dgm:pt>
    <dgm:pt modelId="{E82DCFD0-BB86-4AD9-BA30-E2971DF7FC4E}">
      <dgm:prSet custT="1"/>
      <dgm:spPr/>
      <dgm:t>
        <a:bodyPr/>
        <a:lstStyle/>
        <a:p>
          <a:r>
            <a:rPr lang="en-US" sz="2400" dirty="0">
              <a:latin typeface="Times New Roman" panose="02020603050405020304" pitchFamily="18" charset="0"/>
              <a:cs typeface="Times New Roman" panose="02020603050405020304" pitchFamily="18" charset="0"/>
            </a:rPr>
            <a:t>We enjoyed exploring our stack dotnet with c#.</a:t>
          </a:r>
        </a:p>
      </dgm:t>
    </dgm:pt>
    <dgm:pt modelId="{C8679FA5-F129-4B10-877D-39DE682F1933}" type="parTrans" cxnId="{EE9C9799-BD80-41DF-8D35-326ACA791011}">
      <dgm:prSet/>
      <dgm:spPr/>
      <dgm:t>
        <a:bodyPr/>
        <a:lstStyle/>
        <a:p>
          <a:endParaRPr lang="en-US"/>
        </a:p>
      </dgm:t>
    </dgm:pt>
    <dgm:pt modelId="{45EE7CF2-9B40-4750-BB60-BE764C5388FD}" type="sibTrans" cxnId="{EE9C9799-BD80-41DF-8D35-326ACA791011}">
      <dgm:prSet/>
      <dgm:spPr/>
      <dgm:t>
        <a:bodyPr/>
        <a:lstStyle/>
        <a:p>
          <a:endParaRPr lang="en-US"/>
        </a:p>
      </dgm:t>
    </dgm:pt>
    <dgm:pt modelId="{7B8CD5B1-73A9-4865-96A4-164ED8B6AC17}">
      <dgm:prSet custT="1"/>
      <dgm:spPr/>
      <dgm:t>
        <a:bodyPr/>
        <a:lstStyle/>
        <a:p>
          <a:r>
            <a:rPr lang="en-US" sz="2400" dirty="0">
              <a:latin typeface="Times New Roman" panose="02020603050405020304" pitchFamily="18" charset="0"/>
              <a:cs typeface="Times New Roman" panose="02020603050405020304" pitchFamily="18" charset="0"/>
            </a:rPr>
            <a:t>Got familiar in doing documentation for an application at different sites like swagger, and </a:t>
          </a:r>
          <a:r>
            <a:rPr lang="en-US" sz="2400" dirty="0" err="1">
              <a:latin typeface="Times New Roman" panose="02020603050405020304" pitchFamily="18" charset="0"/>
              <a:cs typeface="Times New Roman" panose="02020603050405020304" pitchFamily="18" charset="0"/>
            </a:rPr>
            <a:t>docfx</a:t>
          </a:r>
          <a:r>
            <a:rPr lang="en-US" sz="2400" dirty="0">
              <a:latin typeface="Times New Roman" panose="02020603050405020304" pitchFamily="18" charset="0"/>
              <a:cs typeface="Times New Roman" panose="02020603050405020304" pitchFamily="18" charset="0"/>
            </a:rPr>
            <a:t>.</a:t>
          </a:r>
        </a:p>
      </dgm:t>
    </dgm:pt>
    <dgm:pt modelId="{B37072B2-7934-4734-88AF-3324CBB73446}" type="parTrans" cxnId="{98B1345C-7E59-4086-A54B-16366ECFA2C3}">
      <dgm:prSet/>
      <dgm:spPr/>
      <dgm:t>
        <a:bodyPr/>
        <a:lstStyle/>
        <a:p>
          <a:endParaRPr lang="en-US"/>
        </a:p>
      </dgm:t>
    </dgm:pt>
    <dgm:pt modelId="{469E15E5-E032-4D0F-AD30-F602788D2F8E}" type="sibTrans" cxnId="{98B1345C-7E59-4086-A54B-16366ECFA2C3}">
      <dgm:prSet/>
      <dgm:spPr/>
      <dgm:t>
        <a:bodyPr/>
        <a:lstStyle/>
        <a:p>
          <a:endParaRPr lang="en-US"/>
        </a:p>
      </dgm:t>
    </dgm:pt>
    <dgm:pt modelId="{F818AE56-27FF-40D7-874B-35C8C9A6EE5B}">
      <dgm:prSet custT="1"/>
      <dgm:spPr/>
      <dgm:t>
        <a:bodyPr/>
        <a:lstStyle/>
        <a:p>
          <a:r>
            <a:rPr lang="en-US" sz="2400" dirty="0">
              <a:latin typeface="Times New Roman" panose="02020603050405020304" pitchFamily="18" charset="0"/>
              <a:cs typeface="Times New Roman" panose="02020603050405020304" pitchFamily="18" charset="0"/>
            </a:rPr>
            <a:t>We got explored to unit testing.</a:t>
          </a:r>
        </a:p>
      </dgm:t>
    </dgm:pt>
    <dgm:pt modelId="{08FAD8DF-BAD9-4E9C-B180-7F49B2524123}" type="parTrans" cxnId="{9CA0C4F3-B2E3-4EDA-8756-602289BAA50C}">
      <dgm:prSet/>
      <dgm:spPr/>
      <dgm:t>
        <a:bodyPr/>
        <a:lstStyle/>
        <a:p>
          <a:endParaRPr lang="en-US"/>
        </a:p>
      </dgm:t>
    </dgm:pt>
    <dgm:pt modelId="{05B5A879-4E53-48B0-82DB-2A60E064E4E9}" type="sibTrans" cxnId="{9CA0C4F3-B2E3-4EDA-8756-602289BAA50C}">
      <dgm:prSet/>
      <dgm:spPr/>
      <dgm:t>
        <a:bodyPr/>
        <a:lstStyle/>
        <a:p>
          <a:endParaRPr lang="en-US"/>
        </a:p>
      </dgm:t>
    </dgm:pt>
    <dgm:pt modelId="{5BA84B7F-5BA8-4CAA-9901-0BC619AC7C03}">
      <dgm:prSet custT="1"/>
      <dgm:spPr/>
      <dgm:t>
        <a:bodyPr/>
        <a:lstStyle/>
        <a:p>
          <a:r>
            <a:rPr lang="en-US" sz="2000" dirty="0">
              <a:latin typeface="Times New Roman" panose="02020603050405020304" pitchFamily="18" charset="0"/>
              <a:cs typeface="Times New Roman" panose="02020603050405020304" pitchFamily="18" charset="0"/>
            </a:rPr>
            <a:t>We thoroughly got knowledge on GitHub regards with Wiki, project board, assigning issues, it seemed more like how to update things in a professional unit.</a:t>
          </a:r>
        </a:p>
      </dgm:t>
    </dgm:pt>
    <dgm:pt modelId="{D3D5DFAF-BEE5-421B-A239-8869926F23FF}" type="parTrans" cxnId="{241D107A-BD36-4992-A825-286E11AF4BED}">
      <dgm:prSet/>
      <dgm:spPr/>
      <dgm:t>
        <a:bodyPr/>
        <a:lstStyle/>
        <a:p>
          <a:endParaRPr lang="en-US"/>
        </a:p>
      </dgm:t>
    </dgm:pt>
    <dgm:pt modelId="{746C133B-70AD-40EC-8294-EBEF3F334DB9}" type="sibTrans" cxnId="{241D107A-BD36-4992-A825-286E11AF4BED}">
      <dgm:prSet/>
      <dgm:spPr/>
      <dgm:t>
        <a:bodyPr/>
        <a:lstStyle/>
        <a:p>
          <a:endParaRPr lang="en-US"/>
        </a:p>
      </dgm:t>
    </dgm:pt>
    <dgm:pt modelId="{933132A9-33B5-4809-817A-2516375E9CBF}" type="pres">
      <dgm:prSet presAssocID="{1E590A11-B676-4BB9-899E-9B674154D9EA}" presName="Name0" presStyleCnt="0">
        <dgm:presLayoutVars>
          <dgm:dir/>
          <dgm:resizeHandles val="exact"/>
        </dgm:presLayoutVars>
      </dgm:prSet>
      <dgm:spPr/>
    </dgm:pt>
    <dgm:pt modelId="{5189AD66-5340-4B95-B5A7-DEDC36400AA0}" type="pres">
      <dgm:prSet presAssocID="{7AB7531C-30A1-4CE4-BF9D-7FAC6BF89F19}" presName="node" presStyleLbl="node1" presStyleIdx="0" presStyleCnt="5">
        <dgm:presLayoutVars>
          <dgm:bulletEnabled val="1"/>
        </dgm:presLayoutVars>
      </dgm:prSet>
      <dgm:spPr/>
    </dgm:pt>
    <dgm:pt modelId="{1402EDE9-A31C-482C-8BBB-ACD68848CDC2}" type="pres">
      <dgm:prSet presAssocID="{DD6E64EC-EE9E-4FB0-BCFE-8C9998420571}" presName="sibTrans" presStyleLbl="sibTrans1D1" presStyleIdx="0" presStyleCnt="4"/>
      <dgm:spPr/>
    </dgm:pt>
    <dgm:pt modelId="{39245899-62E9-442C-990B-4D93CAC10459}" type="pres">
      <dgm:prSet presAssocID="{DD6E64EC-EE9E-4FB0-BCFE-8C9998420571}" presName="connectorText" presStyleLbl="sibTrans1D1" presStyleIdx="0" presStyleCnt="4"/>
      <dgm:spPr/>
    </dgm:pt>
    <dgm:pt modelId="{74820FA7-2ABF-4D12-871D-3F570F18675A}" type="pres">
      <dgm:prSet presAssocID="{E82DCFD0-BB86-4AD9-BA30-E2971DF7FC4E}" presName="node" presStyleLbl="node1" presStyleIdx="1" presStyleCnt="5">
        <dgm:presLayoutVars>
          <dgm:bulletEnabled val="1"/>
        </dgm:presLayoutVars>
      </dgm:prSet>
      <dgm:spPr/>
    </dgm:pt>
    <dgm:pt modelId="{03089DAD-9A3B-4BE8-8485-AB6BC3EAEAD0}" type="pres">
      <dgm:prSet presAssocID="{45EE7CF2-9B40-4750-BB60-BE764C5388FD}" presName="sibTrans" presStyleLbl="sibTrans1D1" presStyleIdx="1" presStyleCnt="4"/>
      <dgm:spPr/>
    </dgm:pt>
    <dgm:pt modelId="{30A1D7A2-1D96-4D89-BEA6-227E2CAF746A}" type="pres">
      <dgm:prSet presAssocID="{45EE7CF2-9B40-4750-BB60-BE764C5388FD}" presName="connectorText" presStyleLbl="sibTrans1D1" presStyleIdx="1" presStyleCnt="4"/>
      <dgm:spPr/>
    </dgm:pt>
    <dgm:pt modelId="{565B5207-E6F9-4D79-962A-F266ABAD1CBE}" type="pres">
      <dgm:prSet presAssocID="{7B8CD5B1-73A9-4865-96A4-164ED8B6AC17}" presName="node" presStyleLbl="node1" presStyleIdx="2" presStyleCnt="5">
        <dgm:presLayoutVars>
          <dgm:bulletEnabled val="1"/>
        </dgm:presLayoutVars>
      </dgm:prSet>
      <dgm:spPr/>
    </dgm:pt>
    <dgm:pt modelId="{663ADF30-04EC-47A1-A09A-9D44EE3AB9FC}" type="pres">
      <dgm:prSet presAssocID="{469E15E5-E032-4D0F-AD30-F602788D2F8E}" presName="sibTrans" presStyleLbl="sibTrans1D1" presStyleIdx="2" presStyleCnt="4"/>
      <dgm:spPr/>
    </dgm:pt>
    <dgm:pt modelId="{E51BB0FC-992E-4C91-9728-2F9498F3E15A}" type="pres">
      <dgm:prSet presAssocID="{469E15E5-E032-4D0F-AD30-F602788D2F8E}" presName="connectorText" presStyleLbl="sibTrans1D1" presStyleIdx="2" presStyleCnt="4"/>
      <dgm:spPr/>
    </dgm:pt>
    <dgm:pt modelId="{3FD67072-A6A6-4B4D-A71E-BA488F8220DB}" type="pres">
      <dgm:prSet presAssocID="{F818AE56-27FF-40D7-874B-35C8C9A6EE5B}" presName="node" presStyleLbl="node1" presStyleIdx="3" presStyleCnt="5" custLinFactNeighborX="-435">
        <dgm:presLayoutVars>
          <dgm:bulletEnabled val="1"/>
        </dgm:presLayoutVars>
      </dgm:prSet>
      <dgm:spPr/>
    </dgm:pt>
    <dgm:pt modelId="{7B8E5A28-DDC7-4205-B6C1-8BD0CC5E02DA}" type="pres">
      <dgm:prSet presAssocID="{05B5A879-4E53-48B0-82DB-2A60E064E4E9}" presName="sibTrans" presStyleLbl="sibTrans1D1" presStyleIdx="3" presStyleCnt="4"/>
      <dgm:spPr/>
    </dgm:pt>
    <dgm:pt modelId="{B50CA827-1771-440D-ACD3-EAA0114465A3}" type="pres">
      <dgm:prSet presAssocID="{05B5A879-4E53-48B0-82DB-2A60E064E4E9}" presName="connectorText" presStyleLbl="sibTrans1D1" presStyleIdx="3" presStyleCnt="4"/>
      <dgm:spPr/>
    </dgm:pt>
    <dgm:pt modelId="{61F89FDB-8257-489B-AB15-08F02786FF9F}" type="pres">
      <dgm:prSet presAssocID="{5BA84B7F-5BA8-4CAA-9901-0BC619AC7C03}" presName="node" presStyleLbl="node1" presStyleIdx="4" presStyleCnt="5">
        <dgm:presLayoutVars>
          <dgm:bulletEnabled val="1"/>
        </dgm:presLayoutVars>
      </dgm:prSet>
      <dgm:spPr/>
    </dgm:pt>
  </dgm:ptLst>
  <dgm:cxnLst>
    <dgm:cxn modelId="{E2CFBA2B-3C45-4E51-A1BC-6E1DC9374F75}" type="presOf" srcId="{5BA84B7F-5BA8-4CAA-9901-0BC619AC7C03}" destId="{61F89FDB-8257-489B-AB15-08F02786FF9F}" srcOrd="0" destOrd="0" presId="urn:microsoft.com/office/officeart/2016/7/layout/RepeatingBendingProcessNew"/>
    <dgm:cxn modelId="{9A47CF30-16CD-47D8-96F1-76CB8A1DB441}" type="presOf" srcId="{E82DCFD0-BB86-4AD9-BA30-E2971DF7FC4E}" destId="{74820FA7-2ABF-4D12-871D-3F570F18675A}" srcOrd="0" destOrd="0" presId="urn:microsoft.com/office/officeart/2016/7/layout/RepeatingBendingProcessNew"/>
    <dgm:cxn modelId="{98B1345C-7E59-4086-A54B-16366ECFA2C3}" srcId="{1E590A11-B676-4BB9-899E-9B674154D9EA}" destId="{7B8CD5B1-73A9-4865-96A4-164ED8B6AC17}" srcOrd="2" destOrd="0" parTransId="{B37072B2-7934-4734-88AF-3324CBB73446}" sibTransId="{469E15E5-E032-4D0F-AD30-F602788D2F8E}"/>
    <dgm:cxn modelId="{CF72A24D-0964-4BD5-B7A8-C2187D199B66}" type="presOf" srcId="{45EE7CF2-9B40-4750-BB60-BE764C5388FD}" destId="{03089DAD-9A3B-4BE8-8485-AB6BC3EAEAD0}" srcOrd="0" destOrd="0" presId="urn:microsoft.com/office/officeart/2016/7/layout/RepeatingBendingProcessNew"/>
    <dgm:cxn modelId="{666CD371-D010-46E2-A978-74C55B3DF334}" type="presOf" srcId="{45EE7CF2-9B40-4750-BB60-BE764C5388FD}" destId="{30A1D7A2-1D96-4D89-BEA6-227E2CAF746A}" srcOrd="1" destOrd="0" presId="urn:microsoft.com/office/officeart/2016/7/layout/RepeatingBendingProcessNew"/>
    <dgm:cxn modelId="{74D5C552-198C-468A-8062-2279C68DA8C4}" type="presOf" srcId="{05B5A879-4E53-48B0-82DB-2A60E064E4E9}" destId="{7B8E5A28-DDC7-4205-B6C1-8BD0CC5E02DA}" srcOrd="0" destOrd="0" presId="urn:microsoft.com/office/officeart/2016/7/layout/RepeatingBendingProcessNew"/>
    <dgm:cxn modelId="{241D107A-BD36-4992-A825-286E11AF4BED}" srcId="{1E590A11-B676-4BB9-899E-9B674154D9EA}" destId="{5BA84B7F-5BA8-4CAA-9901-0BC619AC7C03}" srcOrd="4" destOrd="0" parTransId="{D3D5DFAF-BEE5-421B-A239-8869926F23FF}" sibTransId="{746C133B-70AD-40EC-8294-EBEF3F334DB9}"/>
    <dgm:cxn modelId="{31A5108B-75E8-48C2-B27E-87271E331769}" type="presOf" srcId="{469E15E5-E032-4D0F-AD30-F602788D2F8E}" destId="{663ADF30-04EC-47A1-A09A-9D44EE3AB9FC}" srcOrd="0" destOrd="0" presId="urn:microsoft.com/office/officeart/2016/7/layout/RepeatingBendingProcessNew"/>
    <dgm:cxn modelId="{5DDF7C91-E0B9-4EBB-8013-64A231808773}" type="presOf" srcId="{7B8CD5B1-73A9-4865-96A4-164ED8B6AC17}" destId="{565B5207-E6F9-4D79-962A-F266ABAD1CBE}" srcOrd="0" destOrd="0" presId="urn:microsoft.com/office/officeart/2016/7/layout/RepeatingBendingProcessNew"/>
    <dgm:cxn modelId="{EE9C9799-BD80-41DF-8D35-326ACA791011}" srcId="{1E590A11-B676-4BB9-899E-9B674154D9EA}" destId="{E82DCFD0-BB86-4AD9-BA30-E2971DF7FC4E}" srcOrd="1" destOrd="0" parTransId="{C8679FA5-F129-4B10-877D-39DE682F1933}" sibTransId="{45EE7CF2-9B40-4750-BB60-BE764C5388FD}"/>
    <dgm:cxn modelId="{7C3329A2-5371-42B8-86BD-769DC39FB01A}" srcId="{1E590A11-B676-4BB9-899E-9B674154D9EA}" destId="{7AB7531C-30A1-4CE4-BF9D-7FAC6BF89F19}" srcOrd="0" destOrd="0" parTransId="{06443C3D-167C-4853-B708-9C63FE023768}" sibTransId="{DD6E64EC-EE9E-4FB0-BCFE-8C9998420571}"/>
    <dgm:cxn modelId="{DFA777A5-2D48-4650-A4D6-40FF9CB5E9C4}" type="presOf" srcId="{05B5A879-4E53-48B0-82DB-2A60E064E4E9}" destId="{B50CA827-1771-440D-ACD3-EAA0114465A3}" srcOrd="1" destOrd="0" presId="urn:microsoft.com/office/officeart/2016/7/layout/RepeatingBendingProcessNew"/>
    <dgm:cxn modelId="{D0A364B9-5ED9-4E63-B0AB-D1416FBF4EA8}" type="presOf" srcId="{1E590A11-B676-4BB9-899E-9B674154D9EA}" destId="{933132A9-33B5-4809-817A-2516375E9CBF}" srcOrd="0" destOrd="0" presId="urn:microsoft.com/office/officeart/2016/7/layout/RepeatingBendingProcessNew"/>
    <dgm:cxn modelId="{FC9273C0-A123-48A9-B028-7B65D6BF5AE5}" type="presOf" srcId="{469E15E5-E032-4D0F-AD30-F602788D2F8E}" destId="{E51BB0FC-992E-4C91-9728-2F9498F3E15A}" srcOrd="1" destOrd="0" presId="urn:microsoft.com/office/officeart/2016/7/layout/RepeatingBendingProcessNew"/>
    <dgm:cxn modelId="{67BBABD2-B855-419D-A217-E05632ADC6A0}" type="presOf" srcId="{7AB7531C-30A1-4CE4-BF9D-7FAC6BF89F19}" destId="{5189AD66-5340-4B95-B5A7-DEDC36400AA0}" srcOrd="0" destOrd="0" presId="urn:microsoft.com/office/officeart/2016/7/layout/RepeatingBendingProcessNew"/>
    <dgm:cxn modelId="{0E91F3E2-8EB5-484C-9523-86924856DB30}" type="presOf" srcId="{DD6E64EC-EE9E-4FB0-BCFE-8C9998420571}" destId="{1402EDE9-A31C-482C-8BBB-ACD68848CDC2}" srcOrd="0" destOrd="0" presId="urn:microsoft.com/office/officeart/2016/7/layout/RepeatingBendingProcessNew"/>
    <dgm:cxn modelId="{6ED1B4E3-63D6-4DA7-B2DE-AD4D28FE540E}" type="presOf" srcId="{DD6E64EC-EE9E-4FB0-BCFE-8C9998420571}" destId="{39245899-62E9-442C-990B-4D93CAC10459}" srcOrd="1" destOrd="0" presId="urn:microsoft.com/office/officeart/2016/7/layout/RepeatingBendingProcessNew"/>
    <dgm:cxn modelId="{019258F1-F9A0-4DE5-9800-02701DFBD3B1}" type="presOf" srcId="{F818AE56-27FF-40D7-874B-35C8C9A6EE5B}" destId="{3FD67072-A6A6-4B4D-A71E-BA488F8220DB}" srcOrd="0" destOrd="0" presId="urn:microsoft.com/office/officeart/2016/7/layout/RepeatingBendingProcessNew"/>
    <dgm:cxn modelId="{9CA0C4F3-B2E3-4EDA-8756-602289BAA50C}" srcId="{1E590A11-B676-4BB9-899E-9B674154D9EA}" destId="{F818AE56-27FF-40D7-874B-35C8C9A6EE5B}" srcOrd="3" destOrd="0" parTransId="{08FAD8DF-BAD9-4E9C-B180-7F49B2524123}" sibTransId="{05B5A879-4E53-48B0-82DB-2A60E064E4E9}"/>
    <dgm:cxn modelId="{8714AD57-41AC-4ACE-8274-45A0B2945713}" type="presParOf" srcId="{933132A9-33B5-4809-817A-2516375E9CBF}" destId="{5189AD66-5340-4B95-B5A7-DEDC36400AA0}" srcOrd="0" destOrd="0" presId="urn:microsoft.com/office/officeart/2016/7/layout/RepeatingBendingProcessNew"/>
    <dgm:cxn modelId="{26A42935-D6CF-499F-926A-1EE178903DB8}" type="presParOf" srcId="{933132A9-33B5-4809-817A-2516375E9CBF}" destId="{1402EDE9-A31C-482C-8BBB-ACD68848CDC2}" srcOrd="1" destOrd="0" presId="urn:microsoft.com/office/officeart/2016/7/layout/RepeatingBendingProcessNew"/>
    <dgm:cxn modelId="{6885F105-CFFB-4014-BB57-9F7E909B3DD1}" type="presParOf" srcId="{1402EDE9-A31C-482C-8BBB-ACD68848CDC2}" destId="{39245899-62E9-442C-990B-4D93CAC10459}" srcOrd="0" destOrd="0" presId="urn:microsoft.com/office/officeart/2016/7/layout/RepeatingBendingProcessNew"/>
    <dgm:cxn modelId="{9C772FD8-E0CB-40B1-B3DD-08140EC89E76}" type="presParOf" srcId="{933132A9-33B5-4809-817A-2516375E9CBF}" destId="{74820FA7-2ABF-4D12-871D-3F570F18675A}" srcOrd="2" destOrd="0" presId="urn:microsoft.com/office/officeart/2016/7/layout/RepeatingBendingProcessNew"/>
    <dgm:cxn modelId="{0FCC8651-0067-4905-B4C5-AD861F98F7A5}" type="presParOf" srcId="{933132A9-33B5-4809-817A-2516375E9CBF}" destId="{03089DAD-9A3B-4BE8-8485-AB6BC3EAEAD0}" srcOrd="3" destOrd="0" presId="urn:microsoft.com/office/officeart/2016/7/layout/RepeatingBendingProcessNew"/>
    <dgm:cxn modelId="{E6BD2632-811C-47A4-9C83-F00FC185C616}" type="presParOf" srcId="{03089DAD-9A3B-4BE8-8485-AB6BC3EAEAD0}" destId="{30A1D7A2-1D96-4D89-BEA6-227E2CAF746A}" srcOrd="0" destOrd="0" presId="urn:microsoft.com/office/officeart/2016/7/layout/RepeatingBendingProcessNew"/>
    <dgm:cxn modelId="{B4D1E4DE-6F6A-44D1-8BE6-42D973E3836E}" type="presParOf" srcId="{933132A9-33B5-4809-817A-2516375E9CBF}" destId="{565B5207-E6F9-4D79-962A-F266ABAD1CBE}" srcOrd="4" destOrd="0" presId="urn:microsoft.com/office/officeart/2016/7/layout/RepeatingBendingProcessNew"/>
    <dgm:cxn modelId="{69DB8151-3FA8-4878-982A-9A4F22216E93}" type="presParOf" srcId="{933132A9-33B5-4809-817A-2516375E9CBF}" destId="{663ADF30-04EC-47A1-A09A-9D44EE3AB9FC}" srcOrd="5" destOrd="0" presId="urn:microsoft.com/office/officeart/2016/7/layout/RepeatingBendingProcessNew"/>
    <dgm:cxn modelId="{283BCAA3-A5DD-4CEA-A123-ADB60F5CC2D0}" type="presParOf" srcId="{663ADF30-04EC-47A1-A09A-9D44EE3AB9FC}" destId="{E51BB0FC-992E-4C91-9728-2F9498F3E15A}" srcOrd="0" destOrd="0" presId="urn:microsoft.com/office/officeart/2016/7/layout/RepeatingBendingProcessNew"/>
    <dgm:cxn modelId="{583A86CE-E306-415C-8BEC-1969FACB6F93}" type="presParOf" srcId="{933132A9-33B5-4809-817A-2516375E9CBF}" destId="{3FD67072-A6A6-4B4D-A71E-BA488F8220DB}" srcOrd="6" destOrd="0" presId="urn:microsoft.com/office/officeart/2016/7/layout/RepeatingBendingProcessNew"/>
    <dgm:cxn modelId="{49EDDBBF-C265-4D28-9BF3-9B5182184527}" type="presParOf" srcId="{933132A9-33B5-4809-817A-2516375E9CBF}" destId="{7B8E5A28-DDC7-4205-B6C1-8BD0CC5E02DA}" srcOrd="7" destOrd="0" presId="urn:microsoft.com/office/officeart/2016/7/layout/RepeatingBendingProcessNew"/>
    <dgm:cxn modelId="{DD22F9F6-0D24-4D98-A7FF-CBCB11B10668}" type="presParOf" srcId="{7B8E5A28-DDC7-4205-B6C1-8BD0CC5E02DA}" destId="{B50CA827-1771-440D-ACD3-EAA0114465A3}" srcOrd="0" destOrd="0" presId="urn:microsoft.com/office/officeart/2016/7/layout/RepeatingBendingProcessNew"/>
    <dgm:cxn modelId="{9FEB044A-6F5B-44FB-A5E9-4E27F964495D}" type="presParOf" srcId="{933132A9-33B5-4809-817A-2516375E9CBF}" destId="{61F89FDB-8257-489B-AB15-08F02786FF9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88CA1-3BCA-48C5-AA4C-790643CF65B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4F2BC-E632-42DB-B4A9-C92DCA7C96A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5BFAC-2E19-4941-98A7-3550BCB2F79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Our application, Bills On Time is designed in such a way that the user gets notified to pay their bills on time.</a:t>
          </a:r>
        </a:p>
      </dsp:txBody>
      <dsp:txXfrm>
        <a:off x="1057183" y="1805"/>
        <a:ext cx="9458416" cy="915310"/>
      </dsp:txXfrm>
    </dsp:sp>
    <dsp:sp modelId="{3A3CCD9C-B566-454E-9105-1ABFF6ABE09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51A27-B448-4D9A-987B-68EC06112E3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FE965-A1D3-435B-B14E-6ABAEB270AC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user needs to add bills of their own with the due date and bill name in the application so that the user gets a reminder to pay the bill. </a:t>
          </a:r>
        </a:p>
      </dsp:txBody>
      <dsp:txXfrm>
        <a:off x="1057183" y="1145944"/>
        <a:ext cx="9458416" cy="915310"/>
      </dsp:txXfrm>
    </dsp:sp>
    <dsp:sp modelId="{37F9ACDE-297D-40AC-A1D6-843AF4AD8FB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3A306-5A72-4B0A-B74E-CB3FA3761FB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FF4597-7670-46A1-9C4B-0DBE93CEFFA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After paying, the user can checkmark when the bill is cleared. </a:t>
          </a:r>
        </a:p>
      </dsp:txBody>
      <dsp:txXfrm>
        <a:off x="1057183" y="2290082"/>
        <a:ext cx="9458416" cy="915310"/>
      </dsp:txXfrm>
    </dsp:sp>
    <dsp:sp modelId="{F08B9935-10BB-475F-9D6B-431BC9A77F3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73423-8D1B-4368-B707-DA5ADE811F8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E8AD9-A254-47AB-886C-6FF21B981BA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 this way, all the upcoming bills are listed together and the user can have an easy look at his financial status.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5E606-4051-47BA-8D72-5FDA76DD83C2}">
      <dsp:nvSpPr>
        <dsp:cNvPr id="0" name=""/>
        <dsp:cNvSpPr/>
      </dsp:nvSpPr>
      <dsp:spPr>
        <a:xfrm>
          <a:off x="0" y="2177"/>
          <a:ext cx="10515600" cy="1291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CD9B2-0D26-408E-9A32-85C70289AB2C}">
      <dsp:nvSpPr>
        <dsp:cNvPr id="0" name=""/>
        <dsp:cNvSpPr/>
      </dsp:nvSpPr>
      <dsp:spPr>
        <a:xfrm>
          <a:off x="390552" y="292671"/>
          <a:ext cx="710790" cy="710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DC757-55D9-4F01-9AF7-91465F7E73D8}">
      <dsp:nvSpPr>
        <dsp:cNvPr id="0" name=""/>
        <dsp:cNvSpPr/>
      </dsp:nvSpPr>
      <dsp:spPr>
        <a:xfrm>
          <a:off x="1491896" y="2177"/>
          <a:ext cx="8745756" cy="129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Why</a:t>
          </a:r>
          <a:r>
            <a:rPr lang="en-US" sz="2400" kern="1200" dirty="0">
              <a:latin typeface="Times New Roman" panose="02020603050405020304" pitchFamily="18" charset="0"/>
              <a:cs typeface="Times New Roman" panose="02020603050405020304" pitchFamily="18" charset="0"/>
            </a:rPr>
            <a:t> - Paying bills on time is an important aspect of taking control of your financial life. So, our app makes the user pay bills before due time and makes the user get habituated to it, which is a good sign of growth.</a:t>
          </a:r>
        </a:p>
      </dsp:txBody>
      <dsp:txXfrm>
        <a:off x="1491896" y="2177"/>
        <a:ext cx="8745756" cy="1292346"/>
      </dsp:txXfrm>
    </dsp:sp>
    <dsp:sp modelId="{D6F93085-D332-4BA0-8150-869D90AAC241}">
      <dsp:nvSpPr>
        <dsp:cNvPr id="0" name=""/>
        <dsp:cNvSpPr/>
      </dsp:nvSpPr>
      <dsp:spPr>
        <a:xfrm>
          <a:off x="0" y="1529495"/>
          <a:ext cx="10515600" cy="1291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601A9-5DA7-499D-8E2E-051688CF49A2}">
      <dsp:nvSpPr>
        <dsp:cNvPr id="0" name=""/>
        <dsp:cNvSpPr/>
      </dsp:nvSpPr>
      <dsp:spPr>
        <a:xfrm>
          <a:off x="390552" y="1819989"/>
          <a:ext cx="710790" cy="710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3C5B2-9294-4527-9DE8-D62CA758BEF3}">
      <dsp:nvSpPr>
        <dsp:cNvPr id="0" name=""/>
        <dsp:cNvSpPr/>
      </dsp:nvSpPr>
      <dsp:spPr>
        <a:xfrm>
          <a:off x="1491896" y="1529495"/>
          <a:ext cx="8745756" cy="129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Who</a:t>
          </a:r>
          <a:r>
            <a:rPr lang="en-US" sz="2400" kern="1200" dirty="0">
              <a:latin typeface="Times New Roman" panose="02020603050405020304" pitchFamily="18" charset="0"/>
              <a:cs typeface="Times New Roman" panose="02020603050405020304" pitchFamily="18" charset="0"/>
            </a:rPr>
            <a:t> – All the users, especially the aged ones, can make a note of all their upcoming bills in a place and get notified on/before the due date to make sure that, did they complete their payment or not?</a:t>
          </a:r>
        </a:p>
      </dsp:txBody>
      <dsp:txXfrm>
        <a:off x="1491896" y="1529495"/>
        <a:ext cx="8745756" cy="1292346"/>
      </dsp:txXfrm>
    </dsp:sp>
    <dsp:sp modelId="{3B3D917E-D58D-44A5-993E-3AB07E1D4BA3}">
      <dsp:nvSpPr>
        <dsp:cNvPr id="0" name=""/>
        <dsp:cNvSpPr/>
      </dsp:nvSpPr>
      <dsp:spPr>
        <a:xfrm>
          <a:off x="0" y="3056814"/>
          <a:ext cx="10515600" cy="1291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CD553-A8A6-4E32-B23B-608D8A6943FE}">
      <dsp:nvSpPr>
        <dsp:cNvPr id="0" name=""/>
        <dsp:cNvSpPr/>
      </dsp:nvSpPr>
      <dsp:spPr>
        <a:xfrm>
          <a:off x="390552" y="3347308"/>
          <a:ext cx="710790" cy="710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5EF09-3FD5-40AB-9494-7F47DA8A2E16}">
      <dsp:nvSpPr>
        <dsp:cNvPr id="0" name=""/>
        <dsp:cNvSpPr/>
      </dsp:nvSpPr>
      <dsp:spPr>
        <a:xfrm>
          <a:off x="1491896" y="3056814"/>
          <a:ext cx="8745756" cy="1292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Purpose</a:t>
          </a:r>
          <a:r>
            <a:rPr lang="en-US" sz="2400" kern="1200" dirty="0">
              <a:latin typeface="Times New Roman" panose="02020603050405020304" pitchFamily="18" charset="0"/>
              <a:cs typeface="Times New Roman" panose="02020603050405020304" pitchFamily="18" charset="0"/>
            </a:rPr>
            <a:t> - Our application states the purpose of making the user financially successful and respectful.</a:t>
          </a:r>
        </a:p>
      </dsp:txBody>
      <dsp:txXfrm>
        <a:off x="1491896" y="3056814"/>
        <a:ext cx="8745756" cy="1292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4BA78-27EE-486E-AA27-AC05C9F9916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4B7CB-718B-4EEC-9F0C-FD4F74B55B4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49B53-3F87-4E38-A2F8-DAE0DFB96A6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have deployed our application on Heroku and we have worked on VS code 2022 environment locally. </a:t>
          </a:r>
        </a:p>
      </dsp:txBody>
      <dsp:txXfrm>
        <a:off x="1507738" y="707092"/>
        <a:ext cx="9007861" cy="1305401"/>
      </dsp:txXfrm>
    </dsp:sp>
    <dsp:sp modelId="{CA178934-2736-4CF1-9403-97B28365E15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12EF9-EEB6-4C77-895C-1D1F33C43FE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E650D-3688-4AB5-9B7E-DB9F6D15449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hosted our code on GitHub for version control and to be in collaboration with teammate</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2EDE9-A31C-482C-8BBB-ACD68848CDC2}">
      <dsp:nvSpPr>
        <dsp:cNvPr id="0" name=""/>
        <dsp:cNvSpPr/>
      </dsp:nvSpPr>
      <dsp:spPr>
        <a:xfrm>
          <a:off x="3042955" y="871848"/>
          <a:ext cx="666660" cy="91440"/>
        </a:xfrm>
        <a:custGeom>
          <a:avLst/>
          <a:gdLst/>
          <a:ahLst/>
          <a:cxnLst/>
          <a:rect l="0" t="0" r="0" b="0"/>
          <a:pathLst>
            <a:path>
              <a:moveTo>
                <a:pt x="0" y="45720"/>
              </a:moveTo>
              <a:lnTo>
                <a:pt x="666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8854" y="914078"/>
        <a:ext cx="34863" cy="6979"/>
      </dsp:txXfrm>
    </dsp:sp>
    <dsp:sp modelId="{5189AD66-5340-4B95-B5A7-DEDC36400AA0}">
      <dsp:nvSpPr>
        <dsp:cNvPr id="0" name=""/>
        <dsp:cNvSpPr/>
      </dsp:nvSpPr>
      <dsp:spPr>
        <a:xfrm>
          <a:off x="13187"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learned how to work with security analysis tools like </a:t>
          </a:r>
          <a:r>
            <a:rPr lang="en-US" sz="2400" kern="1200" dirty="0" err="1">
              <a:latin typeface="Times New Roman" panose="02020603050405020304" pitchFamily="18" charset="0"/>
              <a:cs typeface="Times New Roman" panose="02020603050405020304" pitchFamily="18" charset="0"/>
            </a:rPr>
            <a:t>codacy</a:t>
          </a:r>
          <a:r>
            <a:rPr lang="en-US" sz="2400" kern="1200" dirty="0">
              <a:latin typeface="Times New Roman" panose="02020603050405020304" pitchFamily="18" charset="0"/>
              <a:cs typeface="Times New Roman" panose="02020603050405020304" pitchFamily="18" charset="0"/>
            </a:rPr>
            <a:t>, sonar load</a:t>
          </a:r>
          <a:r>
            <a:rPr lang="en-US" sz="1800" kern="1200" dirty="0"/>
            <a:t>.</a:t>
          </a:r>
        </a:p>
      </dsp:txBody>
      <dsp:txXfrm>
        <a:off x="13187" y="8098"/>
        <a:ext cx="3031567" cy="1818940"/>
      </dsp:txXfrm>
    </dsp:sp>
    <dsp:sp modelId="{03089DAD-9A3B-4BE8-8485-AB6BC3EAEAD0}">
      <dsp:nvSpPr>
        <dsp:cNvPr id="0" name=""/>
        <dsp:cNvSpPr/>
      </dsp:nvSpPr>
      <dsp:spPr>
        <a:xfrm>
          <a:off x="6771783" y="871848"/>
          <a:ext cx="666660" cy="91440"/>
        </a:xfrm>
        <a:custGeom>
          <a:avLst/>
          <a:gdLst/>
          <a:ahLst/>
          <a:cxnLst/>
          <a:rect l="0" t="0" r="0" b="0"/>
          <a:pathLst>
            <a:path>
              <a:moveTo>
                <a:pt x="0" y="45720"/>
              </a:moveTo>
              <a:lnTo>
                <a:pt x="666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7682" y="914078"/>
        <a:ext cx="34863" cy="6979"/>
      </dsp:txXfrm>
    </dsp:sp>
    <dsp:sp modelId="{74820FA7-2ABF-4D12-871D-3F570F18675A}">
      <dsp:nvSpPr>
        <dsp:cNvPr id="0" name=""/>
        <dsp:cNvSpPr/>
      </dsp:nvSpPr>
      <dsp:spPr>
        <a:xfrm>
          <a:off x="3742016"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enjoyed exploring our stack dotnet with c#.</a:t>
          </a:r>
        </a:p>
      </dsp:txBody>
      <dsp:txXfrm>
        <a:off x="3742016" y="8098"/>
        <a:ext cx="3031567" cy="1818940"/>
      </dsp:txXfrm>
    </dsp:sp>
    <dsp:sp modelId="{663ADF30-04EC-47A1-A09A-9D44EE3AB9FC}">
      <dsp:nvSpPr>
        <dsp:cNvPr id="0" name=""/>
        <dsp:cNvSpPr/>
      </dsp:nvSpPr>
      <dsp:spPr>
        <a:xfrm>
          <a:off x="1515784" y="1825238"/>
          <a:ext cx="7470843" cy="666660"/>
        </a:xfrm>
        <a:custGeom>
          <a:avLst/>
          <a:gdLst/>
          <a:ahLst/>
          <a:cxnLst/>
          <a:rect l="0" t="0" r="0" b="0"/>
          <a:pathLst>
            <a:path>
              <a:moveTo>
                <a:pt x="7470843" y="0"/>
              </a:moveTo>
              <a:lnTo>
                <a:pt x="7470843" y="350430"/>
              </a:lnTo>
              <a:lnTo>
                <a:pt x="0" y="350430"/>
              </a:lnTo>
              <a:lnTo>
                <a:pt x="0" y="6666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3623" y="2155079"/>
        <a:ext cx="375165" cy="6979"/>
      </dsp:txXfrm>
    </dsp:sp>
    <dsp:sp modelId="{565B5207-E6F9-4D79-962A-F266ABAD1CBE}">
      <dsp:nvSpPr>
        <dsp:cNvPr id="0" name=""/>
        <dsp:cNvSpPr/>
      </dsp:nvSpPr>
      <dsp:spPr>
        <a:xfrm>
          <a:off x="7470844"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Got familiar in doing documentation for an application at different sites like swagger, and </a:t>
          </a:r>
          <a:r>
            <a:rPr lang="en-US" sz="2400" kern="1200" dirty="0" err="1">
              <a:latin typeface="Times New Roman" panose="02020603050405020304" pitchFamily="18" charset="0"/>
              <a:cs typeface="Times New Roman" panose="02020603050405020304" pitchFamily="18" charset="0"/>
            </a:rPr>
            <a:t>docfx</a:t>
          </a:r>
          <a:r>
            <a:rPr lang="en-US" sz="2400" kern="1200" dirty="0">
              <a:latin typeface="Times New Roman" panose="02020603050405020304" pitchFamily="18" charset="0"/>
              <a:cs typeface="Times New Roman" panose="02020603050405020304" pitchFamily="18" charset="0"/>
            </a:rPr>
            <a:t>.</a:t>
          </a:r>
        </a:p>
      </dsp:txBody>
      <dsp:txXfrm>
        <a:off x="7470844" y="8098"/>
        <a:ext cx="3031567" cy="1818940"/>
      </dsp:txXfrm>
    </dsp:sp>
    <dsp:sp modelId="{7B8E5A28-DDC7-4205-B6C1-8BD0CC5E02DA}">
      <dsp:nvSpPr>
        <dsp:cNvPr id="0" name=""/>
        <dsp:cNvSpPr/>
      </dsp:nvSpPr>
      <dsp:spPr>
        <a:xfrm>
          <a:off x="3029768" y="3388049"/>
          <a:ext cx="679847" cy="91440"/>
        </a:xfrm>
        <a:custGeom>
          <a:avLst/>
          <a:gdLst/>
          <a:ahLst/>
          <a:cxnLst/>
          <a:rect l="0" t="0" r="0" b="0"/>
          <a:pathLst>
            <a:path>
              <a:moveTo>
                <a:pt x="0" y="45720"/>
              </a:moveTo>
              <a:lnTo>
                <a:pt x="6798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1931" y="3430279"/>
        <a:ext cx="35522" cy="6979"/>
      </dsp:txXfrm>
    </dsp:sp>
    <dsp:sp modelId="{3FD67072-A6A6-4B4D-A71E-BA488F8220DB}">
      <dsp:nvSpPr>
        <dsp:cNvPr id="0" name=""/>
        <dsp:cNvSpPr/>
      </dsp:nvSpPr>
      <dsp:spPr>
        <a:xfrm>
          <a:off x="0" y="2524299"/>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got explored to unit testing.</a:t>
          </a:r>
        </a:p>
      </dsp:txBody>
      <dsp:txXfrm>
        <a:off x="0" y="2524299"/>
        <a:ext cx="3031567" cy="1818940"/>
      </dsp:txXfrm>
    </dsp:sp>
    <dsp:sp modelId="{61F89FDB-8257-489B-AB15-08F02786FF9F}">
      <dsp:nvSpPr>
        <dsp:cNvPr id="0" name=""/>
        <dsp:cNvSpPr/>
      </dsp:nvSpPr>
      <dsp:spPr>
        <a:xfrm>
          <a:off x="3742016" y="2524299"/>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We thoroughly got knowledge on GitHub regards with Wiki, project board, assigning issues, it seemed more like how to update things in a professional unit.</a:t>
          </a:r>
        </a:p>
      </dsp:txBody>
      <dsp:txXfrm>
        <a:off x="3742016" y="2524299"/>
        <a:ext cx="3031567" cy="18189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4787-45AD-4FCA-9824-743DEFC92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7CA8F7-EB98-4474-B454-A2F5C5DD8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E4E09-D32F-48A5-BE97-B5E74A4D273B}"/>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1968BB6B-4AF4-4C55-AF68-C2310C4F0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D81F8-6CDB-4970-84EC-9B36EB5B4DF6}"/>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338705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FD90-963A-439C-A68B-32EFE8632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46E3C2-66A4-407D-B1D6-C86CF88395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8EBEF-9034-4486-8255-5B46C1248CB6}"/>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90FCE320-9744-438B-A901-DA3C17D1F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CBEB8-25B7-4525-B566-9CBCCF813C38}"/>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248258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E6918C-6119-4798-BB52-8445BB76E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834E64-1925-4A0E-8C2D-1FC31555A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BF07E-CCED-4911-80C3-89FED68871DC}"/>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43F09F63-5209-4378-9B9E-A4B64A16F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DF288-E37A-4E76-A8AE-CA2982F53128}"/>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7321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9F72-F119-4BE5-91EA-591F449729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73F0E-44C5-4168-B5F5-FDF50BAF0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64933-9346-439C-8DDA-6FB19C18C799}"/>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B6123FE2-7869-4906-B296-B6B17028E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B19B5-0C29-4126-B17F-1B75FB8E5CD9}"/>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379347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5CF8-9D14-47C4-88A9-3E9CFD346E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961AAA-BEF4-4526-BB9F-3224D0B0B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7E3D62-6723-4707-A86A-479DD1113C72}"/>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2482EAB0-4B6A-4688-9A9E-6A3270E77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C1A64-4077-407D-B854-1FB8DE992942}"/>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87776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358E-E623-455B-A375-13957A44B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75223-CD2E-47DE-B9E1-212DEEC0E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751F8-0A2F-418C-96EA-4107E3304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44188-0B52-4389-97BF-5EDE36E033B6}"/>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6" name="Footer Placeholder 5">
            <a:extLst>
              <a:ext uri="{FF2B5EF4-FFF2-40B4-BE49-F238E27FC236}">
                <a16:creationId xmlns:a16="http://schemas.microsoft.com/office/drawing/2014/main" id="{A5100820-176C-44E9-8830-6C71A2EB3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0898F-2699-4979-9441-C05F58799CE6}"/>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34287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0468-CA2D-4FA2-AEDD-45509CC20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91C1AA-E050-4E0D-B417-C83E283F7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9F1F2-21C3-494D-9DA8-0565F1947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1D327-FDC1-48B5-BC8A-D62369FFE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9AD00-8684-4CE5-A0D3-70E860DB0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51EF0-381F-4EFC-AE65-75E6C445C608}"/>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8" name="Footer Placeholder 7">
            <a:extLst>
              <a:ext uri="{FF2B5EF4-FFF2-40B4-BE49-F238E27FC236}">
                <a16:creationId xmlns:a16="http://schemas.microsoft.com/office/drawing/2014/main" id="{75BE9DF4-A813-4127-97D7-7BE15ECB56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2E2B2C-AD64-46F1-BE51-5543EA859ABE}"/>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113784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F428-D461-4BA1-A850-4A2C12F510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6458E7-B013-436E-9364-26893EB0BD90}"/>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4" name="Footer Placeholder 3">
            <a:extLst>
              <a:ext uri="{FF2B5EF4-FFF2-40B4-BE49-F238E27FC236}">
                <a16:creationId xmlns:a16="http://schemas.microsoft.com/office/drawing/2014/main" id="{C2152197-431D-4820-8AE3-39E82EBAA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518F0-25E2-4CE9-A584-EEF032F3E3F6}"/>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72208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F850E-07FF-4A71-82A4-73ACE5DD0B4B}"/>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3" name="Footer Placeholder 2">
            <a:extLst>
              <a:ext uri="{FF2B5EF4-FFF2-40B4-BE49-F238E27FC236}">
                <a16:creationId xmlns:a16="http://schemas.microsoft.com/office/drawing/2014/main" id="{FDD7011C-7CAE-4EBC-ABD6-4468E4FB68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ABF75C-B3EB-4CD5-8B6C-9D3A69011980}"/>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266285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A8F2-6886-4503-9044-2538FBD9B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16ED40-79D6-4877-8D99-F327DC450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7DE680-3A87-42B5-A519-CF4D36D69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F4DD1-4AF0-44D6-93B5-C8948DA2AA64}"/>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6" name="Footer Placeholder 5">
            <a:extLst>
              <a:ext uri="{FF2B5EF4-FFF2-40B4-BE49-F238E27FC236}">
                <a16:creationId xmlns:a16="http://schemas.microsoft.com/office/drawing/2014/main" id="{E5CC3B12-03CE-48DE-B5FB-41158D9F4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948A5-6BC2-463B-95E6-7467BDA98A57}"/>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130314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57B7-6054-408A-87C8-61997DD4C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989D3-D1F2-47AE-B205-DC92AFDFD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65F4E2-1867-49F5-B3D5-C982FFA5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CE224-E87C-45C6-ADAC-BB6E8E6A5093}"/>
              </a:ext>
            </a:extLst>
          </p:cNvPr>
          <p:cNvSpPr>
            <a:spLocks noGrp="1"/>
          </p:cNvSpPr>
          <p:nvPr>
            <p:ph type="dt" sz="half" idx="10"/>
          </p:nvPr>
        </p:nvSpPr>
        <p:spPr/>
        <p:txBody>
          <a:bodyPr/>
          <a:lstStyle/>
          <a:p>
            <a:fld id="{8B996A8C-0312-45FE-A504-74321D226824}" type="datetimeFigureOut">
              <a:rPr lang="en-US" smtClean="0"/>
              <a:t>4/15/2022</a:t>
            </a:fld>
            <a:endParaRPr lang="en-US"/>
          </a:p>
        </p:txBody>
      </p:sp>
      <p:sp>
        <p:nvSpPr>
          <p:cNvPr id="6" name="Footer Placeholder 5">
            <a:extLst>
              <a:ext uri="{FF2B5EF4-FFF2-40B4-BE49-F238E27FC236}">
                <a16:creationId xmlns:a16="http://schemas.microsoft.com/office/drawing/2014/main" id="{4B54C255-6111-4F27-BCC2-9D81F3A35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12C9A-8365-48B3-A54C-6E3BEDE5FEB7}"/>
              </a:ext>
            </a:extLst>
          </p:cNvPr>
          <p:cNvSpPr>
            <a:spLocks noGrp="1"/>
          </p:cNvSpPr>
          <p:nvPr>
            <p:ph type="sldNum" sz="quarter" idx="12"/>
          </p:nvPr>
        </p:nvSpPr>
        <p:spPr/>
        <p:txBody>
          <a:bodyPr/>
          <a:lstStyle/>
          <a:p>
            <a:fld id="{DF3EA850-FBB6-42BF-809E-90892BA024EF}" type="slidenum">
              <a:rPr lang="en-US" smtClean="0"/>
              <a:t>‹#›</a:t>
            </a:fld>
            <a:endParaRPr lang="en-US"/>
          </a:p>
        </p:txBody>
      </p:sp>
    </p:spTree>
    <p:extLst>
      <p:ext uri="{BB962C8B-B14F-4D97-AF65-F5344CB8AC3E}">
        <p14:creationId xmlns:p14="http://schemas.microsoft.com/office/powerpoint/2010/main" val="147691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31D16-D6AE-4F25-9902-E9F30A025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6DAEE5-D18D-4D7A-A784-3068A3630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DCFA9-2950-4144-9E4B-22E68B9C5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96A8C-0312-45FE-A504-74321D226824}" type="datetimeFigureOut">
              <a:rPr lang="en-US" smtClean="0"/>
              <a:t>4/15/2022</a:t>
            </a:fld>
            <a:endParaRPr lang="en-US"/>
          </a:p>
        </p:txBody>
      </p:sp>
      <p:sp>
        <p:nvSpPr>
          <p:cNvPr id="5" name="Footer Placeholder 4">
            <a:extLst>
              <a:ext uri="{FF2B5EF4-FFF2-40B4-BE49-F238E27FC236}">
                <a16:creationId xmlns:a16="http://schemas.microsoft.com/office/drawing/2014/main" id="{18504A29-E9CB-4120-AD39-BCD9C62FF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B3A039-1B0B-468E-BF46-225EAFBB3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EA850-FBB6-42BF-809E-90892BA024EF}" type="slidenum">
              <a:rPr lang="en-US" smtClean="0"/>
              <a:t>‹#›</a:t>
            </a:fld>
            <a:endParaRPr lang="en-US"/>
          </a:p>
        </p:txBody>
      </p:sp>
    </p:spTree>
    <p:extLst>
      <p:ext uri="{BB962C8B-B14F-4D97-AF65-F5344CB8AC3E}">
        <p14:creationId xmlns:p14="http://schemas.microsoft.com/office/powerpoint/2010/main" val="232950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ShabnamShaikk/billsOnTime/actions" TargetMode="External"/><Relationship Id="rId13" Type="http://schemas.openxmlformats.org/officeDocument/2006/relationships/hyperlink" Target="https://sonarcloud.io/project/overview?id=ShabnamShaikk_billsOnTime" TargetMode="External"/><Relationship Id="rId3" Type="http://schemas.openxmlformats.org/officeDocument/2006/relationships/hyperlink" Target="https://github.com/ShabnamShaikk/billsOnTime/wiki" TargetMode="External"/><Relationship Id="rId7" Type="http://schemas.openxmlformats.org/officeDocument/2006/relationships/hyperlink" Target="https://github.com/ShabnamShaikk/billsOnTime/blob/main/rfp.md" TargetMode="External"/><Relationship Id="rId12" Type="http://schemas.openxmlformats.org/officeDocument/2006/relationships/hyperlink" Target="https://swetha34.github.io/bills-on-time-doc/" TargetMode="External"/><Relationship Id="rId2" Type="http://schemas.openxmlformats.org/officeDocument/2006/relationships/hyperlink" Target="https://github.com/ShabnamShaikk/billsOnTime" TargetMode="External"/><Relationship Id="rId1" Type="http://schemas.openxmlformats.org/officeDocument/2006/relationships/slideLayout" Target="../slideLayouts/slideLayout2.xml"/><Relationship Id="rId6" Type="http://schemas.openxmlformats.org/officeDocument/2006/relationships/hyperlink" Target="https://github.com/ShabnamShaikk/billsOnTime/projects/1" TargetMode="External"/><Relationship Id="rId11" Type="http://schemas.openxmlformats.org/officeDocument/2006/relationships/hyperlink" Target="https://shabnamshaikk.github.io/swagger-billsontime/" TargetMode="External"/><Relationship Id="rId5" Type="http://schemas.openxmlformats.org/officeDocument/2006/relationships/hyperlink" Target="https://github.com/ShabnamShaikk/billsOnTime/milestones" TargetMode="External"/><Relationship Id="rId15" Type="http://schemas.openxmlformats.org/officeDocument/2006/relationships/hyperlink" Target="https://github.com/ShabnamShaikk/billsOnTime/tree/main/UnitTestResults" TargetMode="External"/><Relationship Id="rId10" Type="http://schemas.openxmlformats.org/officeDocument/2006/relationships/hyperlink" Target="https://shabnamshaikk.github.io/billsontime-doc/api/index.html" TargetMode="External"/><Relationship Id="rId4" Type="http://schemas.openxmlformats.org/officeDocument/2006/relationships/hyperlink" Target="https://github.com/ShabnamShaikk/billsOnTime/issues" TargetMode="External"/><Relationship Id="rId9" Type="http://schemas.openxmlformats.org/officeDocument/2006/relationships/hyperlink" Target="https://billontime01.herokuapp.com/" TargetMode="External"/><Relationship Id="rId14" Type="http://schemas.openxmlformats.org/officeDocument/2006/relationships/hyperlink" Target="https://app.codacy.com/gh/ShabnamShaikk/billsOnTime/dashboa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AAA2-B4E3-4853-9574-A69244A1D53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0D8D8D6-932D-4CB3-A20A-1318AD13A9EA}"/>
              </a:ext>
            </a:extLst>
          </p:cNvPr>
          <p:cNvSpPr>
            <a:spLocks noGrp="1"/>
          </p:cNvSpPr>
          <p:nvPr>
            <p:ph type="subTitle" idx="1"/>
          </p:nvPr>
        </p:nvSpPr>
        <p:spPr>
          <a:xfrm>
            <a:off x="0" y="4592320"/>
            <a:ext cx="12192000" cy="2265680"/>
          </a:xfrm>
          <a:gradFill>
            <a:gsLst>
              <a:gs pos="0">
                <a:schemeClr val="accent1">
                  <a:lumMod val="5000"/>
                  <a:lumOff val="95000"/>
                </a:schemeClr>
              </a:gs>
              <a:gs pos="54000">
                <a:schemeClr val="accent1">
                  <a:lumMod val="45000"/>
                  <a:lumOff val="55000"/>
                </a:schemeClr>
              </a:gs>
              <a:gs pos="4000">
                <a:schemeClr val="accent1">
                  <a:lumMod val="30000"/>
                  <a:lumOff val="70000"/>
                </a:schemeClr>
              </a:gs>
            </a:gsLst>
            <a:lin ang="5400000" scaled="1"/>
          </a:gradFill>
        </p:spPr>
        <p:txBody>
          <a:bodyPr>
            <a:normAutofit/>
          </a:bodyPr>
          <a:lstStyle/>
          <a:p>
            <a:r>
              <a:rPr lang="en-US" sz="6600" dirty="0">
                <a:solidFill>
                  <a:schemeClr val="accent1">
                    <a:lumMod val="75000"/>
                  </a:schemeClr>
                </a:solidFill>
                <a:latin typeface="Times New Roman" panose="02020603050405020304" pitchFamily="18" charset="0"/>
                <a:cs typeface="Times New Roman" panose="02020603050405020304" pitchFamily="18" charset="0"/>
              </a:rPr>
              <a:t>Bills On Time</a:t>
            </a:r>
          </a:p>
          <a:p>
            <a:r>
              <a:rPr lang="en-US" sz="1800" dirty="0">
                <a:latin typeface="Times New Roman" panose="02020603050405020304" pitchFamily="18" charset="0"/>
                <a:cs typeface="Times New Roman" panose="02020603050405020304" pitchFamily="18" charset="0"/>
              </a:rPr>
              <a:t>                                                                                                                   </a:t>
            </a:r>
            <a:r>
              <a:rPr lang="en-US" sz="2800" dirty="0">
                <a:solidFill>
                  <a:schemeClr val="accent5">
                    <a:lumMod val="50000"/>
                  </a:schemeClr>
                </a:solidFill>
                <a:latin typeface="Times New Roman" panose="02020603050405020304" pitchFamily="18" charset="0"/>
                <a:cs typeface="Times New Roman" panose="02020603050405020304" pitchFamily="18" charset="0"/>
              </a:rPr>
              <a:t>Presented By :  Shabnam Shaik</a:t>
            </a:r>
          </a:p>
          <a:p>
            <a:r>
              <a:rPr lang="en-US" sz="2800" dirty="0">
                <a:solidFill>
                  <a:schemeClr val="accent5">
                    <a:lumMod val="50000"/>
                  </a:schemeClr>
                </a:solidFill>
                <a:latin typeface="Times New Roman" panose="02020603050405020304" pitchFamily="18" charset="0"/>
                <a:cs typeface="Times New Roman" panose="02020603050405020304" pitchFamily="18" charset="0"/>
              </a:rPr>
              <a:t>                                                                                              Gahana Swetha Sanagala</a:t>
            </a:r>
          </a:p>
        </p:txBody>
      </p:sp>
      <p:pic>
        <p:nvPicPr>
          <p:cNvPr id="5" name="Picture 4" descr="A picture containing text, keyboard, electronics&#10;&#10;Description automatically generated">
            <a:extLst>
              <a:ext uri="{FF2B5EF4-FFF2-40B4-BE49-F238E27FC236}">
                <a16:creationId xmlns:a16="http://schemas.microsoft.com/office/drawing/2014/main" id="{AFC3C000-6D81-4F0C-80D2-FFF55D8E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00"/>
            <a:ext cx="12192000" cy="4846320"/>
          </a:xfrm>
          <a:prstGeom prst="rect">
            <a:avLst/>
          </a:prstGeom>
        </p:spPr>
      </p:pic>
    </p:spTree>
    <p:extLst>
      <p:ext uri="{BB962C8B-B14F-4D97-AF65-F5344CB8AC3E}">
        <p14:creationId xmlns:p14="http://schemas.microsoft.com/office/powerpoint/2010/main" val="19859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3539-C172-492D-A22D-EA946E86C7CE}"/>
              </a:ext>
            </a:extLst>
          </p:cNvPr>
          <p:cNvSpPr>
            <a:spLocks noGrp="1"/>
          </p:cNvSpPr>
          <p:nvPr>
            <p:ph type="title"/>
          </p:nvPr>
        </p:nvSpPr>
        <p:spPr>
          <a:gradFill flip="none" rotWithShape="1">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tileRect/>
          </a:gradFill>
        </p:spPr>
        <p:txBody>
          <a:bodyPr>
            <a:normAutofit/>
          </a:bodyPr>
          <a:lstStyle/>
          <a:p>
            <a:r>
              <a:rPr lang="en-US" sz="5400" b="1" dirty="0">
                <a:solidFill>
                  <a:schemeClr val="accent5">
                    <a:lumMod val="50000"/>
                  </a:schemeClr>
                </a:solidFill>
                <a:latin typeface="Times New Roman" panose="02020603050405020304" pitchFamily="18" charset="0"/>
                <a:cs typeface="Times New Roman" panose="02020603050405020304" pitchFamily="18" charset="0"/>
              </a:rPr>
              <a:t>What is our Application?</a:t>
            </a:r>
          </a:p>
        </p:txBody>
      </p:sp>
      <p:graphicFrame>
        <p:nvGraphicFramePr>
          <p:cNvPr id="5" name="Content Placeholder 2">
            <a:extLst>
              <a:ext uri="{FF2B5EF4-FFF2-40B4-BE49-F238E27FC236}">
                <a16:creationId xmlns:a16="http://schemas.microsoft.com/office/drawing/2014/main" id="{2EE4FBED-88C6-AEFD-3CE6-E28FB8E64B36}"/>
              </a:ext>
            </a:extLst>
          </p:cNvPr>
          <p:cNvGraphicFramePr>
            <a:graphicFrameLocks noGrp="1"/>
          </p:cNvGraphicFramePr>
          <p:nvPr>
            <p:ph idx="1"/>
            <p:extLst>
              <p:ext uri="{D42A27DB-BD31-4B8C-83A1-F6EECF244321}">
                <p14:modId xmlns:p14="http://schemas.microsoft.com/office/powerpoint/2010/main" val="3378096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87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952B-65A7-47FA-86C5-ABD7CDD6A7D3}"/>
              </a:ext>
            </a:extLst>
          </p:cNvPr>
          <p:cNvSpPr>
            <a:spLocks noGrp="1"/>
          </p:cNvSpPr>
          <p:nvPr>
            <p:ph type="title"/>
          </p:nvPr>
        </p:nvSpPr>
        <p:spPr>
          <a:gradFill flip="none" rotWithShape="1">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tileRect/>
          </a:gradFill>
        </p:spPr>
        <p:txBody>
          <a:bodyPr>
            <a:normAutofit/>
          </a:bodyPr>
          <a:lstStyle/>
          <a:p>
            <a:r>
              <a:rPr lang="en-US" sz="4800" b="1" dirty="0">
                <a:solidFill>
                  <a:schemeClr val="accent5">
                    <a:lumMod val="50000"/>
                  </a:schemeClr>
                </a:solidFill>
                <a:latin typeface="Times New Roman" panose="02020603050405020304" pitchFamily="18" charset="0"/>
                <a:cs typeface="Times New Roman" panose="02020603050405020304" pitchFamily="18" charset="0"/>
              </a:rPr>
              <a:t>Who </a:t>
            </a:r>
            <a:r>
              <a:rPr lang="en-US" sz="4800" b="1">
                <a:solidFill>
                  <a:schemeClr val="accent5">
                    <a:lumMod val="50000"/>
                  </a:schemeClr>
                </a:solidFill>
                <a:latin typeface="Times New Roman" panose="02020603050405020304" pitchFamily="18" charset="0"/>
                <a:cs typeface="Times New Roman" panose="02020603050405020304" pitchFamily="18" charset="0"/>
              </a:rPr>
              <a:t>&amp; Why</a:t>
            </a:r>
            <a:r>
              <a:rPr lang="en-US" sz="4800" b="1" dirty="0">
                <a:solidFill>
                  <a:schemeClr val="accent5">
                    <a:lumMod val="50000"/>
                  </a:schemeClr>
                </a:solidFill>
                <a:latin typeface="Times New Roman" panose="02020603050405020304" pitchFamily="18" charset="0"/>
                <a:cs typeface="Times New Roman" panose="02020603050405020304" pitchFamily="18" charset="0"/>
              </a:rPr>
              <a:t>?</a:t>
            </a:r>
          </a:p>
        </p:txBody>
      </p:sp>
      <p:graphicFrame>
        <p:nvGraphicFramePr>
          <p:cNvPr id="5" name="Content Placeholder 2">
            <a:extLst>
              <a:ext uri="{FF2B5EF4-FFF2-40B4-BE49-F238E27FC236}">
                <a16:creationId xmlns:a16="http://schemas.microsoft.com/office/drawing/2014/main" id="{185DD9A1-FF1B-64A7-1AEB-BA5A67E84444}"/>
              </a:ext>
            </a:extLst>
          </p:cNvPr>
          <p:cNvGraphicFramePr>
            <a:graphicFrameLocks noGrp="1"/>
          </p:cNvGraphicFramePr>
          <p:nvPr>
            <p:ph idx="1"/>
            <p:extLst>
              <p:ext uri="{D42A27DB-BD31-4B8C-83A1-F6EECF244321}">
                <p14:modId xmlns:p14="http://schemas.microsoft.com/office/powerpoint/2010/main" val="16802394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4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2148-9A75-40DD-9900-F5F86CBF7987}"/>
              </a:ext>
            </a:extLst>
          </p:cNvPr>
          <p:cNvSpPr>
            <a:spLocks noGrp="1"/>
          </p:cNvSpPr>
          <p:nvPr>
            <p:ph type="title"/>
          </p:nvPr>
        </p:nvSpPr>
        <p:spPr>
          <a:xfrm>
            <a:off x="838200" y="294640"/>
            <a:ext cx="10515600" cy="1396048"/>
          </a:xfrm>
          <a:gradFill>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gradFill>
        </p:spPr>
        <p:txBody>
          <a:bodyPr>
            <a:normAutofit fontScale="90000"/>
          </a:bodyPr>
          <a:lstStyle/>
          <a:p>
            <a:b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Remind us how to find your app on the web</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C06E183F-884B-50D5-1EF5-7494D6E35B42}"/>
              </a:ext>
            </a:extLst>
          </p:cNvPr>
          <p:cNvGraphicFramePr>
            <a:graphicFrameLocks noGrp="1"/>
          </p:cNvGraphicFramePr>
          <p:nvPr>
            <p:ph idx="1"/>
            <p:extLst>
              <p:ext uri="{D42A27DB-BD31-4B8C-83A1-F6EECF244321}">
                <p14:modId xmlns:p14="http://schemas.microsoft.com/office/powerpoint/2010/main" val="18918624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7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5A18-7440-4546-8AF1-48459160CAF1}"/>
              </a:ext>
            </a:extLst>
          </p:cNvPr>
          <p:cNvSpPr>
            <a:spLocks noGrp="1"/>
          </p:cNvSpPr>
          <p:nvPr>
            <p:ph type="title"/>
          </p:nvPr>
        </p:nvSpPr>
        <p:spPr>
          <a:gradFill>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gradFill>
        </p:spPr>
        <p:txBody>
          <a:bodyPr>
            <a:normAutofit/>
          </a:bodyPr>
          <a:lstStyle/>
          <a:p>
            <a:r>
              <a:rPr lang="en-US" sz="5400" b="1">
                <a:solidFill>
                  <a:schemeClr val="accent5">
                    <a:lumMod val="50000"/>
                  </a:schemeClr>
                </a:solidFill>
                <a:latin typeface="Times New Roman" panose="02020603050405020304" pitchFamily="18" charset="0"/>
                <a:cs typeface="Times New Roman" panose="02020603050405020304" pitchFamily="18" charset="0"/>
              </a:rPr>
              <a:t>Tech stack and why?</a:t>
            </a:r>
            <a:endParaRPr lang="en-US" sz="5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 name="Content Placeholder 4" descr="Icon&#10;&#10;Description automatically generated">
            <a:extLst>
              <a:ext uri="{FF2B5EF4-FFF2-40B4-BE49-F238E27FC236}">
                <a16:creationId xmlns:a16="http://schemas.microsoft.com/office/drawing/2014/main" id="{85F37C4C-B92F-48CB-9302-24594804F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1931"/>
            <a:ext cx="2392680" cy="1507069"/>
          </a:xfrm>
        </p:spPr>
      </p:pic>
      <p:pic>
        <p:nvPicPr>
          <p:cNvPr id="1026" name="Picture 2" descr="How to Use Bootstrap With HTML | BootstrapDash">
            <a:extLst>
              <a:ext uri="{FF2B5EF4-FFF2-40B4-BE49-F238E27FC236}">
                <a16:creationId xmlns:a16="http://schemas.microsoft.com/office/drawing/2014/main" id="{DA2312AE-D75C-45C2-9F43-FA7490F90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19753"/>
            <a:ext cx="2969263" cy="13255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ting started with using MongoDB with free Heroku account | Deepjyoti  Barman">
            <a:extLst>
              <a:ext uri="{FF2B5EF4-FFF2-40B4-BE49-F238E27FC236}">
                <a16:creationId xmlns:a16="http://schemas.microsoft.com/office/drawing/2014/main" id="{595BAD28-DB28-448F-AAF3-6F0FF066F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36071"/>
            <a:ext cx="3619500" cy="1413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01D98D-6B1C-4656-9A50-8D29D7B67CCC}"/>
              </a:ext>
            </a:extLst>
          </p:cNvPr>
          <p:cNvSpPr txBox="1"/>
          <p:nvPr/>
        </p:nvSpPr>
        <p:spPr>
          <a:xfrm>
            <a:off x="4772662" y="1921931"/>
            <a:ext cx="5923280" cy="5192575"/>
          </a:xfrm>
          <a:prstGeom prst="rect">
            <a:avLst/>
          </a:prstGeom>
          <a:noFill/>
        </p:spPr>
        <p:txBody>
          <a:bodyPr wrap="square" rtlCol="0">
            <a:spAutoFit/>
          </a:bodyPr>
          <a:lstStyle/>
          <a:p>
            <a:pPr marR="0" lvl="0">
              <a:spcBef>
                <a:spcPts val="0"/>
              </a:spcBef>
              <a:spcAft>
                <a:spcPts val="300"/>
              </a:spcAft>
              <a:buSzPts val="1000"/>
              <a:tabLst>
                <a:tab pos="457200" algn="l"/>
              </a:tabLst>
            </a:pPr>
            <a:r>
              <a:rPr lang="en-US" sz="2800" b="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Why? </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marR="0" indent="-342900">
              <a:spcBef>
                <a:spcPts val="0"/>
              </a:spcBef>
              <a:spcAft>
                <a:spcPts val="300"/>
              </a:spcAft>
              <a:buFont typeface="Arial" panose="020B0604020202020204" pitchFamily="34" charset="0"/>
              <a:buChar char="•"/>
            </a:pPr>
            <a:r>
              <a:rPr lang="en-US" sz="280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I and my teammate previously worked on different stacks in our GDP1, so now together we wanted to work on a new stack as it will help us to explore new technology. </a:t>
            </a:r>
          </a:p>
          <a:p>
            <a:pPr marL="571500" marR="0" indent="-342900">
              <a:spcBef>
                <a:spcPts val="0"/>
              </a:spcBef>
              <a:spcAft>
                <a:spcPts val="300"/>
              </a:spcAft>
              <a:buFont typeface="Arial" panose="020B0604020202020204" pitchFamily="34" charset="0"/>
              <a:buChar char="•"/>
            </a:pPr>
            <a:r>
              <a:rPr lang="en-US" sz="280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And as Dotnet &amp; MongoDB are open-source &amp; are cross-platform frameworks we choose them for our web application</a:t>
            </a:r>
            <a:r>
              <a:rPr lang="en-US" sz="2800">
                <a:solidFill>
                  <a:srgbClr val="202124"/>
                </a:solidFill>
                <a:effectLst/>
                <a:latin typeface="Arial" panose="020B0604020202020204" pitchFamily="34"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924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8D15F5-235C-4FF6-ADFA-E0332AF11A00}"/>
              </a:ext>
            </a:extLst>
          </p:cNvPr>
          <p:cNvSpPr>
            <a:spLocks noGrp="1"/>
          </p:cNvSpPr>
          <p:nvPr>
            <p:ph type="title"/>
          </p:nvPr>
        </p:nvSpPr>
        <p:spPr>
          <a:xfrm>
            <a:off x="526473" y="991261"/>
            <a:ext cx="10289309" cy="1317439"/>
          </a:xfrm>
        </p:spPr>
        <p:txBody>
          <a:bodyPr>
            <a:normAutofit fontScale="90000"/>
          </a:bodyPr>
          <a:lstStyle/>
          <a:p>
            <a:pPr marL="0" marR="0" algn="ctr">
              <a:spcBef>
                <a:spcPts val="0"/>
              </a:spcBef>
              <a:spcAft>
                <a:spcPts val="800"/>
              </a:spcAft>
            </a:pPr>
            <a:r>
              <a:rPr lang="en-US" sz="3600" dirty="0">
                <a:solidFill>
                  <a:schemeClr val="tx2"/>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US"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DEMO - Show </a:t>
            </a:r>
            <a:r>
              <a:rPr lang="en-US" sz="5400" b="1" dirty="0">
                <a:solidFill>
                  <a:schemeClr val="accent5">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 </a:t>
            </a:r>
            <a:r>
              <a:rPr lang="en-US" sz="5400" b="1" dirty="0">
                <a:solidFill>
                  <a:schemeClr val="accent5">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ff! </a:t>
            </a:r>
            <a:br>
              <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tx2"/>
              </a:solidFill>
            </a:endParaRPr>
          </a:p>
        </p:txBody>
      </p:sp>
      <p:sp>
        <p:nvSpPr>
          <p:cNvPr id="3" name="Content Placeholder 2">
            <a:extLst>
              <a:ext uri="{FF2B5EF4-FFF2-40B4-BE49-F238E27FC236}">
                <a16:creationId xmlns:a16="http://schemas.microsoft.com/office/drawing/2014/main" id="{7D859542-7A02-4295-8704-7F1C97C9F922}"/>
              </a:ext>
            </a:extLst>
          </p:cNvPr>
          <p:cNvSpPr>
            <a:spLocks noGrp="1"/>
          </p:cNvSpPr>
          <p:nvPr>
            <p:ph idx="1"/>
          </p:nvPr>
        </p:nvSpPr>
        <p:spPr>
          <a:xfrm>
            <a:off x="831274" y="3162586"/>
            <a:ext cx="10132290" cy="1566432"/>
          </a:xfrm>
        </p:spPr>
        <p:txBody>
          <a:bodyPr anchor="t">
            <a:normAutofit/>
          </a:bodyPr>
          <a:lstStyle/>
          <a:p>
            <a:r>
              <a:rPr lang="en-US" sz="36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Let’s go for a demo and see how our app works!!!</a:t>
            </a:r>
            <a:endParaRPr lang="en-US" sz="3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04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5EE0-9F0D-48E6-8FDE-CE00F1DE1FD1}"/>
              </a:ext>
            </a:extLst>
          </p:cNvPr>
          <p:cNvSpPr>
            <a:spLocks noGrp="1"/>
          </p:cNvSpPr>
          <p:nvPr>
            <p:ph type="title"/>
          </p:nvPr>
        </p:nvSpPr>
        <p:spPr>
          <a:gradFill>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gradFill>
        </p:spPr>
        <p:txBody>
          <a:bodyPr>
            <a:normAutofit fontScale="90000"/>
          </a:bodyPr>
          <a:lstStyle/>
          <a:p>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Lessons Learned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6A5551AF-99D5-B100-1005-0758C0753961}"/>
              </a:ext>
            </a:extLst>
          </p:cNvPr>
          <p:cNvGraphicFramePr>
            <a:graphicFrameLocks noGrp="1"/>
          </p:cNvGraphicFramePr>
          <p:nvPr>
            <p:ph idx="1"/>
            <p:extLst>
              <p:ext uri="{D42A27DB-BD31-4B8C-83A1-F6EECF244321}">
                <p14:modId xmlns:p14="http://schemas.microsoft.com/office/powerpoint/2010/main" val="3828040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1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93EA-F929-49AA-BD50-187A7A36C032}"/>
              </a:ext>
            </a:extLst>
          </p:cNvPr>
          <p:cNvSpPr>
            <a:spLocks noGrp="1"/>
          </p:cNvSpPr>
          <p:nvPr>
            <p:ph type="title"/>
          </p:nvPr>
        </p:nvSpPr>
        <p:spPr>
          <a:gradFill>
            <a:gsLst>
              <a:gs pos="0">
                <a:schemeClr val="accent5">
                  <a:lumMod val="5000"/>
                  <a:lumOff val="95000"/>
                </a:schemeClr>
              </a:gs>
              <a:gs pos="0">
                <a:schemeClr val="accent5">
                  <a:lumMod val="45000"/>
                  <a:lumOff val="55000"/>
                </a:schemeClr>
              </a:gs>
              <a:gs pos="0">
                <a:schemeClr val="accent5">
                  <a:lumMod val="45000"/>
                  <a:lumOff val="55000"/>
                </a:schemeClr>
              </a:gs>
              <a:gs pos="0">
                <a:schemeClr val="accent5">
                  <a:lumMod val="30000"/>
                  <a:lumOff val="70000"/>
                </a:schemeClr>
              </a:gs>
            </a:gsLst>
            <a:lin ang="5400000" scaled="1"/>
          </a:gradFill>
        </p:spPr>
        <p:txBody>
          <a:bodyPr>
            <a:normAutofit fontScale="90000"/>
          </a:bodyPr>
          <a:lstStyle/>
          <a:p>
            <a:b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5400" b="1"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Status - links, release, complete, any additional work planned?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F1B59E7-F8C1-435B-A289-EB8559AF9DA3}"/>
              </a:ext>
            </a:extLst>
          </p:cNvPr>
          <p:cNvSpPr>
            <a:spLocks noGrp="1"/>
          </p:cNvSpPr>
          <p:nvPr>
            <p:ph idx="1"/>
          </p:nvPr>
        </p:nvSpPr>
        <p:spPr/>
        <p:txBody>
          <a:bodyPr>
            <a:normAutofit fontScale="85000" lnSpcReduction="20000"/>
          </a:bodyPr>
          <a:lstStyle/>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the main repo: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https://github.com/ShabnamShaikk/billsOnTime</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Wiki: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https://github.com/ShabnamShaikk/billsOnTime/wiki</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Issues tab: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https://github.com/ShabnamShaikk/billsOnTime/issues</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Milestones: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https://github.com/ShabnamShaikk/billsOnTime/milestones</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Project Board: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https://github.com/ShabnamShaikk/billsOnTime/projects/1</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RFP: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https://github.com/ShabnamShaikk/billsOnTime/blob/main/rfp.md</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Actions: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https://github.com/ShabnamShaikk/billsOnTime/actions</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 to Heroku deployed app: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9" tooltip="https://billontime01.herokuapp.com/"/>
              </a:rPr>
              <a:t>billontime01.herokuapp.com/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Links to documentation sites: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err="1">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DocFx</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https://shabnamshaikk.github.io/billsontime-doc/api/index.html</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Swagger -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https://shabnamshaikk.github.io/swagger-billsontime/</a:t>
            </a: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Contributor Guide/User Guide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https://swetha34.github.io/bills-on-time-doc/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Links to Security analysis:</a:t>
            </a:r>
            <a:br>
              <a:rPr lang="en-US" sz="22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Sonar Cloud: </a:t>
            </a:r>
            <a:r>
              <a:rPr lang="en-US"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rPr>
              <a:t>https://sonarcloud.io/project/overview?id=ShabnamShaikk_billsOnTime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Codacy</a:t>
            </a:r>
            <a:r>
              <a:rPr lang="en-US" sz="22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rPr>
              <a:t>https://app.codacy.com/gh/ShabnamShaikk/billsOnTime/dashboard</a:t>
            </a:r>
            <a:r>
              <a:rPr lang="en-US" sz="22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Unit testing: </a:t>
            </a:r>
            <a:r>
              <a:rPr lang="en-US"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rPr>
              <a:t>https://github.com/ShabnamShaikk/billsOnTime/tree/main/UnitTestResults</a:t>
            </a:r>
            <a:r>
              <a:rPr lang="en-US" sz="22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92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4A0F570-55C7-4A61-A189-78C24F497BE8}"/>
              </a:ext>
            </a:extLst>
          </p:cNvPr>
          <p:cNvSpPr txBox="1"/>
          <p:nvPr/>
        </p:nvSpPr>
        <p:spPr>
          <a:xfrm>
            <a:off x="1848465" y="3298722"/>
            <a:ext cx="8495070" cy="178440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rgbClr val="FFFFFF"/>
                </a:solidFill>
                <a:latin typeface="Times New Roman" panose="02020603050405020304" pitchFamily="18" charset="0"/>
                <a:ea typeface="+mj-ea"/>
                <a:cs typeface="Times New Roman" panose="02020603050405020304" pitchFamily="18" charset="0"/>
              </a:rPr>
              <a:t>  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B3C8A351-E723-9439-B98A-F04646C84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61534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686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vt:lpstr>
      <vt:lpstr>Times New Roman</vt:lpstr>
      <vt:lpstr>Office Theme</vt:lpstr>
      <vt:lpstr>PowerPoint Presentation</vt:lpstr>
      <vt:lpstr>What is our Application?</vt:lpstr>
      <vt:lpstr>Who &amp; Why?</vt:lpstr>
      <vt:lpstr> Remind us how to find your app on the web </vt:lpstr>
      <vt:lpstr>Tech stack and why?</vt:lpstr>
      <vt:lpstr>  DEMO - Show It Off!  </vt:lpstr>
      <vt:lpstr>Lessons Learned </vt:lpstr>
      <vt:lpstr> Status - links, release, complete, any additional work planned? </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Sanagala,Gahana Swetha</dc:creator>
  <cp:lastModifiedBy>Shaik,Shabnam</cp:lastModifiedBy>
  <cp:revision>49</cp:revision>
  <dcterms:created xsi:type="dcterms:W3CDTF">2022-04-09T01:00:29Z</dcterms:created>
  <dcterms:modified xsi:type="dcterms:W3CDTF">2022-04-15T15:05:22Z</dcterms:modified>
</cp:coreProperties>
</file>