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5653D-7B5C-24AC-25FD-094A0DC24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6ECB5-B108-1409-2853-0B70DDFE6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A86F8-791D-1424-8DA5-BD7FA96F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0B22-43B0-4433-BC8E-102A3249098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A6050-2A01-BB18-B31B-06E1BA4C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B91AE-27D3-EB30-1790-E856D8E1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96E0-FE9C-4639-BDAD-9AAB4532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3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91F88-C33C-1CCB-6B39-D24C09AC5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A8B91-8E85-754A-90F8-B11279CA3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1F308-9623-2215-3546-02400C28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0B22-43B0-4433-BC8E-102A3249098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542AD-919C-B4D1-6459-571CAC37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2CC1B-5E21-E734-BFE3-AC94BE15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96E0-FE9C-4639-BDAD-9AAB4532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4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74D092-815F-886B-C668-6460FD34B2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94966-9EA9-D2F6-6F35-0DEA74961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4A107-2ABE-1502-5E92-DF002766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0B22-43B0-4433-BC8E-102A3249098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EE192-212E-BF2C-5F48-20C0D2F7D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1EC60-8CF2-8B17-B929-D240CA8C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96E0-FE9C-4639-BDAD-9AAB4532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8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6AAA2-CA08-3E83-A661-82CC3A8C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B23F9-5C58-C672-DCF4-32FE49261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77DF0-F538-0DE0-A34D-4ED07052D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0B22-43B0-4433-BC8E-102A3249098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CBABA-012D-998C-C2D9-93A7A507E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AD51D-7CF0-35A7-0AA5-1D8EA29E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96E0-FE9C-4639-BDAD-9AAB4532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9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4C33D-188B-A815-EA55-CE97CB865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01BC6-7D0A-9062-0FF5-969CB8B32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E50FA-42AD-6CE1-2050-F1DBB788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0B22-43B0-4433-BC8E-102A3249098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A018E-C21A-8C12-BA4B-C2DA4B73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1F1E3-5403-294C-0A0F-785671FE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96E0-FE9C-4639-BDAD-9AAB4532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5F59-15EB-474C-7674-284DDC21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1618-74DE-733E-9F74-61250D3C8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29E1F-2287-3E68-68F2-12D44F7D3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498AD-7810-643D-7762-BB002959E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0B22-43B0-4433-BC8E-102A3249098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6DF75-8CEC-87CA-F5E0-EB0C6AF2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EA5B7-8E56-148D-3CA4-9C87F638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96E0-FE9C-4639-BDAD-9AAB4532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7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83A2-77C4-CA1E-E994-6539EFE6E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B8CAC-F7C9-FB9D-E4BA-24D999FCF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8EBA5-C98C-8545-D0A0-FEB0ED0C6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998F15-86CC-64F6-D7F4-623E4E6B9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C29B9-6106-C774-6A3D-D7645AD51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D06A1-7EA7-92D6-8E3D-ED1DC00F3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0B22-43B0-4433-BC8E-102A3249098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73424-F0AD-AC65-1130-9C4F917CA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678CB-CB1B-9929-0DBA-B21FB3E7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96E0-FE9C-4639-BDAD-9AAB4532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4B99-9AC5-10A2-4769-C034E66E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FD324-A2EF-D9D1-53D2-672D86D6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0B22-43B0-4433-BC8E-102A3249098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10BF2-29ED-31C9-2211-F2A005E2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15AD5-9E05-FE86-ABA4-C3B840C7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96E0-FE9C-4639-BDAD-9AAB4532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5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132E64-8C56-9B4C-B343-67CEE861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0B22-43B0-4433-BC8E-102A3249098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BFEA9F-BA34-1DE5-54EA-A6B52A173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D18A4-C570-09FD-2AB9-AC0B95C5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96E0-FE9C-4639-BDAD-9AAB4532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0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FD322-86CB-A4AE-D3E6-F5A98FED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757A0-84C2-A695-CC35-E1B19799E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38A48-EF85-E375-426D-186654D81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B6F10-7B0D-7279-A6E5-98DC28C5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0B22-43B0-4433-BC8E-102A3249098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74379-85ED-8C85-E10C-8E3123EE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6C4D9-783E-BFF7-DCA7-B95BF1AA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96E0-FE9C-4639-BDAD-9AAB4532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1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D365-EA43-95DE-D3B2-0E90C8351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D60560-7F94-056F-04B9-4E1E94A17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2DC16-DFCE-100A-473D-4DDF41F0D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27F07-D150-C44E-AD6E-D9719DCB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0B22-43B0-4433-BC8E-102A3249098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E60B7-3A50-7AA4-BAE7-7E8A53B9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0132D-9FF4-4A45-FCCF-931E07E1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96E0-FE9C-4639-BDAD-9AAB4532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6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CD66C-A562-20E0-D85B-6687A05E6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463F1-8E66-0C57-F4F6-1420ECB37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5FEC-7420-69E4-B840-4F1B60F8F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9F0B22-43B0-4433-BC8E-102A3249098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528D7-810F-7121-F273-97A24DEF2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3CE48-62AD-B947-D2A9-94EBFB905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AB96E0-FE9C-4639-BDAD-9AAB4532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5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rtsOrg/Charts.git" TargetMode="External"/><Relationship Id="rId2" Type="http://schemas.openxmlformats.org/officeDocument/2006/relationships/hyperlink" Target="https://github.com/firebase/firebase-ios-sd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D9246-CB35-6E61-755D-3DFDC60B7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Presentation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ADB64-B1BE-C18E-F4D1-D9ED59278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40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82C53-D5A9-962A-5E1C-A81E842CF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2"/>
            <a:ext cx="6370189" cy="1039700"/>
          </a:xfrm>
        </p:spPr>
        <p:txBody>
          <a:bodyPr anchor="b">
            <a:normAutofit fontScale="90000"/>
          </a:bodyPr>
          <a:lstStyle/>
          <a:p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and Responsibilities(</a:t>
            </a:r>
            <a:r>
              <a:rPr lang="en-US" sz="3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0687B-BAE5-B7D5-28B3-7A106AA3D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access to the courses in his/her department.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create faculty for the courses in their department.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see visualization of all the courses in their department.</a:t>
            </a:r>
          </a:p>
        </p:txBody>
      </p:sp>
      <p:pic>
        <p:nvPicPr>
          <p:cNvPr id="4" name="Picture 3" descr="A cell phone with a screen&#10;&#10;Description automatically generated">
            <a:extLst>
              <a:ext uri="{FF2B5EF4-FFF2-40B4-BE49-F238E27FC236}">
                <a16:creationId xmlns:a16="http://schemas.microsoft.com/office/drawing/2014/main" id="{2E7CFC82-8541-9375-B08F-8711D744E5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4959" y="489118"/>
            <a:ext cx="2855989" cy="5466007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40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A9C9C-B921-3689-8014-AFCA2AFDE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2"/>
            <a:ext cx="6412719" cy="1082230"/>
          </a:xfrm>
        </p:spPr>
        <p:txBody>
          <a:bodyPr anchor="b">
            <a:normAutofit fontScale="90000"/>
          </a:bodyPr>
          <a:lstStyle/>
          <a:p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and Responsibilities(</a:t>
            </a:r>
            <a:r>
              <a:rPr lang="en-US" sz="3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6AF1D-851F-C216-377D-69DB56643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access to the courses that he/she is teaching that semester.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see visualization of all these courses.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cell phone with a picture of a building&#10;&#10;Description automatically generated">
            <a:extLst>
              <a:ext uri="{FF2B5EF4-FFF2-40B4-BE49-F238E27FC236}">
                <a16:creationId xmlns:a16="http://schemas.microsoft.com/office/drawing/2014/main" id="{0D50C981-0EB8-4F14-4083-8D614D07BD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4959" y="489118"/>
            <a:ext cx="2855989" cy="5466007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6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4096D-42A4-41B4-F0B5-12071B8E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827049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9520-A998-768E-7247-BDC7E7A1E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4959603" cy="2196122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visualized the students’ records using pie chart and bar graph.</a:t>
            </a:r>
          </a:p>
        </p:txBody>
      </p:sp>
      <p:pic>
        <p:nvPicPr>
          <p:cNvPr id="4" name="Picture 3" descr="A cell phone with a graph on it&#10;&#10;Description automatically generated">
            <a:extLst>
              <a:ext uri="{FF2B5EF4-FFF2-40B4-BE49-F238E27FC236}">
                <a16:creationId xmlns:a16="http://schemas.microsoft.com/office/drawing/2014/main" id="{840A0F5D-01EB-C87F-D6B0-B7472B38F9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2288" y="489118"/>
            <a:ext cx="2801330" cy="5466007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40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85964-429F-E5DE-9B76-6DE859BBC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C675F8-96DD-14B0-446E-5D80B90C97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8593260"/>
              </p:ext>
            </p:extLst>
          </p:nvPr>
        </p:nvGraphicFramePr>
        <p:xfrm>
          <a:off x="1403498" y="2112579"/>
          <a:ext cx="9387287" cy="4247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0919">
                  <a:extLst>
                    <a:ext uri="{9D8B030D-6E8A-4147-A177-3AD203B41FA5}">
                      <a16:colId xmlns:a16="http://schemas.microsoft.com/office/drawing/2014/main" val="2844421387"/>
                    </a:ext>
                  </a:extLst>
                </a:gridCol>
                <a:gridCol w="3576841">
                  <a:extLst>
                    <a:ext uri="{9D8B030D-6E8A-4147-A177-3AD203B41FA5}">
                      <a16:colId xmlns:a16="http://schemas.microsoft.com/office/drawing/2014/main" val="2633321914"/>
                    </a:ext>
                  </a:extLst>
                </a:gridCol>
                <a:gridCol w="2279527">
                  <a:extLst>
                    <a:ext uri="{9D8B030D-6E8A-4147-A177-3AD203B41FA5}">
                      <a16:colId xmlns:a16="http://schemas.microsoft.com/office/drawing/2014/main" val="2195356587"/>
                    </a:ext>
                  </a:extLst>
                </a:gridCol>
              </a:tblGrid>
              <a:tr h="402803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Member</a:t>
                      </a:r>
                    </a:p>
                  </a:txBody>
                  <a:tcPr marL="91546" marR="91546" marT="45773" marB="45773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 done</a:t>
                      </a:r>
                    </a:p>
                  </a:txBody>
                  <a:tcPr marL="91546" marR="91546" marT="45773" marB="45773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Percentage</a:t>
                      </a:r>
                    </a:p>
                  </a:txBody>
                  <a:tcPr marL="91546" marR="91546" marT="45773" marB="45773"/>
                </a:tc>
                <a:extLst>
                  <a:ext uri="{0D108BD9-81ED-4DB2-BD59-A6C34878D82A}">
                    <a16:rowId xmlns:a16="http://schemas.microsoft.com/office/drawing/2014/main" val="1039915960"/>
                  </a:ext>
                </a:extLst>
              </a:tr>
              <a:tr h="67744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Mounica Seelam</a:t>
                      </a:r>
                    </a:p>
                  </a:txBody>
                  <a:tcPr marL="91546" marR="91546" marT="45773" marB="45773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Woked on UI and implementation of code of the app.</a:t>
                      </a:r>
                    </a:p>
                  </a:txBody>
                  <a:tcPr marL="91546" marR="91546" marT="45773" marB="45773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91546" marR="91546" marT="45773" marB="45773"/>
                </a:tc>
                <a:extLst>
                  <a:ext uri="{0D108BD9-81ED-4DB2-BD59-A6C34878D82A}">
                    <a16:rowId xmlns:a16="http://schemas.microsoft.com/office/drawing/2014/main" val="1742701594"/>
                  </a:ext>
                </a:extLst>
              </a:tr>
              <a:tr h="67744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Sri Harshika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Sattor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46" marR="91546" marT="45773" marB="4577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Woked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UI and implementation of code of the app.</a:t>
                      </a:r>
                    </a:p>
                  </a:txBody>
                  <a:tcPr marL="91546" marR="91546" marT="45773" marB="45773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91546" marR="91546" marT="45773" marB="45773"/>
                </a:tc>
                <a:extLst>
                  <a:ext uri="{0D108BD9-81ED-4DB2-BD59-A6C34878D82A}">
                    <a16:rowId xmlns:a16="http://schemas.microsoft.com/office/drawing/2014/main" val="1833921156"/>
                  </a:ext>
                </a:extLst>
              </a:tr>
              <a:tr h="40280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Supriya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Bodapati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46" marR="91546" marT="45773" marB="4577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Worked on data cleaning and UI </a:t>
                      </a:r>
                    </a:p>
                  </a:txBody>
                  <a:tcPr marL="91546" marR="91546" marT="45773" marB="45773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91546" marR="91546" marT="45773" marB="45773"/>
                </a:tc>
                <a:extLst>
                  <a:ext uri="{0D108BD9-81ED-4DB2-BD59-A6C34878D82A}">
                    <a16:rowId xmlns:a16="http://schemas.microsoft.com/office/drawing/2014/main" val="3275029503"/>
                  </a:ext>
                </a:extLst>
              </a:tr>
              <a:tr h="677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Katta Chandi Priya</a:t>
                      </a:r>
                    </a:p>
                  </a:txBody>
                  <a:tcPr marL="91546" marR="91546" marT="45773" marB="4577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Worked on authentication and firebase integration.</a:t>
                      </a:r>
                    </a:p>
                  </a:txBody>
                  <a:tcPr marL="91546" marR="91546" marT="45773" marB="45773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91546" marR="91546" marT="45773" marB="45773"/>
                </a:tc>
                <a:extLst>
                  <a:ext uri="{0D108BD9-81ED-4DB2-BD59-A6C34878D82A}">
                    <a16:rowId xmlns:a16="http://schemas.microsoft.com/office/drawing/2014/main" val="3538552965"/>
                  </a:ext>
                </a:extLst>
              </a:tr>
              <a:tr h="67744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Pavan Kumar Reddy Kalla</a:t>
                      </a:r>
                    </a:p>
                  </a:txBody>
                  <a:tcPr marL="91546" marR="91546" marT="45773" marB="4577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Worked on firebase integration and visualization.</a:t>
                      </a:r>
                    </a:p>
                  </a:txBody>
                  <a:tcPr marL="91546" marR="91546" marT="45773" marB="45773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91546" marR="91546" marT="45773" marB="45773"/>
                </a:tc>
                <a:extLst>
                  <a:ext uri="{0D108BD9-81ED-4DB2-BD59-A6C34878D82A}">
                    <a16:rowId xmlns:a16="http://schemas.microsoft.com/office/drawing/2014/main" val="1467867833"/>
                  </a:ext>
                </a:extLst>
              </a:tr>
              <a:tr h="677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Manoj Kumar Kandimalla</a:t>
                      </a:r>
                    </a:p>
                    <a:p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46" marR="91546" marT="45773" marB="4577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Worked on visualization and data cleaning.</a:t>
                      </a:r>
                    </a:p>
                  </a:txBody>
                  <a:tcPr marL="91546" marR="91546" marT="45773" marB="4577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91546" marR="91546" marT="45773" marB="45773"/>
                </a:tc>
                <a:extLst>
                  <a:ext uri="{0D108BD9-81ED-4DB2-BD59-A6C34878D82A}">
                    <a16:rowId xmlns:a16="http://schemas.microsoft.com/office/drawing/2014/main" val="2272055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977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D12C9-FA45-440F-7DC1-EACEC292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477BD-B943-6E18-5D2A-9F56350EA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main aim of the project is to build an IOS application(which is something like a replica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Coursetune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app).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contains all the schools and degrees offered by the university. 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provides access to three roles they are Admin, faculty and super admin in the university.</a:t>
            </a:r>
          </a:p>
        </p:txBody>
      </p:sp>
    </p:spTree>
    <p:extLst>
      <p:ext uri="{BB962C8B-B14F-4D97-AF65-F5344CB8AC3E}">
        <p14:creationId xmlns:p14="http://schemas.microsoft.com/office/powerpoint/2010/main" val="8299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thank you card with flowers&#10;&#10;Description automatically generated">
            <a:extLst>
              <a:ext uri="{FF2B5EF4-FFF2-40B4-BE49-F238E27FC236}">
                <a16:creationId xmlns:a16="http://schemas.microsoft.com/office/drawing/2014/main" id="{80997EC4-6F08-D503-C1F9-5E6FD3DF5C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80"/>
          <a:stretch/>
        </p:blipFill>
        <p:spPr>
          <a:xfrm>
            <a:off x="20" y="1282"/>
            <a:ext cx="12036036" cy="676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76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8CD2B-D8BE-03C5-632F-6052C7FE7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D9C52-3AEC-7565-28BE-E3F8BE4AE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Seelam Mounica</a:t>
            </a:r>
          </a:p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Sattor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Sri Harshika</a:t>
            </a:r>
          </a:p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Katta Chandi Priya</a:t>
            </a:r>
          </a:p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Bodapati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Supriya</a:t>
            </a:r>
          </a:p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Kalla Pavan Kumar Reddy</a:t>
            </a:r>
          </a:p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Kandimalla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Manoj Kumar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1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F629D-B599-F6F0-45DA-3FB9950D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11E6D-5635-9F12-FC75-E9261B44B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website that has easy access to students and lecturers.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different logins for students, faculty and admins.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graphical representation of students’ achievements.</a:t>
            </a:r>
          </a:p>
        </p:txBody>
      </p:sp>
    </p:spTree>
    <p:extLst>
      <p:ext uri="{BB962C8B-B14F-4D97-AF65-F5344CB8AC3E}">
        <p14:creationId xmlns:p14="http://schemas.microsoft.com/office/powerpoint/2010/main" val="197347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F90D8-4F4E-8A8C-A3E9-08A9E0868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Client’s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77B24-5B82-F8BB-9914-79E6CDE95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received several .csv files from the client. These files contain the details of the students and their grades.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apply data manipulation techniques to sort the data in the files and merge these files, if required.</a:t>
            </a:r>
          </a:p>
        </p:txBody>
      </p:sp>
    </p:spTree>
    <p:extLst>
      <p:ext uri="{BB962C8B-B14F-4D97-AF65-F5344CB8AC3E}">
        <p14:creationId xmlns:p14="http://schemas.microsoft.com/office/powerpoint/2010/main" val="341344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15F7E-CD3C-D7FA-D7E1-0A2EFD7CD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02E6E-479F-A736-7D5D-E80160265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"/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Tools: Xcode 15 or higher with in-built simulator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"/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OS: IOS 17 or higher versions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 marL="800100" lvl="1" indent="-34290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IOS Devices: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Macbook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Iphone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Ipad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etc</a:t>
            </a:r>
            <a:endParaRPr lang="en-US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endParaRPr lang="en-US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88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5F704-63ED-B4D0-0F39-6800D84C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CAA43-0DE4-9253-EE74-A5098ECCD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925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Xcode is an integrated development environment (IDE) created by Apple Inc. for developing software applications for iOS,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iPadOS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macOS,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watchOS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tvOS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a site of tools that developers can use to write, debug, and test software, as well as tools for managing project files and resources.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installed from App store.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Swift programming language to develop the app.</a:t>
            </a:r>
          </a:p>
        </p:txBody>
      </p:sp>
    </p:spTree>
    <p:extLst>
      <p:ext uri="{BB962C8B-B14F-4D97-AF65-F5344CB8AC3E}">
        <p14:creationId xmlns:p14="http://schemas.microsoft.com/office/powerpoint/2010/main" val="333591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C084F-0728-13FC-13F3-6F848A526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5A7A-4FD0-D7DD-207D-47180C38D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Firebase: Firebase offers two primary services for managing data: Firebase Cloud Storage and Cloud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Firestore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lang="en-US" sz="2400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https://github.com/firebase/firebase-ios-sdk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DGCharts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Dgcharts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provides tools that can be </a:t>
            </a:r>
            <a:r>
              <a:rPr lang="en-US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sed for visualization of students</a:t>
            </a:r>
            <a:r>
              <a:rPr lang="en-US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 records.(</a:t>
            </a:r>
            <a:r>
              <a:rPr lang="en-US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https://github.com/ChartsOrg/Charts.git</a:t>
            </a:r>
            <a:r>
              <a:rPr lang="en-US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)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86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AC07B-5FA3-7638-A6DF-3118BD228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pic>
        <p:nvPicPr>
          <p:cNvPr id="4" name="Content Placeholder 3" descr="A diagram of a cell phone&#10;&#10;Description automatically generated">
            <a:extLst>
              <a:ext uri="{FF2B5EF4-FFF2-40B4-BE49-F238E27FC236}">
                <a16:creationId xmlns:a16="http://schemas.microsoft.com/office/drawing/2014/main" id="{2AD9D3FD-47B6-BAB9-BEB4-AB907C036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981278"/>
            <a:ext cx="7225748" cy="48954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9584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29BC7-BE45-FE50-D999-77E468C6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2"/>
            <a:ext cx="5679073" cy="965272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and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B7786-32E4-B270-80CD-5792591D9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Admin: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access to all the departments in the university.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create admins for the departments.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CSV files.</a:t>
            </a:r>
          </a:p>
        </p:txBody>
      </p:sp>
      <p:pic>
        <p:nvPicPr>
          <p:cNvPr id="4" name="Picture 3" descr="A cell phone with a screen&#10;&#10;Description automatically generated">
            <a:extLst>
              <a:ext uri="{FF2B5EF4-FFF2-40B4-BE49-F238E27FC236}">
                <a16:creationId xmlns:a16="http://schemas.microsoft.com/office/drawing/2014/main" id="{27434E68-6EB2-0756-78EA-59741601C7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27812" y="489118"/>
            <a:ext cx="3170283" cy="5466007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05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529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Symbol</vt:lpstr>
      <vt:lpstr>Times New Roman</vt:lpstr>
      <vt:lpstr>Wingdings</vt:lpstr>
      <vt:lpstr>Office Theme</vt:lpstr>
      <vt:lpstr>Final Presentation</vt:lpstr>
      <vt:lpstr>Team members</vt:lpstr>
      <vt:lpstr>Goal of the project</vt:lpstr>
      <vt:lpstr>Client’s Data</vt:lpstr>
      <vt:lpstr>System Requirements</vt:lpstr>
      <vt:lpstr>Xcode</vt:lpstr>
      <vt:lpstr>Libraries used</vt:lpstr>
      <vt:lpstr>System Architecture</vt:lpstr>
      <vt:lpstr>Roles and Responsibilities</vt:lpstr>
      <vt:lpstr>Roles and Responsibilities(contd…)</vt:lpstr>
      <vt:lpstr>Roles and Responsibilities(contd…)</vt:lpstr>
      <vt:lpstr>Visualizations</vt:lpstr>
      <vt:lpstr>Contribution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Seelam,Mounica</dc:creator>
  <cp:lastModifiedBy>Seelam,Mounica</cp:lastModifiedBy>
  <cp:revision>6</cp:revision>
  <dcterms:created xsi:type="dcterms:W3CDTF">2024-04-19T05:04:18Z</dcterms:created>
  <dcterms:modified xsi:type="dcterms:W3CDTF">2024-04-19T06:23:29Z</dcterms:modified>
</cp:coreProperties>
</file>