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C14-272D-90D3-F131-80F4F3D0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BBEA3-B5DC-2EEE-F216-343E2E25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E79C-DEA2-3826-C7CE-28B55DB6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07EB-A323-A517-8E19-1A7E689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A1A3-FFA0-2A71-B74D-E17389F6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675B-6CE8-1171-15D1-75318C3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D97A0-9483-09C0-3989-71C601F3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3A40-B2DD-1F0E-AFFC-8174A76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71A6-9A93-4679-3A66-0F77784B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3CB5-8B80-F375-FC96-F15DD648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71A9C-FEA0-B95F-C0B5-DF81C0347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0B787-6DDD-44D6-7C6A-DD411DC1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4330-CCEB-880E-F3E4-E1A201E8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E991-3DD9-EDA5-5F78-ABA6F7B7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3C54-7C4A-6D48-7E8A-791D06FB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C0F9-8B64-2C6D-05D3-7984CBC3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8515-F84F-B65B-E254-6F6730FA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C965-045C-7574-318D-CB7B4F91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A62F-3923-872E-3D74-323A847E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584F-C5D4-8B9F-1E21-743D455F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DCE5-83F7-254A-5534-E2EC4DFE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30241-1E35-ADB2-462D-2552FED8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31ED-3E7B-4267-C14C-A6E4ED33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7137-952A-0490-A6D8-039E8D5D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FFA4-B6D6-B4E7-142B-6E96D798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E8A2-C850-46A2-2F4B-BE218A62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771F-AC86-E932-0F62-D9427E1C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F4849-2887-6113-7656-0518BAC0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3435-42D6-0A69-673B-A63B48CE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3917-1BA4-828B-A9A9-1CCFF70B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7891-D805-CE44-4A81-A53F15A4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8B3-B5C4-BD11-577D-BCB93CD4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4D70-AC4B-2329-BAE5-0B4D7A2C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00461-6C0D-AF9E-79EC-BF5A5BA6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BDE2-67BF-B913-B7A4-613545791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2AD49-5BE0-8762-4137-7E0568084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61CE2-5BF1-7547-C7DF-F6A2C875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80188-88D8-32F0-BCA0-756507EC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87458-CC4D-5927-1FCD-8C0BF89A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9CB-A04C-7439-C492-135F6C46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E3568-2514-9322-948F-6229ED7E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93CEA-DDEC-2886-7DFF-A301BD6A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B2448-BC28-EA3B-D25A-5A24EFBA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9AA5-EA61-4A44-4C9E-76A3EFED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24FEC-8015-E3BA-CE6C-7AD5B5B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2906-C320-10D9-95A8-FDF8258E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F1A8-5357-E6E9-90CA-8F3A9F47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0549-0B89-3AA9-8193-BB193D48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E1A2-7BF9-2298-15DD-DB3C8E5A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286C-F193-E52F-AD28-61D7AF2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C06A-0F63-E546-B201-E0E6EFA9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54E6-6112-2A12-D416-F17CCA5D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D0BB-F660-DA17-6480-B11B11C9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D6AF3-9FDC-0488-6832-A8785DB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8C42-2F5F-F7F3-F0BA-340B1D5F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D47E-96A1-6CFC-9477-052C619A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ECF3-35E4-E985-3883-77065B04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4E7C-381C-A85F-E32B-A7D09364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423CB-4CB6-B5CA-F79C-F0F5EBD4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9851-9E87-3BED-2962-F4A0CC50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96D3-D819-E27F-E7CC-1CCAF9D8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29DF1-9213-4F99-8F5C-BB680912497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C774-FE5F-8D15-B13E-AF0DD5A6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B1D1-258D-01F4-D6B7-8DE5B6B92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5BDDD-B801-4C09-BC58-AE5E1C26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Video 4" descr="3D Person Working In A Home Office">
            <a:extLst>
              <a:ext uri="{FF2B5EF4-FFF2-40B4-BE49-F238E27FC236}">
                <a16:creationId xmlns:a16="http://schemas.microsoft.com/office/drawing/2014/main" id="{D4AAC44E-6F82-DAF0-231D-24D282919E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1E7F0-DFC0-5972-2D6C-707E5D38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SoundSnippets</a:t>
            </a:r>
            <a:r>
              <a:rPr lang="en-US" sz="5200" dirty="0">
                <a:solidFill>
                  <a:srgbClr val="FFFFFF"/>
                </a:solidFill>
              </a:rPr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B8A-CD2C-CF54-26A8-B31C849A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Tony Jian</a:t>
            </a:r>
          </a:p>
        </p:txBody>
      </p:sp>
    </p:spTree>
    <p:extLst>
      <p:ext uri="{BB962C8B-B14F-4D97-AF65-F5344CB8AC3E}">
        <p14:creationId xmlns:p14="http://schemas.microsoft.com/office/powerpoint/2010/main" val="20111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4CDAC-51A2-66DE-8F7A-9C5868F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63A5-B3F3-D54A-D018-C5601397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It's a web-based game where users have 5 attempts to guess a song. With each attempt, an additional second of the song is played to help users make their guess. </a:t>
            </a:r>
          </a:p>
          <a:p>
            <a:pPr marL="0" indent="0">
              <a:buNone/>
            </a:pPr>
            <a:r>
              <a:rPr lang="en-US"/>
              <a:t>Not logged-in users can only play the game once per day, while logged-in users can play as often as they like. </a:t>
            </a:r>
          </a:p>
          <a:p>
            <a:pPr marL="0" indent="0">
              <a:buNone/>
            </a:pPr>
            <a:r>
              <a:rPr lang="en-US"/>
              <a:t>The game challenges users to recognize songs and introduces them to new artists they may not have heard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EF32-D7AC-0198-17D5-95E187B4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AA2D-CFC3-87EA-AB2B-50E9A2D5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/>
              <a:t>Support 50,000 users on the website.</a:t>
            </a:r>
          </a:p>
          <a:p>
            <a:r>
              <a:rPr lang="en-US" sz="2200"/>
              <a:t>Ensure data protection to safeguard users' sensitive information.</a:t>
            </a:r>
          </a:p>
          <a:p>
            <a:r>
              <a:rPr lang="en-US" sz="2200"/>
              <a:t>Make the website easily maintainable for adding, updating  and removing services.</a:t>
            </a:r>
          </a:p>
          <a:p>
            <a:r>
              <a:rPr lang="en-US" sz="2200"/>
              <a:t>Implement cheating prevention mechanisms on the website.</a:t>
            </a:r>
          </a:p>
          <a:p>
            <a:r>
              <a:rPr lang="en-US" sz="2200"/>
              <a:t>Add measurements to prevent botting.</a:t>
            </a:r>
          </a:p>
          <a:p>
            <a:r>
              <a:rPr lang="en-US" sz="2200"/>
              <a:t>Comply with GDPR guidelines regarding user information.</a:t>
            </a:r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7281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17C7B-A007-4AE8-58AD-865F21A0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C04F-CF69-DA33-1291-9968CE35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React.js</a:t>
            </a:r>
          </a:p>
          <a:p>
            <a:r>
              <a:rPr lang="en-US" dirty="0"/>
              <a:t>Golang</a:t>
            </a:r>
          </a:p>
          <a:p>
            <a:r>
              <a:rPr lang="en-US" dirty="0"/>
              <a:t>AWS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141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SoundSnippets Website</vt:lpstr>
      <vt:lpstr>Description</vt:lpstr>
      <vt:lpstr>Challenges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jiang</dc:creator>
  <cp:lastModifiedBy>Tony</cp:lastModifiedBy>
  <cp:revision>5</cp:revision>
  <dcterms:created xsi:type="dcterms:W3CDTF">2024-09-13T09:15:49Z</dcterms:created>
  <dcterms:modified xsi:type="dcterms:W3CDTF">2024-09-15T19:47:40Z</dcterms:modified>
</cp:coreProperties>
</file>